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52"/>
  </p:notesMasterIdLst>
  <p:sldIdLst>
    <p:sldId id="256" r:id="rId2"/>
    <p:sldId id="308" r:id="rId3"/>
    <p:sldId id="301" r:id="rId4"/>
    <p:sldId id="304" r:id="rId5"/>
    <p:sldId id="305" r:id="rId6"/>
    <p:sldId id="302" r:id="rId7"/>
    <p:sldId id="303" r:id="rId8"/>
    <p:sldId id="309" r:id="rId9"/>
    <p:sldId id="306" r:id="rId10"/>
    <p:sldId id="307" r:id="rId11"/>
    <p:sldId id="310" r:id="rId12"/>
    <p:sldId id="311" r:id="rId13"/>
    <p:sldId id="312" r:id="rId14"/>
    <p:sldId id="313" r:id="rId15"/>
    <p:sldId id="261" r:id="rId16"/>
    <p:sldId id="262" r:id="rId17"/>
    <p:sldId id="314" r:id="rId18"/>
    <p:sldId id="315" r:id="rId19"/>
    <p:sldId id="316" r:id="rId20"/>
    <p:sldId id="317" r:id="rId21"/>
    <p:sldId id="318" r:id="rId22"/>
    <p:sldId id="319" r:id="rId23"/>
    <p:sldId id="320" r:id="rId24"/>
    <p:sldId id="321" r:id="rId25"/>
    <p:sldId id="322" r:id="rId26"/>
    <p:sldId id="323" r:id="rId27"/>
    <p:sldId id="324" r:id="rId28"/>
    <p:sldId id="325" r:id="rId29"/>
    <p:sldId id="326" r:id="rId30"/>
    <p:sldId id="263" r:id="rId31"/>
    <p:sldId id="327" r:id="rId32"/>
    <p:sldId id="328" r:id="rId33"/>
    <p:sldId id="329" r:id="rId34"/>
    <p:sldId id="330" r:id="rId35"/>
    <p:sldId id="331" r:id="rId36"/>
    <p:sldId id="332" r:id="rId37"/>
    <p:sldId id="333" r:id="rId38"/>
    <p:sldId id="334" r:id="rId39"/>
    <p:sldId id="335" r:id="rId40"/>
    <p:sldId id="264" r:id="rId41"/>
    <p:sldId id="336" r:id="rId42"/>
    <p:sldId id="337" r:id="rId43"/>
    <p:sldId id="338" r:id="rId44"/>
    <p:sldId id="339" r:id="rId45"/>
    <p:sldId id="340" r:id="rId46"/>
    <p:sldId id="341" r:id="rId47"/>
    <p:sldId id="342" r:id="rId48"/>
    <p:sldId id="268" r:id="rId49"/>
    <p:sldId id="274" r:id="rId50"/>
    <p:sldId id="281" r:id="rId51"/>
  </p:sldIdLst>
  <p:sldSz cx="9144000" cy="5143500" type="screen16x9"/>
  <p:notesSz cx="6858000" cy="9144000"/>
  <p:embeddedFontLst>
    <p:embeddedFont>
      <p:font typeface="Arial Black" panose="020B0A04020102020204" pitchFamily="34" charset="0"/>
      <p:bold r:id="rId53"/>
    </p:embeddedFont>
    <p:embeddedFont>
      <p:font typeface="Buxton Sketch" panose="03080500000500000004" pitchFamily="66" charset="0"/>
      <p:regular r:id="rId54"/>
    </p:embeddedFont>
    <p:embeddedFont>
      <p:font typeface="Cambria Math" panose="02040503050406030204" pitchFamily="18" charset="0"/>
      <p:regular r:id="rId55"/>
    </p:embeddedFont>
    <p:embeddedFont>
      <p:font typeface="Comfortaa" panose="02010600030101010101" charset="0"/>
      <p:regular r:id="rId56"/>
      <p:bold r:id="rId57"/>
    </p:embeddedFont>
    <p:embeddedFont>
      <p:font typeface="Fredoka One" panose="02010600030101010101" charset="0"/>
      <p:regular r:id="rId58"/>
    </p:embeddedFont>
    <p:embeddedFont>
      <p:font typeface="Holtwood One SC" panose="02010600030101010101" charset="0"/>
      <p:regular r:id="rId59"/>
    </p:embeddedFont>
    <p:embeddedFont>
      <p:font typeface="Jokerman" panose="04090605060D06020702" pitchFamily="82" charset="0"/>
      <p:regular r:id="rId60"/>
    </p:embeddedFont>
    <p:embeddedFont>
      <p:font typeface="Malgun Gothic" panose="020B0503020000020004" pitchFamily="34" charset="-127"/>
      <p:regular r:id="rId61"/>
      <p:bold r:id="rId62"/>
    </p:embeddedFont>
    <p:embeddedFont>
      <p:font typeface="Modern Love Caps" panose="04070805081001020A01" pitchFamily="82" charset="0"/>
      <p:regular r:id="rId63"/>
    </p:embeddedFont>
    <p:embeddedFont>
      <p:font typeface="幼圆" panose="02010509060101010101" pitchFamily="49" charset="-122"/>
      <p:regular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F5889"/>
    <a:srgbClr val="36A289"/>
    <a:srgbClr val="FFC715"/>
    <a:srgbClr val="582F4E"/>
    <a:srgbClr val="5AD83C"/>
    <a:srgbClr val="3C1A32"/>
    <a:srgbClr val="73C3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A3046B-1219-40B4-ADAD-FA22D5F3AAC6}">
  <a:tblStyle styleId="{AAA3046B-1219-40B4-ADAD-FA22D5F3AAC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579" autoAdjust="0"/>
  </p:normalViewPr>
  <p:slideViewPr>
    <p:cSldViewPr snapToGrid="0" showGuides="1">
      <p:cViewPr varScale="1">
        <p:scale>
          <a:sx n="97" d="100"/>
          <a:sy n="97" d="100"/>
        </p:scale>
        <p:origin x="970" y="5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64"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jpeg>
</file>

<file path=ppt/media/image46.jpeg>
</file>

<file path=ppt/media/image47.jpeg>
</file>

<file path=ppt/media/image48.png>
</file>

<file path=ppt/media/image49.svg>
</file>

<file path=ppt/media/image5.jpeg>
</file>

<file path=ppt/media/image50.gif>
</file>

<file path=ppt/media/image51.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svg>
</file>

<file path=ppt/media/image69.png>
</file>

<file path=ppt/media/image7.png>
</file>

<file path=ppt/media/image70.svg>
</file>

<file path=ppt/media/image71.png>
</file>

<file path=ppt/media/image72.png>
</file>

<file path=ppt/media/image73.png>
</file>

<file path=ppt/media/image74.svg>
</file>

<file path=ppt/media/image75.png>
</file>

<file path=ppt/media/image76.sv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8c30849765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8c30849765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24709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8912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83031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原文</a:t>
            </a:r>
            <a:r>
              <a:rPr lang="en-US" altLang="zh-CN" dirty="0"/>
              <a:t>: </a:t>
            </a:r>
            <a:r>
              <a:rPr lang="zh-CN" altLang="en-US" dirty="0"/>
              <a:t>缩小 期望采样概率 和 实际采样概率 的</a:t>
            </a:r>
            <a:r>
              <a:rPr lang="en-US" altLang="zh-CN" dirty="0"/>
              <a:t>gap. ???? </a:t>
            </a:r>
            <a:r>
              <a:rPr lang="zh-CN" altLang="en-US" dirty="0"/>
              <a:t>这个解释过于迷惑</a:t>
            </a:r>
            <a:r>
              <a:rPr lang="en-US" altLang="zh-CN" dirty="0"/>
              <a:t>…</a:t>
            </a:r>
            <a:endParaRPr dirty="0"/>
          </a:p>
        </p:txBody>
      </p:sp>
    </p:spTree>
    <p:extLst>
      <p:ext uri="{BB962C8B-B14F-4D97-AF65-F5344CB8AC3E}">
        <p14:creationId xmlns:p14="http://schemas.microsoft.com/office/powerpoint/2010/main" val="645379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035433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356056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120125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041347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8c30849765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8c30849765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68395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黑板公式写一下</a:t>
            </a:r>
          </a:p>
        </p:txBody>
      </p:sp>
    </p:spTree>
    <p:extLst>
      <p:ext uri="{BB962C8B-B14F-4D97-AF65-F5344CB8AC3E}">
        <p14:creationId xmlns:p14="http://schemas.microsoft.com/office/powerpoint/2010/main" val="41458328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0306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88593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65094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51053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8630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52051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6032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65115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8510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8c30849765_0_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8c30849765_0_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黑板</a:t>
            </a:r>
          </a:p>
        </p:txBody>
      </p:sp>
    </p:spTree>
    <p:extLst>
      <p:ext uri="{BB962C8B-B14F-4D97-AF65-F5344CB8AC3E}">
        <p14:creationId xmlns:p14="http://schemas.microsoft.com/office/powerpoint/2010/main" val="37818958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8c30849765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8c30849765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00012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54376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1598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1400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5009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26548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c30849765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c30849765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23351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8c901f3876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8c901f3876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8c901f3876_0_1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8c901f3876_0_1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8c901f3876_0_19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1" name="Google Shape;1311;g8c901f3876_0_19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8c30849765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8c30849765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9819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0738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c30849765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c30849765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1542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8c30849765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8c30849765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5933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181550" y="9474"/>
            <a:ext cx="7047994" cy="5143471"/>
          </a:xfrm>
          <a:custGeom>
            <a:avLst/>
            <a:gdLst/>
            <a:ahLst/>
            <a:cxnLst/>
            <a:rect l="l" t="t" r="r" b="b"/>
            <a:pathLst>
              <a:path w="67748" h="49441" extrusionOk="0">
                <a:moveTo>
                  <a:pt x="40003" y="0"/>
                </a:moveTo>
                <a:cubicBezTo>
                  <a:pt x="36827" y="0"/>
                  <a:pt x="33637" y="786"/>
                  <a:pt x="30707" y="2029"/>
                </a:cubicBezTo>
                <a:cubicBezTo>
                  <a:pt x="27849" y="3232"/>
                  <a:pt x="25075" y="4958"/>
                  <a:pt x="23396" y="7566"/>
                </a:cubicBezTo>
                <a:cubicBezTo>
                  <a:pt x="21503" y="10507"/>
                  <a:pt x="21087" y="14388"/>
                  <a:pt x="18539" y="16769"/>
                </a:cubicBezTo>
                <a:cubicBezTo>
                  <a:pt x="15300" y="19794"/>
                  <a:pt x="9811" y="19305"/>
                  <a:pt x="6644" y="22413"/>
                </a:cubicBezTo>
                <a:cubicBezTo>
                  <a:pt x="4144" y="24866"/>
                  <a:pt x="3894" y="28830"/>
                  <a:pt x="4406" y="32307"/>
                </a:cubicBezTo>
                <a:cubicBezTo>
                  <a:pt x="5144" y="37331"/>
                  <a:pt x="8025" y="48226"/>
                  <a:pt x="1" y="49416"/>
                </a:cubicBezTo>
                <a:cubicBezTo>
                  <a:pt x="5692" y="49428"/>
                  <a:pt x="11383" y="49440"/>
                  <a:pt x="17074" y="49440"/>
                </a:cubicBezTo>
                <a:lnTo>
                  <a:pt x="67747" y="49440"/>
                </a:lnTo>
                <a:cubicBezTo>
                  <a:pt x="62366" y="49440"/>
                  <a:pt x="60449" y="45332"/>
                  <a:pt x="60449" y="40534"/>
                </a:cubicBezTo>
                <a:cubicBezTo>
                  <a:pt x="60449" y="35546"/>
                  <a:pt x="64354" y="31057"/>
                  <a:pt x="63580" y="26068"/>
                </a:cubicBezTo>
                <a:cubicBezTo>
                  <a:pt x="63044" y="22675"/>
                  <a:pt x="60318" y="20329"/>
                  <a:pt x="58472" y="17627"/>
                </a:cubicBezTo>
                <a:cubicBezTo>
                  <a:pt x="56424" y="14638"/>
                  <a:pt x="55079" y="11197"/>
                  <a:pt x="53603" y="7911"/>
                </a:cubicBezTo>
                <a:cubicBezTo>
                  <a:pt x="51817" y="3923"/>
                  <a:pt x="47780" y="1196"/>
                  <a:pt x="43506" y="339"/>
                </a:cubicBezTo>
                <a:cubicBezTo>
                  <a:pt x="42350" y="107"/>
                  <a:pt x="41177" y="0"/>
                  <a:pt x="40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2357400" y="934349"/>
            <a:ext cx="4429200" cy="19227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FFFFFF"/>
              </a:buClr>
              <a:buSzPts val="5200"/>
              <a:buFont typeface="Black Han Sans"/>
              <a:buNone/>
              <a:defRPr sz="6400">
                <a:solidFill>
                  <a:srgbClr val="FFFFFF"/>
                </a:solidFill>
                <a:latin typeface="Fredoka One"/>
                <a:ea typeface="Fredoka One"/>
                <a:cs typeface="Fredoka One"/>
                <a:sym typeface="Fredok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652688" y="3498075"/>
            <a:ext cx="5838600" cy="49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800"/>
              <a:buFont typeface="Comfortaa Regular"/>
              <a:buNone/>
              <a:defRPr sz="1800">
                <a:solidFill>
                  <a:srgbClr val="FFFFFF"/>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2" name="Google Shape;12;p2"/>
          <p:cNvGrpSpPr/>
          <p:nvPr/>
        </p:nvGrpSpPr>
        <p:grpSpPr>
          <a:xfrm rot="-822785">
            <a:off x="501646" y="1235392"/>
            <a:ext cx="986748" cy="979526"/>
            <a:chOff x="1193082" y="841697"/>
            <a:chExt cx="1170763" cy="1162329"/>
          </a:xfrm>
        </p:grpSpPr>
        <p:sp>
          <p:nvSpPr>
            <p:cNvPr id="13" name="Google Shape;13;p2"/>
            <p:cNvSpPr/>
            <p:nvPr/>
          </p:nvSpPr>
          <p:spPr>
            <a:xfrm rot="-2361516">
              <a:off x="1348852" y="1023586"/>
              <a:ext cx="859224" cy="798550"/>
            </a:xfrm>
            <a:custGeom>
              <a:avLst/>
              <a:gdLst/>
              <a:ahLst/>
              <a:cxnLst/>
              <a:rect l="l" t="t" r="r" b="b"/>
              <a:pathLst>
                <a:path w="21610" h="20084" extrusionOk="0">
                  <a:moveTo>
                    <a:pt x="8206" y="1"/>
                  </a:moveTo>
                  <a:cubicBezTo>
                    <a:pt x="8099" y="1"/>
                    <a:pt x="8014" y="11"/>
                    <a:pt x="7954" y="31"/>
                  </a:cubicBezTo>
                  <a:cubicBezTo>
                    <a:pt x="6811" y="423"/>
                    <a:pt x="4418" y="2674"/>
                    <a:pt x="13204" y="6103"/>
                  </a:cubicBezTo>
                  <a:cubicBezTo>
                    <a:pt x="13669" y="6281"/>
                    <a:pt x="7478" y="5876"/>
                    <a:pt x="7418" y="8198"/>
                  </a:cubicBezTo>
                  <a:cubicBezTo>
                    <a:pt x="7347" y="10520"/>
                    <a:pt x="14252" y="10115"/>
                    <a:pt x="13907" y="13544"/>
                  </a:cubicBezTo>
                  <a:cubicBezTo>
                    <a:pt x="13758" y="15074"/>
                    <a:pt x="11953" y="15954"/>
                    <a:pt x="9911" y="15954"/>
                  </a:cubicBezTo>
                  <a:cubicBezTo>
                    <a:pt x="7392" y="15954"/>
                    <a:pt x="4514" y="14613"/>
                    <a:pt x="3941" y="11496"/>
                  </a:cubicBezTo>
                  <a:cubicBezTo>
                    <a:pt x="3858" y="11064"/>
                    <a:pt x="3254" y="10464"/>
                    <a:pt x="2625" y="10464"/>
                  </a:cubicBezTo>
                  <a:cubicBezTo>
                    <a:pt x="2352" y="10464"/>
                    <a:pt x="2075" y="10577"/>
                    <a:pt x="1834" y="10865"/>
                  </a:cubicBezTo>
                  <a:cubicBezTo>
                    <a:pt x="1036" y="11830"/>
                    <a:pt x="0" y="17199"/>
                    <a:pt x="8263" y="19747"/>
                  </a:cubicBezTo>
                  <a:cubicBezTo>
                    <a:pt x="9009" y="19978"/>
                    <a:pt x="9751" y="20084"/>
                    <a:pt x="10474" y="20084"/>
                  </a:cubicBezTo>
                  <a:cubicBezTo>
                    <a:pt x="16046" y="20084"/>
                    <a:pt x="20444" y="13805"/>
                    <a:pt x="16407" y="10401"/>
                  </a:cubicBezTo>
                  <a:lnTo>
                    <a:pt x="16407" y="10401"/>
                  </a:lnTo>
                  <a:cubicBezTo>
                    <a:pt x="16407" y="10401"/>
                    <a:pt x="16985" y="10502"/>
                    <a:pt x="17725" y="10502"/>
                  </a:cubicBezTo>
                  <a:cubicBezTo>
                    <a:pt x="19299" y="10502"/>
                    <a:pt x="21609" y="10045"/>
                    <a:pt x="20670" y="7186"/>
                  </a:cubicBezTo>
                  <a:cubicBezTo>
                    <a:pt x="19361" y="3193"/>
                    <a:pt x="10142" y="1"/>
                    <a:pt x="8206" y="1"/>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2361516">
              <a:off x="1906814" y="1116052"/>
              <a:ext cx="65843" cy="66321"/>
            </a:xfrm>
            <a:custGeom>
              <a:avLst/>
              <a:gdLst/>
              <a:ahLst/>
              <a:cxnLst/>
              <a:rect l="l" t="t" r="r" b="b"/>
              <a:pathLst>
                <a:path w="1656" h="1668" extrusionOk="0">
                  <a:moveTo>
                    <a:pt x="822" y="1"/>
                  </a:moveTo>
                  <a:cubicBezTo>
                    <a:pt x="370" y="1"/>
                    <a:pt x="1" y="382"/>
                    <a:pt x="1" y="834"/>
                  </a:cubicBezTo>
                  <a:cubicBezTo>
                    <a:pt x="1" y="1299"/>
                    <a:pt x="370" y="1668"/>
                    <a:pt x="822" y="1668"/>
                  </a:cubicBezTo>
                  <a:cubicBezTo>
                    <a:pt x="1287" y="1668"/>
                    <a:pt x="1656" y="1299"/>
                    <a:pt x="1656" y="834"/>
                  </a:cubicBezTo>
                  <a:cubicBezTo>
                    <a:pt x="1656" y="382"/>
                    <a:pt x="1287" y="1"/>
                    <a:pt x="822"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2361516">
              <a:off x="1534264" y="1075884"/>
              <a:ext cx="331404" cy="186755"/>
            </a:xfrm>
            <a:custGeom>
              <a:avLst/>
              <a:gdLst/>
              <a:ahLst/>
              <a:cxnLst/>
              <a:rect l="l" t="t" r="r" b="b"/>
              <a:pathLst>
                <a:path w="8335" h="4697" extrusionOk="0">
                  <a:moveTo>
                    <a:pt x="729" y="0"/>
                  </a:moveTo>
                  <a:cubicBezTo>
                    <a:pt x="587" y="0"/>
                    <a:pt x="452" y="83"/>
                    <a:pt x="381" y="223"/>
                  </a:cubicBezTo>
                  <a:lnTo>
                    <a:pt x="84" y="866"/>
                  </a:lnTo>
                  <a:cubicBezTo>
                    <a:pt x="0" y="1057"/>
                    <a:pt x="84" y="1283"/>
                    <a:pt x="274" y="1366"/>
                  </a:cubicBezTo>
                  <a:lnTo>
                    <a:pt x="7442" y="4664"/>
                  </a:lnTo>
                  <a:cubicBezTo>
                    <a:pt x="7492" y="4686"/>
                    <a:pt x="7544" y="4696"/>
                    <a:pt x="7596" y="4696"/>
                  </a:cubicBezTo>
                  <a:cubicBezTo>
                    <a:pt x="7741" y="4696"/>
                    <a:pt x="7880" y="4614"/>
                    <a:pt x="7942" y="4474"/>
                  </a:cubicBezTo>
                  <a:lnTo>
                    <a:pt x="8239" y="3819"/>
                  </a:lnTo>
                  <a:cubicBezTo>
                    <a:pt x="8335" y="3628"/>
                    <a:pt x="8251" y="3402"/>
                    <a:pt x="8061" y="3319"/>
                  </a:cubicBezTo>
                  <a:lnTo>
                    <a:pt x="881" y="33"/>
                  </a:lnTo>
                  <a:cubicBezTo>
                    <a:pt x="831" y="11"/>
                    <a:pt x="780" y="0"/>
                    <a:pt x="729"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41061" y="2221029"/>
            <a:ext cx="732039" cy="701437"/>
            <a:chOff x="7039475" y="481968"/>
            <a:chExt cx="476805" cy="456783"/>
          </a:xfrm>
        </p:grpSpPr>
        <p:sp>
          <p:nvSpPr>
            <p:cNvPr id="17" name="Google Shape;17;p2"/>
            <p:cNvSpPr/>
            <p:nvPr/>
          </p:nvSpPr>
          <p:spPr>
            <a:xfrm>
              <a:off x="7090867" y="779324"/>
              <a:ext cx="159854" cy="159427"/>
            </a:xfrm>
            <a:custGeom>
              <a:avLst/>
              <a:gdLst/>
              <a:ahLst/>
              <a:cxnLst/>
              <a:rect l="l" t="t" r="r" b="b"/>
              <a:pathLst>
                <a:path w="4871" h="4858" extrusionOk="0">
                  <a:moveTo>
                    <a:pt x="2430" y="0"/>
                  </a:moveTo>
                  <a:cubicBezTo>
                    <a:pt x="1096" y="0"/>
                    <a:pt x="1" y="1083"/>
                    <a:pt x="1" y="2429"/>
                  </a:cubicBezTo>
                  <a:cubicBezTo>
                    <a:pt x="1" y="3774"/>
                    <a:pt x="1096" y="4858"/>
                    <a:pt x="2430" y="4858"/>
                  </a:cubicBezTo>
                  <a:cubicBezTo>
                    <a:pt x="3775" y="4858"/>
                    <a:pt x="4870" y="3774"/>
                    <a:pt x="4870" y="2429"/>
                  </a:cubicBezTo>
                  <a:cubicBezTo>
                    <a:pt x="4870" y="1083"/>
                    <a:pt x="3775" y="0"/>
                    <a:pt x="24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306541" y="481968"/>
              <a:ext cx="153980" cy="154374"/>
            </a:xfrm>
            <a:custGeom>
              <a:avLst/>
              <a:gdLst/>
              <a:ahLst/>
              <a:cxnLst/>
              <a:rect l="l" t="t" r="r" b="b"/>
              <a:pathLst>
                <a:path w="4692" h="4704" extrusionOk="0">
                  <a:moveTo>
                    <a:pt x="2346" y="0"/>
                  </a:moveTo>
                  <a:cubicBezTo>
                    <a:pt x="1049" y="0"/>
                    <a:pt x="1" y="1060"/>
                    <a:pt x="1" y="2358"/>
                  </a:cubicBezTo>
                  <a:cubicBezTo>
                    <a:pt x="1" y="3656"/>
                    <a:pt x="1049" y="4703"/>
                    <a:pt x="2346" y="4703"/>
                  </a:cubicBezTo>
                  <a:cubicBezTo>
                    <a:pt x="3644" y="4703"/>
                    <a:pt x="4692" y="3656"/>
                    <a:pt x="4692" y="2358"/>
                  </a:cubicBezTo>
                  <a:cubicBezTo>
                    <a:pt x="4692" y="1060"/>
                    <a:pt x="3644" y="0"/>
                    <a:pt x="2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039475" y="552394"/>
              <a:ext cx="476805" cy="303037"/>
            </a:xfrm>
            <a:custGeom>
              <a:avLst/>
              <a:gdLst/>
              <a:ahLst/>
              <a:cxnLst/>
              <a:rect l="l" t="t" r="r" b="b"/>
              <a:pathLst>
                <a:path w="14529" h="9234" extrusionOk="0">
                  <a:moveTo>
                    <a:pt x="2186" y="0"/>
                  </a:moveTo>
                  <a:cubicBezTo>
                    <a:pt x="796" y="0"/>
                    <a:pt x="1" y="1696"/>
                    <a:pt x="447" y="2403"/>
                  </a:cubicBezTo>
                  <a:cubicBezTo>
                    <a:pt x="1186" y="3557"/>
                    <a:pt x="9365" y="8034"/>
                    <a:pt x="10925" y="8951"/>
                  </a:cubicBezTo>
                  <a:cubicBezTo>
                    <a:pt x="11263" y="9147"/>
                    <a:pt x="11634" y="9233"/>
                    <a:pt x="11998" y="9233"/>
                  </a:cubicBezTo>
                  <a:cubicBezTo>
                    <a:pt x="13315" y="9233"/>
                    <a:pt x="14528" y="8100"/>
                    <a:pt x="13651" y="6915"/>
                  </a:cubicBezTo>
                  <a:cubicBezTo>
                    <a:pt x="12235" y="5010"/>
                    <a:pt x="4615" y="748"/>
                    <a:pt x="2829" y="117"/>
                  </a:cubicBezTo>
                  <a:cubicBezTo>
                    <a:pt x="2603" y="36"/>
                    <a:pt x="2388" y="0"/>
                    <a:pt x="21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40486" y="805873"/>
              <a:ext cx="43024" cy="43024"/>
            </a:xfrm>
            <a:custGeom>
              <a:avLst/>
              <a:gdLst/>
              <a:ahLst/>
              <a:cxnLst/>
              <a:rect l="l" t="t" r="r" b="b"/>
              <a:pathLst>
                <a:path w="1311" h="1311" extrusionOk="0">
                  <a:moveTo>
                    <a:pt x="656" y="1"/>
                  </a:moveTo>
                  <a:cubicBezTo>
                    <a:pt x="298" y="1"/>
                    <a:pt x="1" y="298"/>
                    <a:pt x="1" y="655"/>
                  </a:cubicBezTo>
                  <a:cubicBezTo>
                    <a:pt x="1" y="1025"/>
                    <a:pt x="298" y="1310"/>
                    <a:pt x="656" y="1310"/>
                  </a:cubicBezTo>
                  <a:cubicBezTo>
                    <a:pt x="1025" y="1310"/>
                    <a:pt x="1310" y="1025"/>
                    <a:pt x="1310" y="655"/>
                  </a:cubicBezTo>
                  <a:cubicBezTo>
                    <a:pt x="1310" y="298"/>
                    <a:pt x="1025" y="1"/>
                    <a:pt x="6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125653" y="595549"/>
              <a:ext cx="243440" cy="158705"/>
            </a:xfrm>
            <a:custGeom>
              <a:avLst/>
              <a:gdLst/>
              <a:ahLst/>
              <a:cxnLst/>
              <a:rect l="l" t="t" r="r" b="b"/>
              <a:pathLst>
                <a:path w="7418" h="4836" extrusionOk="0">
                  <a:moveTo>
                    <a:pt x="756" y="1"/>
                  </a:moveTo>
                  <a:cubicBezTo>
                    <a:pt x="594" y="1"/>
                    <a:pt x="438" y="86"/>
                    <a:pt x="357" y="230"/>
                  </a:cubicBezTo>
                  <a:lnTo>
                    <a:pt x="131" y="623"/>
                  </a:lnTo>
                  <a:cubicBezTo>
                    <a:pt x="0" y="838"/>
                    <a:pt x="84" y="1123"/>
                    <a:pt x="298" y="1254"/>
                  </a:cubicBezTo>
                  <a:lnTo>
                    <a:pt x="6442" y="4778"/>
                  </a:lnTo>
                  <a:cubicBezTo>
                    <a:pt x="6511" y="4817"/>
                    <a:pt x="6587" y="4835"/>
                    <a:pt x="6663" y="4835"/>
                  </a:cubicBezTo>
                  <a:cubicBezTo>
                    <a:pt x="6824" y="4835"/>
                    <a:pt x="6984" y="4753"/>
                    <a:pt x="7073" y="4600"/>
                  </a:cubicBezTo>
                  <a:lnTo>
                    <a:pt x="7287" y="4219"/>
                  </a:lnTo>
                  <a:cubicBezTo>
                    <a:pt x="7418" y="4005"/>
                    <a:pt x="7346" y="3719"/>
                    <a:pt x="7120" y="3588"/>
                  </a:cubicBezTo>
                  <a:lnTo>
                    <a:pt x="989" y="64"/>
                  </a:lnTo>
                  <a:cubicBezTo>
                    <a:pt x="915" y="21"/>
                    <a:pt x="835" y="1"/>
                    <a:pt x="7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rot="-822915">
            <a:off x="1187007" y="550235"/>
            <a:ext cx="438181" cy="454907"/>
            <a:chOff x="614950" y="1682850"/>
            <a:chExt cx="438175" cy="454900"/>
          </a:xfrm>
        </p:grpSpPr>
        <p:sp>
          <p:nvSpPr>
            <p:cNvPr id="23" name="Google Shape;23;p2"/>
            <p:cNvSpPr/>
            <p:nvPr/>
          </p:nvSpPr>
          <p:spPr>
            <a:xfrm>
              <a:off x="614950" y="1682850"/>
              <a:ext cx="438175" cy="45490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86375" y="1706975"/>
              <a:ext cx="183400" cy="114275"/>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56325" y="1827450"/>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rot="546724">
            <a:off x="219112" y="196368"/>
            <a:ext cx="656845" cy="687258"/>
            <a:chOff x="1761950" y="1669000"/>
            <a:chExt cx="482700" cy="529100"/>
          </a:xfrm>
        </p:grpSpPr>
        <p:sp>
          <p:nvSpPr>
            <p:cNvPr id="27" name="Google Shape;27;p2"/>
            <p:cNvSpPr/>
            <p:nvPr/>
          </p:nvSpPr>
          <p:spPr>
            <a:xfrm>
              <a:off x="1761950" y="1669000"/>
              <a:ext cx="482700" cy="529100"/>
            </a:xfrm>
            <a:custGeom>
              <a:avLst/>
              <a:gdLst/>
              <a:ahLst/>
              <a:cxnLst/>
              <a:rect l="l" t="t" r="r" b="b"/>
              <a:pathLst>
                <a:path w="19308" h="21164" extrusionOk="0">
                  <a:moveTo>
                    <a:pt x="8652" y="3590"/>
                  </a:moveTo>
                  <a:cubicBezTo>
                    <a:pt x="9200" y="3590"/>
                    <a:pt x="9762" y="3731"/>
                    <a:pt x="10282" y="4028"/>
                  </a:cubicBezTo>
                  <a:cubicBezTo>
                    <a:pt x="11794" y="4897"/>
                    <a:pt x="12366" y="6767"/>
                    <a:pt x="11532" y="8207"/>
                  </a:cubicBezTo>
                  <a:cubicBezTo>
                    <a:pt x="10983" y="9165"/>
                    <a:pt x="9973" y="9693"/>
                    <a:pt x="8916" y="9693"/>
                  </a:cubicBezTo>
                  <a:cubicBezTo>
                    <a:pt x="8369" y="9693"/>
                    <a:pt x="7809" y="9551"/>
                    <a:pt x="7294" y="9255"/>
                  </a:cubicBezTo>
                  <a:cubicBezTo>
                    <a:pt x="5770" y="8386"/>
                    <a:pt x="5210" y="6517"/>
                    <a:pt x="6043" y="5064"/>
                  </a:cubicBezTo>
                  <a:cubicBezTo>
                    <a:pt x="6592" y="4115"/>
                    <a:pt x="7595" y="3590"/>
                    <a:pt x="8652" y="3590"/>
                  </a:cubicBezTo>
                  <a:close/>
                  <a:moveTo>
                    <a:pt x="8921" y="0"/>
                  </a:moveTo>
                  <a:cubicBezTo>
                    <a:pt x="3425" y="0"/>
                    <a:pt x="1" y="7231"/>
                    <a:pt x="3460" y="11124"/>
                  </a:cubicBezTo>
                  <a:cubicBezTo>
                    <a:pt x="4980" y="12835"/>
                    <a:pt x="6651" y="13348"/>
                    <a:pt x="8108" y="13348"/>
                  </a:cubicBezTo>
                  <a:cubicBezTo>
                    <a:pt x="10292" y="13348"/>
                    <a:pt x="11996" y="12196"/>
                    <a:pt x="11997" y="12196"/>
                  </a:cubicBezTo>
                  <a:lnTo>
                    <a:pt x="11997" y="12196"/>
                  </a:lnTo>
                  <a:cubicBezTo>
                    <a:pt x="11997" y="12196"/>
                    <a:pt x="10818" y="15958"/>
                    <a:pt x="7520" y="16423"/>
                  </a:cubicBezTo>
                  <a:cubicBezTo>
                    <a:pt x="4210" y="16899"/>
                    <a:pt x="1912" y="17518"/>
                    <a:pt x="2305" y="19173"/>
                  </a:cubicBezTo>
                  <a:cubicBezTo>
                    <a:pt x="2626" y="20508"/>
                    <a:pt x="3836" y="21163"/>
                    <a:pt x="5444" y="21163"/>
                  </a:cubicBezTo>
                  <a:cubicBezTo>
                    <a:pt x="8423" y="21163"/>
                    <a:pt x="12767" y="18912"/>
                    <a:pt x="15342" y="14565"/>
                  </a:cubicBezTo>
                  <a:cubicBezTo>
                    <a:pt x="19307" y="7874"/>
                    <a:pt x="17033" y="1873"/>
                    <a:pt x="10592" y="218"/>
                  </a:cubicBezTo>
                  <a:cubicBezTo>
                    <a:pt x="10018" y="69"/>
                    <a:pt x="9460" y="0"/>
                    <a:pt x="8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046075" y="2061100"/>
              <a:ext cx="36350" cy="36050"/>
            </a:xfrm>
            <a:custGeom>
              <a:avLst/>
              <a:gdLst/>
              <a:ahLst/>
              <a:cxnLst/>
              <a:rect l="l" t="t" r="r" b="b"/>
              <a:pathLst>
                <a:path w="1454" h="1442" extrusionOk="0">
                  <a:moveTo>
                    <a:pt x="727" y="0"/>
                  </a:moveTo>
                  <a:cubicBezTo>
                    <a:pt x="322" y="0"/>
                    <a:pt x="1" y="322"/>
                    <a:pt x="1" y="727"/>
                  </a:cubicBezTo>
                  <a:cubicBezTo>
                    <a:pt x="1" y="1120"/>
                    <a:pt x="322" y="1441"/>
                    <a:pt x="727" y="1441"/>
                  </a:cubicBezTo>
                  <a:cubicBezTo>
                    <a:pt x="1132" y="1441"/>
                    <a:pt x="1453" y="1120"/>
                    <a:pt x="1453" y="727"/>
                  </a:cubicBezTo>
                  <a:cubicBezTo>
                    <a:pt x="1453" y="322"/>
                    <a:pt x="113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866425" y="2108000"/>
              <a:ext cx="179675" cy="64750"/>
            </a:xfrm>
            <a:custGeom>
              <a:avLst/>
              <a:gdLst/>
              <a:ahLst/>
              <a:cxnLst/>
              <a:rect l="l" t="t" r="r" b="b"/>
              <a:pathLst>
                <a:path w="7187" h="2590" extrusionOk="0">
                  <a:moveTo>
                    <a:pt x="6473" y="0"/>
                  </a:moveTo>
                  <a:cubicBezTo>
                    <a:pt x="5731" y="0"/>
                    <a:pt x="4264" y="1127"/>
                    <a:pt x="2950" y="1127"/>
                  </a:cubicBezTo>
                  <a:cubicBezTo>
                    <a:pt x="2917" y="1127"/>
                    <a:pt x="2885" y="1126"/>
                    <a:pt x="2853" y="1125"/>
                  </a:cubicBezTo>
                  <a:cubicBezTo>
                    <a:pt x="2772" y="1122"/>
                    <a:pt x="2693" y="1120"/>
                    <a:pt x="2615" y="1120"/>
                  </a:cubicBezTo>
                  <a:cubicBezTo>
                    <a:pt x="1103" y="1120"/>
                    <a:pt x="0" y="1654"/>
                    <a:pt x="555" y="2220"/>
                  </a:cubicBezTo>
                  <a:cubicBezTo>
                    <a:pt x="816" y="2482"/>
                    <a:pt x="1430" y="2589"/>
                    <a:pt x="2132" y="2589"/>
                  </a:cubicBezTo>
                  <a:cubicBezTo>
                    <a:pt x="3028" y="2589"/>
                    <a:pt x="4069" y="2414"/>
                    <a:pt x="4710" y="2161"/>
                  </a:cubicBezTo>
                  <a:cubicBezTo>
                    <a:pt x="5853" y="1708"/>
                    <a:pt x="7187" y="756"/>
                    <a:pt x="6853" y="196"/>
                  </a:cubicBezTo>
                  <a:cubicBezTo>
                    <a:pt x="6770" y="57"/>
                    <a:pt x="6640" y="0"/>
                    <a:pt x="6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rot="848546">
            <a:off x="1619898" y="3992037"/>
            <a:ext cx="669524" cy="727617"/>
            <a:chOff x="1761950" y="1669000"/>
            <a:chExt cx="482700" cy="529100"/>
          </a:xfrm>
        </p:grpSpPr>
        <p:sp>
          <p:nvSpPr>
            <p:cNvPr id="31" name="Google Shape;31;p2"/>
            <p:cNvSpPr/>
            <p:nvPr/>
          </p:nvSpPr>
          <p:spPr>
            <a:xfrm>
              <a:off x="1761950" y="1669000"/>
              <a:ext cx="482700" cy="529100"/>
            </a:xfrm>
            <a:custGeom>
              <a:avLst/>
              <a:gdLst/>
              <a:ahLst/>
              <a:cxnLst/>
              <a:rect l="l" t="t" r="r" b="b"/>
              <a:pathLst>
                <a:path w="19308" h="21164" extrusionOk="0">
                  <a:moveTo>
                    <a:pt x="8652" y="3590"/>
                  </a:moveTo>
                  <a:cubicBezTo>
                    <a:pt x="9200" y="3590"/>
                    <a:pt x="9762" y="3731"/>
                    <a:pt x="10282" y="4028"/>
                  </a:cubicBezTo>
                  <a:cubicBezTo>
                    <a:pt x="11794" y="4897"/>
                    <a:pt x="12366" y="6767"/>
                    <a:pt x="11532" y="8207"/>
                  </a:cubicBezTo>
                  <a:cubicBezTo>
                    <a:pt x="10983" y="9165"/>
                    <a:pt x="9973" y="9693"/>
                    <a:pt x="8916" y="9693"/>
                  </a:cubicBezTo>
                  <a:cubicBezTo>
                    <a:pt x="8369" y="9693"/>
                    <a:pt x="7809" y="9551"/>
                    <a:pt x="7294" y="9255"/>
                  </a:cubicBezTo>
                  <a:cubicBezTo>
                    <a:pt x="5770" y="8386"/>
                    <a:pt x="5210" y="6517"/>
                    <a:pt x="6043" y="5064"/>
                  </a:cubicBezTo>
                  <a:cubicBezTo>
                    <a:pt x="6592" y="4115"/>
                    <a:pt x="7595" y="3590"/>
                    <a:pt x="8652" y="3590"/>
                  </a:cubicBezTo>
                  <a:close/>
                  <a:moveTo>
                    <a:pt x="8921" y="0"/>
                  </a:moveTo>
                  <a:cubicBezTo>
                    <a:pt x="3425" y="0"/>
                    <a:pt x="1" y="7231"/>
                    <a:pt x="3460" y="11124"/>
                  </a:cubicBezTo>
                  <a:cubicBezTo>
                    <a:pt x="4980" y="12835"/>
                    <a:pt x="6651" y="13348"/>
                    <a:pt x="8108" y="13348"/>
                  </a:cubicBezTo>
                  <a:cubicBezTo>
                    <a:pt x="10292" y="13348"/>
                    <a:pt x="11996" y="12196"/>
                    <a:pt x="11997" y="12196"/>
                  </a:cubicBezTo>
                  <a:lnTo>
                    <a:pt x="11997" y="12196"/>
                  </a:lnTo>
                  <a:cubicBezTo>
                    <a:pt x="11997" y="12196"/>
                    <a:pt x="10818" y="15958"/>
                    <a:pt x="7520" y="16423"/>
                  </a:cubicBezTo>
                  <a:cubicBezTo>
                    <a:pt x="4210" y="16899"/>
                    <a:pt x="1912" y="17518"/>
                    <a:pt x="2305" y="19173"/>
                  </a:cubicBezTo>
                  <a:cubicBezTo>
                    <a:pt x="2626" y="20508"/>
                    <a:pt x="3836" y="21163"/>
                    <a:pt x="5444" y="21163"/>
                  </a:cubicBezTo>
                  <a:cubicBezTo>
                    <a:pt x="8423" y="21163"/>
                    <a:pt x="12767" y="18912"/>
                    <a:pt x="15342" y="14565"/>
                  </a:cubicBezTo>
                  <a:cubicBezTo>
                    <a:pt x="19307" y="7874"/>
                    <a:pt x="17033" y="1873"/>
                    <a:pt x="10592" y="218"/>
                  </a:cubicBezTo>
                  <a:cubicBezTo>
                    <a:pt x="10018" y="69"/>
                    <a:pt x="9460" y="0"/>
                    <a:pt x="8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046075" y="2061100"/>
              <a:ext cx="36350" cy="36050"/>
            </a:xfrm>
            <a:custGeom>
              <a:avLst/>
              <a:gdLst/>
              <a:ahLst/>
              <a:cxnLst/>
              <a:rect l="l" t="t" r="r" b="b"/>
              <a:pathLst>
                <a:path w="1454" h="1442" extrusionOk="0">
                  <a:moveTo>
                    <a:pt x="727" y="0"/>
                  </a:moveTo>
                  <a:cubicBezTo>
                    <a:pt x="322" y="0"/>
                    <a:pt x="1" y="322"/>
                    <a:pt x="1" y="727"/>
                  </a:cubicBezTo>
                  <a:cubicBezTo>
                    <a:pt x="1" y="1120"/>
                    <a:pt x="322" y="1441"/>
                    <a:pt x="727" y="1441"/>
                  </a:cubicBezTo>
                  <a:cubicBezTo>
                    <a:pt x="1132" y="1441"/>
                    <a:pt x="1453" y="1120"/>
                    <a:pt x="1453" y="727"/>
                  </a:cubicBezTo>
                  <a:cubicBezTo>
                    <a:pt x="1453" y="322"/>
                    <a:pt x="1132" y="0"/>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866425" y="2108000"/>
              <a:ext cx="179675" cy="64750"/>
            </a:xfrm>
            <a:custGeom>
              <a:avLst/>
              <a:gdLst/>
              <a:ahLst/>
              <a:cxnLst/>
              <a:rect l="l" t="t" r="r" b="b"/>
              <a:pathLst>
                <a:path w="7187" h="2590" extrusionOk="0">
                  <a:moveTo>
                    <a:pt x="6473" y="0"/>
                  </a:moveTo>
                  <a:cubicBezTo>
                    <a:pt x="5731" y="0"/>
                    <a:pt x="4264" y="1127"/>
                    <a:pt x="2950" y="1127"/>
                  </a:cubicBezTo>
                  <a:cubicBezTo>
                    <a:pt x="2917" y="1127"/>
                    <a:pt x="2885" y="1126"/>
                    <a:pt x="2853" y="1125"/>
                  </a:cubicBezTo>
                  <a:cubicBezTo>
                    <a:pt x="2772" y="1122"/>
                    <a:pt x="2693" y="1120"/>
                    <a:pt x="2615" y="1120"/>
                  </a:cubicBezTo>
                  <a:cubicBezTo>
                    <a:pt x="1103" y="1120"/>
                    <a:pt x="0" y="1654"/>
                    <a:pt x="555" y="2220"/>
                  </a:cubicBezTo>
                  <a:cubicBezTo>
                    <a:pt x="816" y="2482"/>
                    <a:pt x="1430" y="2589"/>
                    <a:pt x="2132" y="2589"/>
                  </a:cubicBezTo>
                  <a:cubicBezTo>
                    <a:pt x="3028" y="2589"/>
                    <a:pt x="4069" y="2414"/>
                    <a:pt x="4710" y="2161"/>
                  </a:cubicBezTo>
                  <a:cubicBezTo>
                    <a:pt x="5853" y="1708"/>
                    <a:pt x="7187" y="756"/>
                    <a:pt x="6853" y="196"/>
                  </a:cubicBezTo>
                  <a:cubicBezTo>
                    <a:pt x="6770" y="57"/>
                    <a:pt x="6640" y="0"/>
                    <a:pt x="64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rot="-822750">
            <a:off x="515907" y="4403414"/>
            <a:ext cx="408183" cy="349991"/>
            <a:chOff x="2321700" y="1787550"/>
            <a:chExt cx="450675" cy="386425"/>
          </a:xfrm>
        </p:grpSpPr>
        <p:sp>
          <p:nvSpPr>
            <p:cNvPr id="35" name="Google Shape;35;p2"/>
            <p:cNvSpPr/>
            <p:nvPr/>
          </p:nvSpPr>
          <p:spPr>
            <a:xfrm>
              <a:off x="2321700" y="1787550"/>
              <a:ext cx="450675" cy="386425"/>
            </a:xfrm>
            <a:custGeom>
              <a:avLst/>
              <a:gdLst/>
              <a:ahLst/>
              <a:cxnLst/>
              <a:rect l="l" t="t" r="r" b="b"/>
              <a:pathLst>
                <a:path w="18027" h="15457" extrusionOk="0">
                  <a:moveTo>
                    <a:pt x="6484" y="0"/>
                  </a:moveTo>
                  <a:cubicBezTo>
                    <a:pt x="6270" y="0"/>
                    <a:pt x="6046" y="42"/>
                    <a:pt x="5811" y="132"/>
                  </a:cubicBezTo>
                  <a:cubicBezTo>
                    <a:pt x="3465" y="1025"/>
                    <a:pt x="6502" y="6990"/>
                    <a:pt x="6406" y="7216"/>
                  </a:cubicBezTo>
                  <a:cubicBezTo>
                    <a:pt x="6299" y="7442"/>
                    <a:pt x="1" y="8906"/>
                    <a:pt x="1191" y="11514"/>
                  </a:cubicBezTo>
                  <a:cubicBezTo>
                    <a:pt x="1500" y="12194"/>
                    <a:pt x="2065" y="12444"/>
                    <a:pt x="2736" y="12444"/>
                  </a:cubicBezTo>
                  <a:cubicBezTo>
                    <a:pt x="4599" y="12444"/>
                    <a:pt x="7287" y="10521"/>
                    <a:pt x="7644" y="10521"/>
                  </a:cubicBezTo>
                  <a:cubicBezTo>
                    <a:pt x="7654" y="10521"/>
                    <a:pt x="7662" y="10523"/>
                    <a:pt x="7668" y="10526"/>
                  </a:cubicBezTo>
                  <a:cubicBezTo>
                    <a:pt x="7946" y="10654"/>
                    <a:pt x="9383" y="15457"/>
                    <a:pt x="11790" y="15457"/>
                  </a:cubicBezTo>
                  <a:cubicBezTo>
                    <a:pt x="12066" y="15457"/>
                    <a:pt x="12355" y="15393"/>
                    <a:pt x="12657" y="15252"/>
                  </a:cubicBezTo>
                  <a:cubicBezTo>
                    <a:pt x="15586" y="13871"/>
                    <a:pt x="11550" y="9014"/>
                    <a:pt x="11633" y="8775"/>
                  </a:cubicBezTo>
                  <a:cubicBezTo>
                    <a:pt x="11717" y="8549"/>
                    <a:pt x="18027" y="6620"/>
                    <a:pt x="16812" y="4358"/>
                  </a:cubicBezTo>
                  <a:cubicBezTo>
                    <a:pt x="16512" y="3790"/>
                    <a:pt x="15959" y="3579"/>
                    <a:pt x="15293" y="3579"/>
                  </a:cubicBezTo>
                  <a:cubicBezTo>
                    <a:pt x="13348" y="3579"/>
                    <a:pt x="10443" y="5387"/>
                    <a:pt x="10096" y="5387"/>
                  </a:cubicBezTo>
                  <a:cubicBezTo>
                    <a:pt x="10087" y="5387"/>
                    <a:pt x="10079" y="5385"/>
                    <a:pt x="10073" y="5382"/>
                  </a:cubicBezTo>
                  <a:cubicBezTo>
                    <a:pt x="9920" y="5284"/>
                    <a:pt x="8893" y="0"/>
                    <a:pt x="64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526500" y="1936425"/>
              <a:ext cx="34550" cy="29700"/>
            </a:xfrm>
            <a:custGeom>
              <a:avLst/>
              <a:gdLst/>
              <a:ahLst/>
              <a:cxnLst/>
              <a:rect l="l" t="t" r="r" b="b"/>
              <a:pathLst>
                <a:path w="1382" h="1188" extrusionOk="0">
                  <a:moveTo>
                    <a:pt x="707" y="1"/>
                  </a:moveTo>
                  <a:cubicBezTo>
                    <a:pt x="639" y="1"/>
                    <a:pt x="569" y="11"/>
                    <a:pt x="500" y="34"/>
                  </a:cubicBezTo>
                  <a:cubicBezTo>
                    <a:pt x="179" y="153"/>
                    <a:pt x="0" y="487"/>
                    <a:pt x="107" y="796"/>
                  </a:cubicBezTo>
                  <a:cubicBezTo>
                    <a:pt x="192" y="1040"/>
                    <a:pt x="423" y="1187"/>
                    <a:pt x="674" y="1187"/>
                  </a:cubicBezTo>
                  <a:cubicBezTo>
                    <a:pt x="743" y="1187"/>
                    <a:pt x="813" y="1177"/>
                    <a:pt x="881" y="1154"/>
                  </a:cubicBezTo>
                  <a:cubicBezTo>
                    <a:pt x="1203" y="1035"/>
                    <a:pt x="1381" y="701"/>
                    <a:pt x="1274" y="392"/>
                  </a:cubicBezTo>
                  <a:cubicBezTo>
                    <a:pt x="1190" y="148"/>
                    <a:pt x="959" y="1"/>
                    <a:pt x="707"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485125" y="1819000"/>
              <a:ext cx="57775" cy="104050"/>
            </a:xfrm>
            <a:custGeom>
              <a:avLst/>
              <a:gdLst/>
              <a:ahLst/>
              <a:cxnLst/>
              <a:rect l="l" t="t" r="r" b="b"/>
              <a:pathLst>
                <a:path w="2311" h="4162" extrusionOk="0">
                  <a:moveTo>
                    <a:pt x="591" y="0"/>
                  </a:moveTo>
                  <a:cubicBezTo>
                    <a:pt x="556" y="0"/>
                    <a:pt x="521" y="6"/>
                    <a:pt x="488" y="17"/>
                  </a:cubicBezTo>
                  <a:cubicBezTo>
                    <a:pt x="48" y="159"/>
                    <a:pt x="0" y="1195"/>
                    <a:pt x="369" y="2338"/>
                  </a:cubicBezTo>
                  <a:cubicBezTo>
                    <a:pt x="712" y="3389"/>
                    <a:pt x="1291" y="4162"/>
                    <a:pt x="1725" y="4162"/>
                  </a:cubicBezTo>
                  <a:cubicBezTo>
                    <a:pt x="1758" y="4162"/>
                    <a:pt x="1791" y="4157"/>
                    <a:pt x="1822" y="4148"/>
                  </a:cubicBezTo>
                  <a:cubicBezTo>
                    <a:pt x="2251" y="4005"/>
                    <a:pt x="2310" y="2969"/>
                    <a:pt x="1941" y="1826"/>
                  </a:cubicBezTo>
                  <a:cubicBezTo>
                    <a:pt x="1600" y="771"/>
                    <a:pt x="1016" y="0"/>
                    <a:pt x="59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2"/>
          <p:cNvGrpSpPr/>
          <p:nvPr/>
        </p:nvGrpSpPr>
        <p:grpSpPr>
          <a:xfrm rot="-822915">
            <a:off x="486898" y="3016329"/>
            <a:ext cx="1016239" cy="1014109"/>
            <a:chOff x="345025" y="221948"/>
            <a:chExt cx="1016224" cy="1014094"/>
          </a:xfrm>
        </p:grpSpPr>
        <p:sp>
          <p:nvSpPr>
            <p:cNvPr id="39" name="Google Shape;39;p2"/>
            <p:cNvSpPr/>
            <p:nvPr/>
          </p:nvSpPr>
          <p:spPr>
            <a:xfrm rot="3022827">
              <a:off x="496652" y="364477"/>
              <a:ext cx="712970" cy="729036"/>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3022827">
              <a:off x="774226" y="318054"/>
              <a:ext cx="184557" cy="226056"/>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3022827">
              <a:off x="1023192" y="438639"/>
              <a:ext cx="36027" cy="35983"/>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42;p2"/>
          <p:cNvSpPr/>
          <p:nvPr/>
        </p:nvSpPr>
        <p:spPr>
          <a:xfrm>
            <a:off x="1139325" y="25077"/>
            <a:ext cx="280152" cy="258246"/>
          </a:xfrm>
          <a:custGeom>
            <a:avLst/>
            <a:gdLst/>
            <a:ahLst/>
            <a:cxnLst/>
            <a:rect l="l" t="t" r="r" b="b"/>
            <a:pathLst>
              <a:path w="3403" h="3137" extrusionOk="0">
                <a:moveTo>
                  <a:pt x="1673" y="0"/>
                </a:moveTo>
                <a:cubicBezTo>
                  <a:pt x="1551" y="0"/>
                  <a:pt x="1429" y="84"/>
                  <a:pt x="1429" y="250"/>
                </a:cubicBezTo>
                <a:cubicBezTo>
                  <a:pt x="1382" y="631"/>
                  <a:pt x="1370" y="1012"/>
                  <a:pt x="1370" y="1405"/>
                </a:cubicBezTo>
                <a:cubicBezTo>
                  <a:pt x="1013" y="1429"/>
                  <a:pt x="655" y="1417"/>
                  <a:pt x="298" y="1453"/>
                </a:cubicBezTo>
                <a:cubicBezTo>
                  <a:pt x="48" y="1453"/>
                  <a:pt x="1" y="1798"/>
                  <a:pt x="239" y="1870"/>
                </a:cubicBezTo>
                <a:cubicBezTo>
                  <a:pt x="620" y="2013"/>
                  <a:pt x="1025" y="2084"/>
                  <a:pt x="1429" y="2096"/>
                </a:cubicBezTo>
                <a:cubicBezTo>
                  <a:pt x="1465" y="2417"/>
                  <a:pt x="1584" y="2715"/>
                  <a:pt x="1751" y="2989"/>
                </a:cubicBezTo>
                <a:cubicBezTo>
                  <a:pt x="1820" y="3090"/>
                  <a:pt x="1924" y="3136"/>
                  <a:pt x="2026" y="3136"/>
                </a:cubicBezTo>
                <a:cubicBezTo>
                  <a:pt x="2189" y="3136"/>
                  <a:pt x="2346" y="3020"/>
                  <a:pt x="2346" y="2822"/>
                </a:cubicBezTo>
                <a:cubicBezTo>
                  <a:pt x="2358" y="2560"/>
                  <a:pt x="2310" y="2298"/>
                  <a:pt x="2227" y="2036"/>
                </a:cubicBezTo>
                <a:cubicBezTo>
                  <a:pt x="2560" y="1989"/>
                  <a:pt x="2882" y="1882"/>
                  <a:pt x="3168" y="1703"/>
                </a:cubicBezTo>
                <a:cubicBezTo>
                  <a:pt x="3402" y="1550"/>
                  <a:pt x="3336" y="1143"/>
                  <a:pt x="3038" y="1143"/>
                </a:cubicBezTo>
                <a:cubicBezTo>
                  <a:pt x="3033" y="1143"/>
                  <a:pt x="3029" y="1143"/>
                  <a:pt x="3025" y="1143"/>
                </a:cubicBezTo>
                <a:cubicBezTo>
                  <a:pt x="2703" y="1167"/>
                  <a:pt x="2382" y="1227"/>
                  <a:pt x="2072" y="1310"/>
                </a:cubicBezTo>
                <a:cubicBezTo>
                  <a:pt x="2001" y="965"/>
                  <a:pt x="1953" y="608"/>
                  <a:pt x="1917" y="250"/>
                </a:cubicBezTo>
                <a:cubicBezTo>
                  <a:pt x="1917" y="84"/>
                  <a:pt x="1795" y="0"/>
                  <a:pt x="1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938657">
            <a:off x="8146029" y="265411"/>
            <a:ext cx="259678" cy="245732"/>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1938657">
            <a:off x="8364240" y="503658"/>
            <a:ext cx="244370" cy="156769"/>
          </a:xfrm>
          <a:custGeom>
            <a:avLst/>
            <a:gdLst/>
            <a:ahLst/>
            <a:cxnLst/>
            <a:rect l="l" t="t" r="r" b="b"/>
            <a:pathLst>
              <a:path w="3049" h="1956" extrusionOk="0">
                <a:moveTo>
                  <a:pt x="1465" y="0"/>
                </a:moveTo>
                <a:cubicBezTo>
                  <a:pt x="1250" y="143"/>
                  <a:pt x="1191" y="381"/>
                  <a:pt x="1203" y="667"/>
                </a:cubicBezTo>
                <a:cubicBezTo>
                  <a:pt x="893" y="691"/>
                  <a:pt x="584" y="715"/>
                  <a:pt x="274" y="727"/>
                </a:cubicBezTo>
                <a:cubicBezTo>
                  <a:pt x="72" y="727"/>
                  <a:pt x="0" y="1072"/>
                  <a:pt x="226" y="1096"/>
                </a:cubicBezTo>
                <a:cubicBezTo>
                  <a:pt x="572" y="1155"/>
                  <a:pt x="929" y="1179"/>
                  <a:pt x="1286" y="1179"/>
                </a:cubicBezTo>
                <a:cubicBezTo>
                  <a:pt x="1334" y="1381"/>
                  <a:pt x="1405" y="1572"/>
                  <a:pt x="1488" y="1751"/>
                </a:cubicBezTo>
                <a:cubicBezTo>
                  <a:pt x="1545" y="1893"/>
                  <a:pt x="1674" y="1956"/>
                  <a:pt x="1800" y="1956"/>
                </a:cubicBezTo>
                <a:cubicBezTo>
                  <a:pt x="1989" y="1956"/>
                  <a:pt x="2170" y="1813"/>
                  <a:pt x="2084" y="1584"/>
                </a:cubicBezTo>
                <a:cubicBezTo>
                  <a:pt x="2024" y="1441"/>
                  <a:pt x="1965" y="1286"/>
                  <a:pt x="1917" y="1143"/>
                </a:cubicBezTo>
                <a:cubicBezTo>
                  <a:pt x="2286" y="1096"/>
                  <a:pt x="2691" y="1048"/>
                  <a:pt x="2965" y="774"/>
                </a:cubicBezTo>
                <a:cubicBezTo>
                  <a:pt x="3048" y="691"/>
                  <a:pt x="3001" y="548"/>
                  <a:pt x="2893" y="512"/>
                </a:cubicBezTo>
                <a:cubicBezTo>
                  <a:pt x="2792" y="483"/>
                  <a:pt x="2690" y="471"/>
                  <a:pt x="2588" y="471"/>
                </a:cubicBezTo>
                <a:cubicBezTo>
                  <a:pt x="2317" y="471"/>
                  <a:pt x="2042" y="552"/>
                  <a:pt x="1774" y="596"/>
                </a:cubicBezTo>
                <a:cubicBezTo>
                  <a:pt x="1727" y="346"/>
                  <a:pt x="1715" y="155"/>
                  <a:pt x="1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2"/>
          <p:cNvGrpSpPr/>
          <p:nvPr/>
        </p:nvGrpSpPr>
        <p:grpSpPr>
          <a:xfrm rot="-1313014">
            <a:off x="2548815" y="4481240"/>
            <a:ext cx="417958" cy="427891"/>
            <a:chOff x="2797650" y="3803725"/>
            <a:chExt cx="787175" cy="819250"/>
          </a:xfrm>
        </p:grpSpPr>
        <p:sp>
          <p:nvSpPr>
            <p:cNvPr id="46" name="Google Shape;46;p2"/>
            <p:cNvSpPr/>
            <p:nvPr/>
          </p:nvSpPr>
          <p:spPr>
            <a:xfrm>
              <a:off x="2797650" y="3803725"/>
              <a:ext cx="787175" cy="819250"/>
            </a:xfrm>
            <a:custGeom>
              <a:avLst/>
              <a:gdLst/>
              <a:ahLst/>
              <a:cxnLst/>
              <a:rect l="l" t="t" r="r" b="b"/>
              <a:pathLst>
                <a:path w="31487" h="32770" extrusionOk="0">
                  <a:moveTo>
                    <a:pt x="19368" y="5206"/>
                  </a:moveTo>
                  <a:cubicBezTo>
                    <a:pt x="20885" y="5206"/>
                    <a:pt x="22337" y="6384"/>
                    <a:pt x="22337" y="8157"/>
                  </a:cubicBezTo>
                  <a:cubicBezTo>
                    <a:pt x="22337" y="9788"/>
                    <a:pt x="21015" y="11110"/>
                    <a:pt x="19384" y="11110"/>
                  </a:cubicBezTo>
                  <a:lnTo>
                    <a:pt x="19372" y="11110"/>
                  </a:lnTo>
                  <a:cubicBezTo>
                    <a:pt x="16741" y="11098"/>
                    <a:pt x="15443" y="7919"/>
                    <a:pt x="17301" y="6074"/>
                  </a:cubicBezTo>
                  <a:cubicBezTo>
                    <a:pt x="17904" y="5474"/>
                    <a:pt x="18644" y="5206"/>
                    <a:pt x="19368" y="5206"/>
                  </a:cubicBezTo>
                  <a:close/>
                  <a:moveTo>
                    <a:pt x="14622" y="16964"/>
                  </a:moveTo>
                  <a:cubicBezTo>
                    <a:pt x="15232" y="16964"/>
                    <a:pt x="15847" y="17082"/>
                    <a:pt x="16431" y="17325"/>
                  </a:cubicBezTo>
                  <a:cubicBezTo>
                    <a:pt x="18217" y="18063"/>
                    <a:pt x="19372" y="19802"/>
                    <a:pt x="19372" y="21730"/>
                  </a:cubicBezTo>
                  <a:cubicBezTo>
                    <a:pt x="19372" y="24362"/>
                    <a:pt x="17241" y="26493"/>
                    <a:pt x="14610" y="26493"/>
                  </a:cubicBezTo>
                  <a:cubicBezTo>
                    <a:pt x="12681" y="26493"/>
                    <a:pt x="10943" y="25326"/>
                    <a:pt x="10216" y="23552"/>
                  </a:cubicBezTo>
                  <a:cubicBezTo>
                    <a:pt x="9478" y="21766"/>
                    <a:pt x="9883" y="19718"/>
                    <a:pt x="11240" y="18361"/>
                  </a:cubicBezTo>
                  <a:cubicBezTo>
                    <a:pt x="12158" y="17451"/>
                    <a:pt x="13381" y="16964"/>
                    <a:pt x="14622" y="16964"/>
                  </a:cubicBezTo>
                  <a:close/>
                  <a:moveTo>
                    <a:pt x="19725" y="1"/>
                  </a:moveTo>
                  <a:cubicBezTo>
                    <a:pt x="19020" y="1"/>
                    <a:pt x="18278" y="84"/>
                    <a:pt x="17503" y="263"/>
                  </a:cubicBezTo>
                  <a:cubicBezTo>
                    <a:pt x="7323" y="2621"/>
                    <a:pt x="10812" y="12110"/>
                    <a:pt x="10812" y="12110"/>
                  </a:cubicBezTo>
                  <a:cubicBezTo>
                    <a:pt x="7811" y="12336"/>
                    <a:pt x="1" y="18694"/>
                    <a:pt x="4632" y="27291"/>
                  </a:cubicBezTo>
                  <a:cubicBezTo>
                    <a:pt x="6708" y="31143"/>
                    <a:pt x="10415" y="32769"/>
                    <a:pt x="14135" y="32769"/>
                  </a:cubicBezTo>
                  <a:cubicBezTo>
                    <a:pt x="18716" y="32769"/>
                    <a:pt x="23317" y="30304"/>
                    <a:pt x="24921" y="26493"/>
                  </a:cubicBezTo>
                  <a:cubicBezTo>
                    <a:pt x="27826" y="19587"/>
                    <a:pt x="23885" y="14884"/>
                    <a:pt x="23885" y="14884"/>
                  </a:cubicBezTo>
                  <a:cubicBezTo>
                    <a:pt x="31486" y="12321"/>
                    <a:pt x="28294" y="1"/>
                    <a:pt x="197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095025" y="3993950"/>
              <a:ext cx="52100" cy="52425"/>
            </a:xfrm>
            <a:custGeom>
              <a:avLst/>
              <a:gdLst/>
              <a:ahLst/>
              <a:cxnLst/>
              <a:rect l="l" t="t" r="r" b="b"/>
              <a:pathLst>
                <a:path w="2084" h="2097" extrusionOk="0">
                  <a:moveTo>
                    <a:pt x="1048" y="1"/>
                  </a:moveTo>
                  <a:cubicBezTo>
                    <a:pt x="465" y="1"/>
                    <a:pt x="0" y="465"/>
                    <a:pt x="0" y="1048"/>
                  </a:cubicBezTo>
                  <a:cubicBezTo>
                    <a:pt x="0" y="1620"/>
                    <a:pt x="465" y="2096"/>
                    <a:pt x="1048" y="2096"/>
                  </a:cubicBezTo>
                  <a:cubicBezTo>
                    <a:pt x="1619" y="2096"/>
                    <a:pt x="2084" y="1620"/>
                    <a:pt x="2084" y="1048"/>
                  </a:cubicBezTo>
                  <a:cubicBezTo>
                    <a:pt x="2084" y="465"/>
                    <a:pt x="1619" y="1"/>
                    <a:pt x="10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908675" y="4172500"/>
              <a:ext cx="142325" cy="208700"/>
            </a:xfrm>
            <a:custGeom>
              <a:avLst/>
              <a:gdLst/>
              <a:ahLst/>
              <a:cxnLst/>
              <a:rect l="l" t="t" r="r" b="b"/>
              <a:pathLst>
                <a:path w="5693" h="8348" extrusionOk="0">
                  <a:moveTo>
                    <a:pt x="4297" y="1"/>
                  </a:moveTo>
                  <a:cubicBezTo>
                    <a:pt x="3111" y="1"/>
                    <a:pt x="1775" y="1987"/>
                    <a:pt x="1025" y="4170"/>
                  </a:cubicBezTo>
                  <a:cubicBezTo>
                    <a:pt x="239" y="6456"/>
                    <a:pt x="1" y="8110"/>
                    <a:pt x="882" y="8325"/>
                  </a:cubicBezTo>
                  <a:cubicBezTo>
                    <a:pt x="951" y="8340"/>
                    <a:pt x="1015" y="8348"/>
                    <a:pt x="1075" y="8348"/>
                  </a:cubicBezTo>
                  <a:cubicBezTo>
                    <a:pt x="2349" y="8348"/>
                    <a:pt x="1783" y="4988"/>
                    <a:pt x="2966" y="3658"/>
                  </a:cubicBezTo>
                  <a:cubicBezTo>
                    <a:pt x="4204" y="2265"/>
                    <a:pt x="5692" y="217"/>
                    <a:pt x="4466" y="14"/>
                  </a:cubicBezTo>
                  <a:cubicBezTo>
                    <a:pt x="4410" y="5"/>
                    <a:pt x="4354" y="1"/>
                    <a:pt x="4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101875" y="3858125"/>
              <a:ext cx="155675" cy="104675"/>
            </a:xfrm>
            <a:custGeom>
              <a:avLst/>
              <a:gdLst/>
              <a:ahLst/>
              <a:cxnLst/>
              <a:rect l="l" t="t" r="r" b="b"/>
              <a:pathLst>
                <a:path w="6227" h="4187" extrusionOk="0">
                  <a:moveTo>
                    <a:pt x="5196" y="1"/>
                  </a:moveTo>
                  <a:cubicBezTo>
                    <a:pt x="4415" y="1"/>
                    <a:pt x="3142" y="589"/>
                    <a:pt x="2179" y="1362"/>
                  </a:cubicBezTo>
                  <a:cubicBezTo>
                    <a:pt x="845" y="2409"/>
                    <a:pt x="0" y="3838"/>
                    <a:pt x="714" y="4148"/>
                  </a:cubicBezTo>
                  <a:cubicBezTo>
                    <a:pt x="776" y="4174"/>
                    <a:pt x="835" y="4186"/>
                    <a:pt x="892" y="4186"/>
                  </a:cubicBezTo>
                  <a:cubicBezTo>
                    <a:pt x="1587" y="4186"/>
                    <a:pt x="2016" y="2368"/>
                    <a:pt x="3512" y="1862"/>
                  </a:cubicBezTo>
                  <a:cubicBezTo>
                    <a:pt x="5144" y="1326"/>
                    <a:pt x="6227" y="945"/>
                    <a:pt x="5822" y="266"/>
                  </a:cubicBezTo>
                  <a:cubicBezTo>
                    <a:pt x="5709" y="82"/>
                    <a:pt x="5487" y="1"/>
                    <a:pt x="51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2"/>
          <p:cNvSpPr/>
          <p:nvPr/>
        </p:nvSpPr>
        <p:spPr>
          <a:xfrm rot="7925529">
            <a:off x="253009" y="3613320"/>
            <a:ext cx="259678" cy="245733"/>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7925529">
            <a:off x="1351496" y="4748684"/>
            <a:ext cx="244370" cy="156769"/>
          </a:xfrm>
          <a:custGeom>
            <a:avLst/>
            <a:gdLst/>
            <a:ahLst/>
            <a:cxnLst/>
            <a:rect l="l" t="t" r="r" b="b"/>
            <a:pathLst>
              <a:path w="3049" h="1956" extrusionOk="0">
                <a:moveTo>
                  <a:pt x="1465" y="0"/>
                </a:moveTo>
                <a:cubicBezTo>
                  <a:pt x="1250" y="143"/>
                  <a:pt x="1191" y="381"/>
                  <a:pt x="1203" y="667"/>
                </a:cubicBezTo>
                <a:cubicBezTo>
                  <a:pt x="893" y="691"/>
                  <a:pt x="584" y="715"/>
                  <a:pt x="274" y="727"/>
                </a:cubicBezTo>
                <a:cubicBezTo>
                  <a:pt x="72" y="727"/>
                  <a:pt x="0" y="1072"/>
                  <a:pt x="226" y="1096"/>
                </a:cubicBezTo>
                <a:cubicBezTo>
                  <a:pt x="572" y="1155"/>
                  <a:pt x="929" y="1179"/>
                  <a:pt x="1286" y="1179"/>
                </a:cubicBezTo>
                <a:cubicBezTo>
                  <a:pt x="1334" y="1381"/>
                  <a:pt x="1405" y="1572"/>
                  <a:pt x="1488" y="1751"/>
                </a:cubicBezTo>
                <a:cubicBezTo>
                  <a:pt x="1545" y="1893"/>
                  <a:pt x="1674" y="1956"/>
                  <a:pt x="1800" y="1956"/>
                </a:cubicBezTo>
                <a:cubicBezTo>
                  <a:pt x="1989" y="1956"/>
                  <a:pt x="2170" y="1813"/>
                  <a:pt x="2084" y="1584"/>
                </a:cubicBezTo>
                <a:cubicBezTo>
                  <a:pt x="2024" y="1441"/>
                  <a:pt x="1965" y="1286"/>
                  <a:pt x="1917" y="1143"/>
                </a:cubicBezTo>
                <a:cubicBezTo>
                  <a:pt x="2286" y="1096"/>
                  <a:pt x="2691" y="1048"/>
                  <a:pt x="2965" y="774"/>
                </a:cubicBezTo>
                <a:cubicBezTo>
                  <a:pt x="3048" y="691"/>
                  <a:pt x="3001" y="548"/>
                  <a:pt x="2893" y="512"/>
                </a:cubicBezTo>
                <a:cubicBezTo>
                  <a:pt x="2792" y="483"/>
                  <a:pt x="2690" y="471"/>
                  <a:pt x="2588" y="471"/>
                </a:cubicBezTo>
                <a:cubicBezTo>
                  <a:pt x="2317" y="471"/>
                  <a:pt x="2042" y="552"/>
                  <a:pt x="1774" y="596"/>
                </a:cubicBezTo>
                <a:cubicBezTo>
                  <a:pt x="1727" y="346"/>
                  <a:pt x="1715" y="155"/>
                  <a:pt x="1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52;p2"/>
          <p:cNvGrpSpPr/>
          <p:nvPr/>
        </p:nvGrpSpPr>
        <p:grpSpPr>
          <a:xfrm rot="2390256">
            <a:off x="3252091" y="4128624"/>
            <a:ext cx="341244" cy="354176"/>
            <a:chOff x="614950" y="1682850"/>
            <a:chExt cx="438175" cy="454900"/>
          </a:xfrm>
        </p:grpSpPr>
        <p:sp>
          <p:nvSpPr>
            <p:cNvPr id="53" name="Google Shape;53;p2"/>
            <p:cNvSpPr/>
            <p:nvPr/>
          </p:nvSpPr>
          <p:spPr>
            <a:xfrm>
              <a:off x="614950" y="1682850"/>
              <a:ext cx="438175" cy="45490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86375" y="1706975"/>
              <a:ext cx="183400" cy="114275"/>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56325" y="1827450"/>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2"/>
          <p:cNvSpPr/>
          <p:nvPr/>
        </p:nvSpPr>
        <p:spPr>
          <a:xfrm rot="7925529">
            <a:off x="6478559" y="4606845"/>
            <a:ext cx="259678" cy="245733"/>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ly Title 2">
  <p:cSld name="CUSTOM_7">
    <p:bg>
      <p:bgPr>
        <a:solidFill>
          <a:schemeClr val="lt1"/>
        </a:solidFill>
        <a:effectLst/>
      </p:bgPr>
    </p:bg>
    <p:spTree>
      <p:nvGrpSpPr>
        <p:cNvPr id="1" name="Shape 375"/>
        <p:cNvGrpSpPr/>
        <p:nvPr/>
      </p:nvGrpSpPr>
      <p:grpSpPr>
        <a:xfrm>
          <a:off x="0" y="0"/>
          <a:ext cx="0" cy="0"/>
          <a:chOff x="0" y="0"/>
          <a:chExt cx="0" cy="0"/>
        </a:xfrm>
      </p:grpSpPr>
      <p:sp>
        <p:nvSpPr>
          <p:cNvPr id="376" name="Google Shape;376;p22"/>
          <p:cNvSpPr/>
          <p:nvPr/>
        </p:nvSpPr>
        <p:spPr>
          <a:xfrm flipH="1">
            <a:off x="5" y="1044929"/>
            <a:ext cx="7315281" cy="4098577"/>
          </a:xfrm>
          <a:custGeom>
            <a:avLst/>
            <a:gdLst/>
            <a:ahLst/>
            <a:cxnLst/>
            <a:rect l="l" t="t" r="r" b="b"/>
            <a:pathLst>
              <a:path w="97775" h="54781" extrusionOk="0">
                <a:moveTo>
                  <a:pt x="97774" y="0"/>
                </a:moveTo>
                <a:cubicBezTo>
                  <a:pt x="86952" y="4370"/>
                  <a:pt x="82380" y="20122"/>
                  <a:pt x="76379" y="26634"/>
                </a:cubicBezTo>
                <a:cubicBezTo>
                  <a:pt x="70134" y="33404"/>
                  <a:pt x="56141" y="33809"/>
                  <a:pt x="41131" y="33809"/>
                </a:cubicBezTo>
                <a:cubicBezTo>
                  <a:pt x="39086" y="33809"/>
                  <a:pt x="37023" y="33802"/>
                  <a:pt x="34957" y="33802"/>
                </a:cubicBezTo>
                <a:cubicBezTo>
                  <a:pt x="18836" y="33802"/>
                  <a:pt x="0" y="54781"/>
                  <a:pt x="0" y="54781"/>
                </a:cubicBezTo>
                <a:lnTo>
                  <a:pt x="97774" y="54781"/>
                </a:lnTo>
                <a:lnTo>
                  <a:pt x="97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txBox="1">
            <a:spLocks noGrp="1"/>
          </p:cNvSpPr>
          <p:nvPr>
            <p:ph type="title"/>
          </p:nvPr>
        </p:nvSpPr>
        <p:spPr>
          <a:xfrm>
            <a:off x="723900" y="445025"/>
            <a:ext cx="3933900" cy="620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500"/>
              <a:buNone/>
              <a:defRPr sz="3000">
                <a:solidFill>
                  <a:schemeClr val="dk2"/>
                </a:solidFill>
              </a:defRPr>
            </a:lvl1pPr>
            <a:lvl2pPr lvl="1" rtl="0">
              <a:spcBef>
                <a:spcPts val="0"/>
              </a:spcBef>
              <a:spcAft>
                <a:spcPts val="0"/>
              </a:spcAft>
              <a:buSzPts val="2800"/>
              <a:buNone/>
              <a:defRPr>
                <a:latin typeface="Comfortaa"/>
                <a:ea typeface="Comfortaa"/>
                <a:cs typeface="Comfortaa"/>
                <a:sym typeface="Comfortaa"/>
              </a:defRPr>
            </a:lvl2pPr>
            <a:lvl3pPr lvl="2" rtl="0">
              <a:spcBef>
                <a:spcPts val="0"/>
              </a:spcBef>
              <a:spcAft>
                <a:spcPts val="0"/>
              </a:spcAft>
              <a:buSzPts val="2800"/>
              <a:buNone/>
              <a:defRPr>
                <a:latin typeface="Comfortaa"/>
                <a:ea typeface="Comfortaa"/>
                <a:cs typeface="Comfortaa"/>
                <a:sym typeface="Comfortaa"/>
              </a:defRPr>
            </a:lvl3pPr>
            <a:lvl4pPr lvl="3" rtl="0">
              <a:spcBef>
                <a:spcPts val="0"/>
              </a:spcBef>
              <a:spcAft>
                <a:spcPts val="0"/>
              </a:spcAft>
              <a:buSzPts val="2800"/>
              <a:buNone/>
              <a:defRPr>
                <a:latin typeface="Comfortaa"/>
                <a:ea typeface="Comfortaa"/>
                <a:cs typeface="Comfortaa"/>
                <a:sym typeface="Comfortaa"/>
              </a:defRPr>
            </a:lvl4pPr>
            <a:lvl5pPr lvl="4" rtl="0">
              <a:spcBef>
                <a:spcPts val="0"/>
              </a:spcBef>
              <a:spcAft>
                <a:spcPts val="0"/>
              </a:spcAft>
              <a:buSzPts val="2800"/>
              <a:buNone/>
              <a:defRPr>
                <a:latin typeface="Comfortaa"/>
                <a:ea typeface="Comfortaa"/>
                <a:cs typeface="Comfortaa"/>
                <a:sym typeface="Comfortaa"/>
              </a:defRPr>
            </a:lvl5pPr>
            <a:lvl6pPr lvl="5" rtl="0">
              <a:spcBef>
                <a:spcPts val="0"/>
              </a:spcBef>
              <a:spcAft>
                <a:spcPts val="0"/>
              </a:spcAft>
              <a:buSzPts val="2800"/>
              <a:buNone/>
              <a:defRPr>
                <a:latin typeface="Comfortaa"/>
                <a:ea typeface="Comfortaa"/>
                <a:cs typeface="Comfortaa"/>
                <a:sym typeface="Comfortaa"/>
              </a:defRPr>
            </a:lvl6pPr>
            <a:lvl7pPr lvl="6" rtl="0">
              <a:spcBef>
                <a:spcPts val="0"/>
              </a:spcBef>
              <a:spcAft>
                <a:spcPts val="0"/>
              </a:spcAft>
              <a:buSzPts val="2800"/>
              <a:buNone/>
              <a:defRPr>
                <a:latin typeface="Comfortaa"/>
                <a:ea typeface="Comfortaa"/>
                <a:cs typeface="Comfortaa"/>
                <a:sym typeface="Comfortaa"/>
              </a:defRPr>
            </a:lvl7pPr>
            <a:lvl8pPr lvl="7" rtl="0">
              <a:spcBef>
                <a:spcPts val="0"/>
              </a:spcBef>
              <a:spcAft>
                <a:spcPts val="0"/>
              </a:spcAft>
              <a:buSzPts val="2800"/>
              <a:buNone/>
              <a:defRPr>
                <a:latin typeface="Comfortaa"/>
                <a:ea typeface="Comfortaa"/>
                <a:cs typeface="Comfortaa"/>
                <a:sym typeface="Comfortaa"/>
              </a:defRPr>
            </a:lvl8pPr>
            <a:lvl9pPr lvl="8" rtl="0">
              <a:spcBef>
                <a:spcPts val="0"/>
              </a:spcBef>
              <a:spcAft>
                <a:spcPts val="0"/>
              </a:spcAft>
              <a:buSzPts val="2800"/>
              <a:buNone/>
              <a:defRPr>
                <a:latin typeface="Comfortaa"/>
                <a:ea typeface="Comfortaa"/>
                <a:cs typeface="Comfortaa"/>
                <a:sym typeface="Comfortaa"/>
              </a:defRPr>
            </a:lvl9pPr>
          </a:lstStyle>
          <a:p>
            <a:endParaRPr/>
          </a:p>
        </p:txBody>
      </p:sp>
      <p:sp>
        <p:nvSpPr>
          <p:cNvPr id="378" name="Google Shape;378;p22"/>
          <p:cNvSpPr/>
          <p:nvPr/>
        </p:nvSpPr>
        <p:spPr>
          <a:xfrm rot="-2700178">
            <a:off x="223763" y="1512555"/>
            <a:ext cx="203501" cy="197488"/>
          </a:xfrm>
          <a:custGeom>
            <a:avLst/>
            <a:gdLst/>
            <a:ahLst/>
            <a:cxnLst/>
            <a:rect l="l" t="t" r="r" b="b"/>
            <a:pathLst>
              <a:path w="2978" h="2890" extrusionOk="0">
                <a:moveTo>
                  <a:pt x="1162" y="0"/>
                </a:moveTo>
                <a:cubicBezTo>
                  <a:pt x="1099" y="0"/>
                  <a:pt x="1037" y="30"/>
                  <a:pt x="1001" y="90"/>
                </a:cubicBezTo>
                <a:cubicBezTo>
                  <a:pt x="846" y="340"/>
                  <a:pt x="763" y="626"/>
                  <a:pt x="775" y="911"/>
                </a:cubicBezTo>
                <a:cubicBezTo>
                  <a:pt x="536" y="923"/>
                  <a:pt x="310" y="995"/>
                  <a:pt x="108" y="1114"/>
                </a:cubicBezTo>
                <a:cubicBezTo>
                  <a:pt x="1" y="1173"/>
                  <a:pt x="1" y="1328"/>
                  <a:pt x="108" y="1388"/>
                </a:cubicBezTo>
                <a:cubicBezTo>
                  <a:pt x="296" y="1471"/>
                  <a:pt x="502" y="1509"/>
                  <a:pt x="702" y="1509"/>
                </a:cubicBezTo>
                <a:cubicBezTo>
                  <a:pt x="731" y="1509"/>
                  <a:pt x="759" y="1508"/>
                  <a:pt x="787" y="1507"/>
                </a:cubicBezTo>
                <a:cubicBezTo>
                  <a:pt x="810" y="1923"/>
                  <a:pt x="834" y="2376"/>
                  <a:pt x="1025" y="2745"/>
                </a:cubicBezTo>
                <a:cubicBezTo>
                  <a:pt x="1082" y="2846"/>
                  <a:pt x="1169" y="2889"/>
                  <a:pt x="1257" y="2889"/>
                </a:cubicBezTo>
                <a:cubicBezTo>
                  <a:pt x="1406" y="2889"/>
                  <a:pt x="1557" y="2767"/>
                  <a:pt x="1572" y="2602"/>
                </a:cubicBezTo>
                <a:cubicBezTo>
                  <a:pt x="1608" y="2233"/>
                  <a:pt x="1525" y="1852"/>
                  <a:pt x="1477" y="1471"/>
                </a:cubicBezTo>
                <a:cubicBezTo>
                  <a:pt x="1535" y="1471"/>
                  <a:pt x="1593" y="1471"/>
                  <a:pt x="1651" y="1471"/>
                </a:cubicBezTo>
                <a:cubicBezTo>
                  <a:pt x="2000" y="1471"/>
                  <a:pt x="2353" y="1462"/>
                  <a:pt x="2680" y="1340"/>
                </a:cubicBezTo>
                <a:cubicBezTo>
                  <a:pt x="2918" y="1257"/>
                  <a:pt x="2977" y="864"/>
                  <a:pt x="2680" y="792"/>
                </a:cubicBezTo>
                <a:cubicBezTo>
                  <a:pt x="2559" y="771"/>
                  <a:pt x="2437" y="762"/>
                  <a:pt x="2315" y="762"/>
                </a:cubicBezTo>
                <a:cubicBezTo>
                  <a:pt x="2026" y="762"/>
                  <a:pt x="1734" y="810"/>
                  <a:pt x="1441" y="852"/>
                </a:cubicBezTo>
                <a:cubicBezTo>
                  <a:pt x="1465" y="590"/>
                  <a:pt x="1418" y="328"/>
                  <a:pt x="1322" y="90"/>
                </a:cubicBezTo>
                <a:cubicBezTo>
                  <a:pt x="1287" y="30"/>
                  <a:pt x="1224" y="0"/>
                  <a:pt x="1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rot="-2700178">
            <a:off x="7596113" y="4674855"/>
            <a:ext cx="203501" cy="197488"/>
          </a:xfrm>
          <a:custGeom>
            <a:avLst/>
            <a:gdLst/>
            <a:ahLst/>
            <a:cxnLst/>
            <a:rect l="l" t="t" r="r" b="b"/>
            <a:pathLst>
              <a:path w="2978" h="2890" extrusionOk="0">
                <a:moveTo>
                  <a:pt x="1162" y="0"/>
                </a:moveTo>
                <a:cubicBezTo>
                  <a:pt x="1099" y="0"/>
                  <a:pt x="1037" y="30"/>
                  <a:pt x="1001" y="90"/>
                </a:cubicBezTo>
                <a:cubicBezTo>
                  <a:pt x="846" y="340"/>
                  <a:pt x="763" y="626"/>
                  <a:pt x="775" y="911"/>
                </a:cubicBezTo>
                <a:cubicBezTo>
                  <a:pt x="536" y="923"/>
                  <a:pt x="310" y="995"/>
                  <a:pt x="108" y="1114"/>
                </a:cubicBezTo>
                <a:cubicBezTo>
                  <a:pt x="1" y="1173"/>
                  <a:pt x="1" y="1328"/>
                  <a:pt x="108" y="1388"/>
                </a:cubicBezTo>
                <a:cubicBezTo>
                  <a:pt x="296" y="1471"/>
                  <a:pt x="502" y="1509"/>
                  <a:pt x="702" y="1509"/>
                </a:cubicBezTo>
                <a:cubicBezTo>
                  <a:pt x="731" y="1509"/>
                  <a:pt x="759" y="1508"/>
                  <a:pt x="787" y="1507"/>
                </a:cubicBezTo>
                <a:cubicBezTo>
                  <a:pt x="810" y="1923"/>
                  <a:pt x="834" y="2376"/>
                  <a:pt x="1025" y="2745"/>
                </a:cubicBezTo>
                <a:cubicBezTo>
                  <a:pt x="1082" y="2846"/>
                  <a:pt x="1169" y="2889"/>
                  <a:pt x="1257" y="2889"/>
                </a:cubicBezTo>
                <a:cubicBezTo>
                  <a:pt x="1406" y="2889"/>
                  <a:pt x="1557" y="2767"/>
                  <a:pt x="1572" y="2602"/>
                </a:cubicBezTo>
                <a:cubicBezTo>
                  <a:pt x="1608" y="2233"/>
                  <a:pt x="1525" y="1852"/>
                  <a:pt x="1477" y="1471"/>
                </a:cubicBezTo>
                <a:cubicBezTo>
                  <a:pt x="1535" y="1471"/>
                  <a:pt x="1593" y="1471"/>
                  <a:pt x="1651" y="1471"/>
                </a:cubicBezTo>
                <a:cubicBezTo>
                  <a:pt x="2000" y="1471"/>
                  <a:pt x="2353" y="1462"/>
                  <a:pt x="2680" y="1340"/>
                </a:cubicBezTo>
                <a:cubicBezTo>
                  <a:pt x="2918" y="1257"/>
                  <a:pt x="2977" y="864"/>
                  <a:pt x="2680" y="792"/>
                </a:cubicBezTo>
                <a:cubicBezTo>
                  <a:pt x="2559" y="771"/>
                  <a:pt x="2437" y="762"/>
                  <a:pt x="2315" y="762"/>
                </a:cubicBezTo>
                <a:cubicBezTo>
                  <a:pt x="2026" y="762"/>
                  <a:pt x="1734" y="810"/>
                  <a:pt x="1441" y="852"/>
                </a:cubicBezTo>
                <a:cubicBezTo>
                  <a:pt x="1465" y="590"/>
                  <a:pt x="1418" y="328"/>
                  <a:pt x="1322" y="90"/>
                </a:cubicBezTo>
                <a:cubicBezTo>
                  <a:pt x="1287" y="30"/>
                  <a:pt x="1224" y="0"/>
                  <a:pt x="1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404"/>
        <p:cNvGrpSpPr/>
        <p:nvPr/>
      </p:nvGrpSpPr>
      <p:grpSpPr>
        <a:xfrm>
          <a:off x="0" y="0"/>
          <a:ext cx="0" cy="0"/>
          <a:chOff x="0" y="0"/>
          <a:chExt cx="0" cy="0"/>
        </a:xfrm>
      </p:grpSpPr>
      <p:sp>
        <p:nvSpPr>
          <p:cNvPr id="405" name="Google Shape;405;p29"/>
          <p:cNvSpPr/>
          <p:nvPr/>
        </p:nvSpPr>
        <p:spPr>
          <a:xfrm flipH="1">
            <a:off x="-109" y="3543300"/>
            <a:ext cx="4314932" cy="1600189"/>
          </a:xfrm>
          <a:custGeom>
            <a:avLst/>
            <a:gdLst/>
            <a:ahLst/>
            <a:cxnLst/>
            <a:rect l="l" t="t" r="r" b="b"/>
            <a:pathLst>
              <a:path w="96251" h="34817" extrusionOk="0">
                <a:moveTo>
                  <a:pt x="95847" y="1"/>
                </a:moveTo>
                <a:cubicBezTo>
                  <a:pt x="82372" y="1"/>
                  <a:pt x="71829" y="6460"/>
                  <a:pt x="66890" y="8051"/>
                </a:cubicBezTo>
                <a:cubicBezTo>
                  <a:pt x="62106" y="9588"/>
                  <a:pt x="54877" y="12752"/>
                  <a:pt x="40865" y="12752"/>
                </a:cubicBezTo>
                <a:cubicBezTo>
                  <a:pt x="37718" y="12752"/>
                  <a:pt x="34229" y="12592"/>
                  <a:pt x="30349" y="12219"/>
                </a:cubicBezTo>
                <a:cubicBezTo>
                  <a:pt x="29447" y="12132"/>
                  <a:pt x="28569" y="12090"/>
                  <a:pt x="27715" y="12090"/>
                </a:cubicBezTo>
                <a:cubicBezTo>
                  <a:pt x="8537" y="12090"/>
                  <a:pt x="1463" y="33058"/>
                  <a:pt x="893" y="33674"/>
                </a:cubicBezTo>
                <a:lnTo>
                  <a:pt x="0" y="34817"/>
                </a:lnTo>
                <a:lnTo>
                  <a:pt x="96250" y="34817"/>
                </a:lnTo>
                <a:lnTo>
                  <a:pt x="96250" y="3"/>
                </a:lnTo>
                <a:cubicBezTo>
                  <a:pt x="96116" y="2"/>
                  <a:pt x="95981" y="1"/>
                  <a:pt x="95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9"/>
          <p:cNvSpPr/>
          <p:nvPr/>
        </p:nvSpPr>
        <p:spPr>
          <a:xfrm rot="10800000" flipH="1">
            <a:off x="3267076" y="11"/>
            <a:ext cx="5876845" cy="1600189"/>
          </a:xfrm>
          <a:custGeom>
            <a:avLst/>
            <a:gdLst/>
            <a:ahLst/>
            <a:cxnLst/>
            <a:rect l="l" t="t" r="r" b="b"/>
            <a:pathLst>
              <a:path w="96251" h="34817" extrusionOk="0">
                <a:moveTo>
                  <a:pt x="95847" y="1"/>
                </a:moveTo>
                <a:cubicBezTo>
                  <a:pt x="82372" y="1"/>
                  <a:pt x="71829" y="6460"/>
                  <a:pt x="66890" y="8051"/>
                </a:cubicBezTo>
                <a:cubicBezTo>
                  <a:pt x="62106" y="9588"/>
                  <a:pt x="54877" y="12752"/>
                  <a:pt x="40865" y="12752"/>
                </a:cubicBezTo>
                <a:cubicBezTo>
                  <a:pt x="37718" y="12752"/>
                  <a:pt x="34229" y="12592"/>
                  <a:pt x="30349" y="12219"/>
                </a:cubicBezTo>
                <a:cubicBezTo>
                  <a:pt x="29447" y="12132"/>
                  <a:pt x="28569" y="12090"/>
                  <a:pt x="27715" y="12090"/>
                </a:cubicBezTo>
                <a:cubicBezTo>
                  <a:pt x="8537" y="12090"/>
                  <a:pt x="1463" y="33058"/>
                  <a:pt x="893" y="33674"/>
                </a:cubicBezTo>
                <a:lnTo>
                  <a:pt x="0" y="34817"/>
                </a:lnTo>
                <a:lnTo>
                  <a:pt x="96250" y="34817"/>
                </a:lnTo>
                <a:lnTo>
                  <a:pt x="96250" y="3"/>
                </a:lnTo>
                <a:cubicBezTo>
                  <a:pt x="96116" y="2"/>
                  <a:pt x="95981" y="1"/>
                  <a:pt x="95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rot="2700000" flipH="1">
            <a:off x="5842582" y="1337283"/>
            <a:ext cx="288216" cy="279699"/>
          </a:xfrm>
          <a:custGeom>
            <a:avLst/>
            <a:gdLst/>
            <a:ahLst/>
            <a:cxnLst/>
            <a:rect l="l" t="t" r="r" b="b"/>
            <a:pathLst>
              <a:path w="2978" h="2890" extrusionOk="0">
                <a:moveTo>
                  <a:pt x="1162" y="0"/>
                </a:moveTo>
                <a:cubicBezTo>
                  <a:pt x="1099" y="0"/>
                  <a:pt x="1037" y="30"/>
                  <a:pt x="1001" y="90"/>
                </a:cubicBezTo>
                <a:cubicBezTo>
                  <a:pt x="846" y="340"/>
                  <a:pt x="763" y="626"/>
                  <a:pt x="775" y="911"/>
                </a:cubicBezTo>
                <a:cubicBezTo>
                  <a:pt x="536" y="923"/>
                  <a:pt x="310" y="995"/>
                  <a:pt x="108" y="1114"/>
                </a:cubicBezTo>
                <a:cubicBezTo>
                  <a:pt x="1" y="1173"/>
                  <a:pt x="1" y="1328"/>
                  <a:pt x="108" y="1388"/>
                </a:cubicBezTo>
                <a:cubicBezTo>
                  <a:pt x="296" y="1471"/>
                  <a:pt x="502" y="1509"/>
                  <a:pt x="702" y="1509"/>
                </a:cubicBezTo>
                <a:cubicBezTo>
                  <a:pt x="731" y="1509"/>
                  <a:pt x="759" y="1508"/>
                  <a:pt x="787" y="1507"/>
                </a:cubicBezTo>
                <a:cubicBezTo>
                  <a:pt x="810" y="1923"/>
                  <a:pt x="834" y="2376"/>
                  <a:pt x="1025" y="2745"/>
                </a:cubicBezTo>
                <a:cubicBezTo>
                  <a:pt x="1082" y="2846"/>
                  <a:pt x="1169" y="2889"/>
                  <a:pt x="1257" y="2889"/>
                </a:cubicBezTo>
                <a:cubicBezTo>
                  <a:pt x="1406" y="2889"/>
                  <a:pt x="1557" y="2767"/>
                  <a:pt x="1572" y="2602"/>
                </a:cubicBezTo>
                <a:cubicBezTo>
                  <a:pt x="1608" y="2233"/>
                  <a:pt x="1525" y="1852"/>
                  <a:pt x="1477" y="1471"/>
                </a:cubicBezTo>
                <a:cubicBezTo>
                  <a:pt x="1535" y="1471"/>
                  <a:pt x="1593" y="1471"/>
                  <a:pt x="1651" y="1471"/>
                </a:cubicBezTo>
                <a:cubicBezTo>
                  <a:pt x="2000" y="1471"/>
                  <a:pt x="2353" y="1462"/>
                  <a:pt x="2680" y="1340"/>
                </a:cubicBezTo>
                <a:cubicBezTo>
                  <a:pt x="2918" y="1257"/>
                  <a:pt x="2977" y="864"/>
                  <a:pt x="2680" y="792"/>
                </a:cubicBezTo>
                <a:cubicBezTo>
                  <a:pt x="2559" y="771"/>
                  <a:pt x="2437" y="762"/>
                  <a:pt x="2315" y="762"/>
                </a:cubicBezTo>
                <a:cubicBezTo>
                  <a:pt x="2026" y="762"/>
                  <a:pt x="1734" y="810"/>
                  <a:pt x="1441" y="852"/>
                </a:cubicBezTo>
                <a:cubicBezTo>
                  <a:pt x="1465" y="590"/>
                  <a:pt x="1418" y="328"/>
                  <a:pt x="1322" y="90"/>
                </a:cubicBezTo>
                <a:cubicBezTo>
                  <a:pt x="1287" y="30"/>
                  <a:pt x="1224" y="0"/>
                  <a:pt x="1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rot="2700000" flipH="1">
            <a:off x="1937332" y="3604233"/>
            <a:ext cx="288216" cy="279699"/>
          </a:xfrm>
          <a:custGeom>
            <a:avLst/>
            <a:gdLst/>
            <a:ahLst/>
            <a:cxnLst/>
            <a:rect l="l" t="t" r="r" b="b"/>
            <a:pathLst>
              <a:path w="2978" h="2890" extrusionOk="0">
                <a:moveTo>
                  <a:pt x="1162" y="0"/>
                </a:moveTo>
                <a:cubicBezTo>
                  <a:pt x="1099" y="0"/>
                  <a:pt x="1037" y="30"/>
                  <a:pt x="1001" y="90"/>
                </a:cubicBezTo>
                <a:cubicBezTo>
                  <a:pt x="846" y="340"/>
                  <a:pt x="763" y="626"/>
                  <a:pt x="775" y="911"/>
                </a:cubicBezTo>
                <a:cubicBezTo>
                  <a:pt x="536" y="923"/>
                  <a:pt x="310" y="995"/>
                  <a:pt x="108" y="1114"/>
                </a:cubicBezTo>
                <a:cubicBezTo>
                  <a:pt x="1" y="1173"/>
                  <a:pt x="1" y="1328"/>
                  <a:pt x="108" y="1388"/>
                </a:cubicBezTo>
                <a:cubicBezTo>
                  <a:pt x="296" y="1471"/>
                  <a:pt x="502" y="1509"/>
                  <a:pt x="702" y="1509"/>
                </a:cubicBezTo>
                <a:cubicBezTo>
                  <a:pt x="731" y="1509"/>
                  <a:pt x="759" y="1508"/>
                  <a:pt x="787" y="1507"/>
                </a:cubicBezTo>
                <a:cubicBezTo>
                  <a:pt x="810" y="1923"/>
                  <a:pt x="834" y="2376"/>
                  <a:pt x="1025" y="2745"/>
                </a:cubicBezTo>
                <a:cubicBezTo>
                  <a:pt x="1082" y="2846"/>
                  <a:pt x="1169" y="2889"/>
                  <a:pt x="1257" y="2889"/>
                </a:cubicBezTo>
                <a:cubicBezTo>
                  <a:pt x="1406" y="2889"/>
                  <a:pt x="1557" y="2767"/>
                  <a:pt x="1572" y="2602"/>
                </a:cubicBezTo>
                <a:cubicBezTo>
                  <a:pt x="1608" y="2233"/>
                  <a:pt x="1525" y="1852"/>
                  <a:pt x="1477" y="1471"/>
                </a:cubicBezTo>
                <a:cubicBezTo>
                  <a:pt x="1535" y="1471"/>
                  <a:pt x="1593" y="1471"/>
                  <a:pt x="1651" y="1471"/>
                </a:cubicBezTo>
                <a:cubicBezTo>
                  <a:pt x="2000" y="1471"/>
                  <a:pt x="2353" y="1462"/>
                  <a:pt x="2680" y="1340"/>
                </a:cubicBezTo>
                <a:cubicBezTo>
                  <a:pt x="2918" y="1257"/>
                  <a:pt x="2977" y="864"/>
                  <a:pt x="2680" y="792"/>
                </a:cubicBezTo>
                <a:cubicBezTo>
                  <a:pt x="2559" y="771"/>
                  <a:pt x="2437" y="762"/>
                  <a:pt x="2315" y="762"/>
                </a:cubicBezTo>
                <a:cubicBezTo>
                  <a:pt x="2026" y="762"/>
                  <a:pt x="1734" y="810"/>
                  <a:pt x="1441" y="852"/>
                </a:cubicBezTo>
                <a:cubicBezTo>
                  <a:pt x="1465" y="590"/>
                  <a:pt x="1418" y="328"/>
                  <a:pt x="1322" y="90"/>
                </a:cubicBezTo>
                <a:cubicBezTo>
                  <a:pt x="1287" y="30"/>
                  <a:pt x="1224" y="0"/>
                  <a:pt x="1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9">
    <p:bg>
      <p:bgPr>
        <a:solidFill>
          <a:schemeClr val="lt1"/>
        </a:solidFill>
        <a:effectLst/>
      </p:bgPr>
    </p:bg>
    <p:spTree>
      <p:nvGrpSpPr>
        <p:cNvPr id="1" name="Shape 409"/>
        <p:cNvGrpSpPr/>
        <p:nvPr/>
      </p:nvGrpSpPr>
      <p:grpSpPr>
        <a:xfrm>
          <a:off x="0" y="0"/>
          <a:ext cx="0" cy="0"/>
          <a:chOff x="0" y="0"/>
          <a:chExt cx="0" cy="0"/>
        </a:xfrm>
      </p:grpSpPr>
      <p:sp>
        <p:nvSpPr>
          <p:cNvPr id="410" name="Google Shape;410;p30"/>
          <p:cNvSpPr/>
          <p:nvPr/>
        </p:nvSpPr>
        <p:spPr>
          <a:xfrm>
            <a:off x="0" y="-833075"/>
            <a:ext cx="9143948" cy="5976552"/>
          </a:xfrm>
          <a:custGeom>
            <a:avLst/>
            <a:gdLst/>
            <a:ahLst/>
            <a:cxnLst/>
            <a:rect l="l" t="t" r="r" b="b"/>
            <a:pathLst>
              <a:path w="67748" h="49441" extrusionOk="0">
                <a:moveTo>
                  <a:pt x="40003" y="0"/>
                </a:moveTo>
                <a:cubicBezTo>
                  <a:pt x="36827" y="0"/>
                  <a:pt x="33637" y="786"/>
                  <a:pt x="30707" y="2029"/>
                </a:cubicBezTo>
                <a:cubicBezTo>
                  <a:pt x="27849" y="3232"/>
                  <a:pt x="25075" y="4958"/>
                  <a:pt x="23396" y="7566"/>
                </a:cubicBezTo>
                <a:cubicBezTo>
                  <a:pt x="21503" y="10507"/>
                  <a:pt x="21087" y="14388"/>
                  <a:pt x="18539" y="16769"/>
                </a:cubicBezTo>
                <a:cubicBezTo>
                  <a:pt x="15300" y="19794"/>
                  <a:pt x="9811" y="19305"/>
                  <a:pt x="6644" y="22413"/>
                </a:cubicBezTo>
                <a:cubicBezTo>
                  <a:pt x="4144" y="24866"/>
                  <a:pt x="3894" y="28830"/>
                  <a:pt x="4406" y="32307"/>
                </a:cubicBezTo>
                <a:cubicBezTo>
                  <a:pt x="5144" y="37331"/>
                  <a:pt x="8025" y="48226"/>
                  <a:pt x="1" y="49416"/>
                </a:cubicBezTo>
                <a:cubicBezTo>
                  <a:pt x="5692" y="49428"/>
                  <a:pt x="11383" y="49440"/>
                  <a:pt x="17074" y="49440"/>
                </a:cubicBezTo>
                <a:lnTo>
                  <a:pt x="67747" y="49440"/>
                </a:lnTo>
                <a:cubicBezTo>
                  <a:pt x="62366" y="49440"/>
                  <a:pt x="60449" y="45332"/>
                  <a:pt x="60449" y="40534"/>
                </a:cubicBezTo>
                <a:cubicBezTo>
                  <a:pt x="60449" y="35546"/>
                  <a:pt x="64354" y="31057"/>
                  <a:pt x="63580" y="26068"/>
                </a:cubicBezTo>
                <a:cubicBezTo>
                  <a:pt x="63044" y="22675"/>
                  <a:pt x="60318" y="20329"/>
                  <a:pt x="58472" y="17627"/>
                </a:cubicBezTo>
                <a:cubicBezTo>
                  <a:pt x="56424" y="14638"/>
                  <a:pt x="55079" y="11197"/>
                  <a:pt x="53603" y="7911"/>
                </a:cubicBezTo>
                <a:cubicBezTo>
                  <a:pt x="51817" y="3923"/>
                  <a:pt x="47780" y="1196"/>
                  <a:pt x="43506" y="339"/>
                </a:cubicBezTo>
                <a:cubicBezTo>
                  <a:pt x="42350" y="107"/>
                  <a:pt x="41177" y="0"/>
                  <a:pt x="40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0"/>
          <p:cNvSpPr/>
          <p:nvPr/>
        </p:nvSpPr>
        <p:spPr>
          <a:xfrm rot="2700000" flipH="1">
            <a:off x="1089607" y="2099283"/>
            <a:ext cx="288216" cy="279699"/>
          </a:xfrm>
          <a:custGeom>
            <a:avLst/>
            <a:gdLst/>
            <a:ahLst/>
            <a:cxnLst/>
            <a:rect l="l" t="t" r="r" b="b"/>
            <a:pathLst>
              <a:path w="2978" h="2890" extrusionOk="0">
                <a:moveTo>
                  <a:pt x="1162" y="0"/>
                </a:moveTo>
                <a:cubicBezTo>
                  <a:pt x="1099" y="0"/>
                  <a:pt x="1037" y="30"/>
                  <a:pt x="1001" y="90"/>
                </a:cubicBezTo>
                <a:cubicBezTo>
                  <a:pt x="846" y="340"/>
                  <a:pt x="763" y="626"/>
                  <a:pt x="775" y="911"/>
                </a:cubicBezTo>
                <a:cubicBezTo>
                  <a:pt x="536" y="923"/>
                  <a:pt x="310" y="995"/>
                  <a:pt x="108" y="1114"/>
                </a:cubicBezTo>
                <a:cubicBezTo>
                  <a:pt x="1" y="1173"/>
                  <a:pt x="1" y="1328"/>
                  <a:pt x="108" y="1388"/>
                </a:cubicBezTo>
                <a:cubicBezTo>
                  <a:pt x="296" y="1471"/>
                  <a:pt x="502" y="1509"/>
                  <a:pt x="702" y="1509"/>
                </a:cubicBezTo>
                <a:cubicBezTo>
                  <a:pt x="731" y="1509"/>
                  <a:pt x="759" y="1508"/>
                  <a:pt x="787" y="1507"/>
                </a:cubicBezTo>
                <a:cubicBezTo>
                  <a:pt x="810" y="1923"/>
                  <a:pt x="834" y="2376"/>
                  <a:pt x="1025" y="2745"/>
                </a:cubicBezTo>
                <a:cubicBezTo>
                  <a:pt x="1082" y="2846"/>
                  <a:pt x="1169" y="2889"/>
                  <a:pt x="1257" y="2889"/>
                </a:cubicBezTo>
                <a:cubicBezTo>
                  <a:pt x="1406" y="2889"/>
                  <a:pt x="1557" y="2767"/>
                  <a:pt x="1572" y="2602"/>
                </a:cubicBezTo>
                <a:cubicBezTo>
                  <a:pt x="1608" y="2233"/>
                  <a:pt x="1525" y="1852"/>
                  <a:pt x="1477" y="1471"/>
                </a:cubicBezTo>
                <a:cubicBezTo>
                  <a:pt x="1535" y="1471"/>
                  <a:pt x="1593" y="1471"/>
                  <a:pt x="1651" y="1471"/>
                </a:cubicBezTo>
                <a:cubicBezTo>
                  <a:pt x="2000" y="1471"/>
                  <a:pt x="2353" y="1462"/>
                  <a:pt x="2680" y="1340"/>
                </a:cubicBezTo>
                <a:cubicBezTo>
                  <a:pt x="2918" y="1257"/>
                  <a:pt x="2977" y="864"/>
                  <a:pt x="2680" y="792"/>
                </a:cubicBezTo>
                <a:cubicBezTo>
                  <a:pt x="2559" y="771"/>
                  <a:pt x="2437" y="762"/>
                  <a:pt x="2315" y="762"/>
                </a:cubicBezTo>
                <a:cubicBezTo>
                  <a:pt x="2026" y="762"/>
                  <a:pt x="1734" y="810"/>
                  <a:pt x="1441" y="852"/>
                </a:cubicBezTo>
                <a:cubicBezTo>
                  <a:pt x="1465" y="590"/>
                  <a:pt x="1418" y="328"/>
                  <a:pt x="1322" y="90"/>
                </a:cubicBezTo>
                <a:cubicBezTo>
                  <a:pt x="1287" y="30"/>
                  <a:pt x="1224" y="0"/>
                  <a:pt x="1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0"/>
          <p:cNvSpPr/>
          <p:nvPr/>
        </p:nvSpPr>
        <p:spPr>
          <a:xfrm rot="2700000" flipH="1">
            <a:off x="8079107" y="1003908"/>
            <a:ext cx="288216" cy="279699"/>
          </a:xfrm>
          <a:custGeom>
            <a:avLst/>
            <a:gdLst/>
            <a:ahLst/>
            <a:cxnLst/>
            <a:rect l="l" t="t" r="r" b="b"/>
            <a:pathLst>
              <a:path w="2978" h="2890" extrusionOk="0">
                <a:moveTo>
                  <a:pt x="1162" y="0"/>
                </a:moveTo>
                <a:cubicBezTo>
                  <a:pt x="1099" y="0"/>
                  <a:pt x="1037" y="30"/>
                  <a:pt x="1001" y="90"/>
                </a:cubicBezTo>
                <a:cubicBezTo>
                  <a:pt x="846" y="340"/>
                  <a:pt x="763" y="626"/>
                  <a:pt x="775" y="911"/>
                </a:cubicBezTo>
                <a:cubicBezTo>
                  <a:pt x="536" y="923"/>
                  <a:pt x="310" y="995"/>
                  <a:pt x="108" y="1114"/>
                </a:cubicBezTo>
                <a:cubicBezTo>
                  <a:pt x="1" y="1173"/>
                  <a:pt x="1" y="1328"/>
                  <a:pt x="108" y="1388"/>
                </a:cubicBezTo>
                <a:cubicBezTo>
                  <a:pt x="296" y="1471"/>
                  <a:pt x="502" y="1509"/>
                  <a:pt x="702" y="1509"/>
                </a:cubicBezTo>
                <a:cubicBezTo>
                  <a:pt x="731" y="1509"/>
                  <a:pt x="759" y="1508"/>
                  <a:pt x="787" y="1507"/>
                </a:cubicBezTo>
                <a:cubicBezTo>
                  <a:pt x="810" y="1923"/>
                  <a:pt x="834" y="2376"/>
                  <a:pt x="1025" y="2745"/>
                </a:cubicBezTo>
                <a:cubicBezTo>
                  <a:pt x="1082" y="2846"/>
                  <a:pt x="1169" y="2889"/>
                  <a:pt x="1257" y="2889"/>
                </a:cubicBezTo>
                <a:cubicBezTo>
                  <a:pt x="1406" y="2889"/>
                  <a:pt x="1557" y="2767"/>
                  <a:pt x="1572" y="2602"/>
                </a:cubicBezTo>
                <a:cubicBezTo>
                  <a:pt x="1608" y="2233"/>
                  <a:pt x="1525" y="1852"/>
                  <a:pt x="1477" y="1471"/>
                </a:cubicBezTo>
                <a:cubicBezTo>
                  <a:pt x="1535" y="1471"/>
                  <a:pt x="1593" y="1471"/>
                  <a:pt x="1651" y="1471"/>
                </a:cubicBezTo>
                <a:cubicBezTo>
                  <a:pt x="2000" y="1471"/>
                  <a:pt x="2353" y="1462"/>
                  <a:pt x="2680" y="1340"/>
                </a:cubicBezTo>
                <a:cubicBezTo>
                  <a:pt x="2918" y="1257"/>
                  <a:pt x="2977" y="864"/>
                  <a:pt x="2680" y="792"/>
                </a:cubicBezTo>
                <a:cubicBezTo>
                  <a:pt x="2559" y="771"/>
                  <a:pt x="2437" y="762"/>
                  <a:pt x="2315" y="762"/>
                </a:cubicBezTo>
                <a:cubicBezTo>
                  <a:pt x="2026" y="762"/>
                  <a:pt x="1734" y="810"/>
                  <a:pt x="1441" y="852"/>
                </a:cubicBezTo>
                <a:cubicBezTo>
                  <a:pt x="1465" y="590"/>
                  <a:pt x="1418" y="328"/>
                  <a:pt x="1322" y="90"/>
                </a:cubicBezTo>
                <a:cubicBezTo>
                  <a:pt x="1287" y="30"/>
                  <a:pt x="1224" y="0"/>
                  <a:pt x="1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TITLE_1">
    <p:spTree>
      <p:nvGrpSpPr>
        <p:cNvPr id="1" name="Shape 57"/>
        <p:cNvGrpSpPr/>
        <p:nvPr/>
      </p:nvGrpSpPr>
      <p:grpSpPr>
        <a:xfrm>
          <a:off x="0" y="0"/>
          <a:ext cx="0" cy="0"/>
          <a:chOff x="0" y="0"/>
          <a:chExt cx="0" cy="0"/>
        </a:xfrm>
      </p:grpSpPr>
      <p:sp>
        <p:nvSpPr>
          <p:cNvPr id="58" name="Google Shape;58;p3"/>
          <p:cNvSpPr/>
          <p:nvPr/>
        </p:nvSpPr>
        <p:spPr>
          <a:xfrm>
            <a:off x="0" y="24"/>
            <a:ext cx="7047994" cy="5143471"/>
          </a:xfrm>
          <a:custGeom>
            <a:avLst/>
            <a:gdLst/>
            <a:ahLst/>
            <a:cxnLst/>
            <a:rect l="l" t="t" r="r" b="b"/>
            <a:pathLst>
              <a:path w="67748" h="49441" extrusionOk="0">
                <a:moveTo>
                  <a:pt x="40003" y="0"/>
                </a:moveTo>
                <a:cubicBezTo>
                  <a:pt x="36827" y="0"/>
                  <a:pt x="33637" y="786"/>
                  <a:pt x="30707" y="2029"/>
                </a:cubicBezTo>
                <a:cubicBezTo>
                  <a:pt x="27849" y="3232"/>
                  <a:pt x="25075" y="4958"/>
                  <a:pt x="23396" y="7566"/>
                </a:cubicBezTo>
                <a:cubicBezTo>
                  <a:pt x="21503" y="10507"/>
                  <a:pt x="21087" y="14388"/>
                  <a:pt x="18539" y="16769"/>
                </a:cubicBezTo>
                <a:cubicBezTo>
                  <a:pt x="15300" y="19794"/>
                  <a:pt x="9811" y="19305"/>
                  <a:pt x="6644" y="22413"/>
                </a:cubicBezTo>
                <a:cubicBezTo>
                  <a:pt x="4144" y="24866"/>
                  <a:pt x="3894" y="28830"/>
                  <a:pt x="4406" y="32307"/>
                </a:cubicBezTo>
                <a:cubicBezTo>
                  <a:pt x="5144" y="37331"/>
                  <a:pt x="8025" y="48226"/>
                  <a:pt x="1" y="49416"/>
                </a:cubicBezTo>
                <a:cubicBezTo>
                  <a:pt x="5692" y="49428"/>
                  <a:pt x="11383" y="49440"/>
                  <a:pt x="17074" y="49440"/>
                </a:cubicBezTo>
                <a:lnTo>
                  <a:pt x="67747" y="49440"/>
                </a:lnTo>
                <a:cubicBezTo>
                  <a:pt x="62366" y="49440"/>
                  <a:pt x="60449" y="45332"/>
                  <a:pt x="60449" y="40534"/>
                </a:cubicBezTo>
                <a:cubicBezTo>
                  <a:pt x="60449" y="35546"/>
                  <a:pt x="64354" y="31057"/>
                  <a:pt x="63580" y="26068"/>
                </a:cubicBezTo>
                <a:cubicBezTo>
                  <a:pt x="63044" y="22675"/>
                  <a:pt x="60318" y="20329"/>
                  <a:pt x="58472" y="17627"/>
                </a:cubicBezTo>
                <a:cubicBezTo>
                  <a:pt x="56424" y="14638"/>
                  <a:pt x="55079" y="11197"/>
                  <a:pt x="53603" y="7911"/>
                </a:cubicBezTo>
                <a:cubicBezTo>
                  <a:pt x="51817" y="3923"/>
                  <a:pt x="47780" y="1196"/>
                  <a:pt x="43506" y="339"/>
                </a:cubicBezTo>
                <a:cubicBezTo>
                  <a:pt x="42350" y="107"/>
                  <a:pt x="41177" y="0"/>
                  <a:pt x="40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txBox="1">
            <a:spLocks noGrp="1"/>
          </p:cNvSpPr>
          <p:nvPr>
            <p:ph type="ctrTitle"/>
          </p:nvPr>
        </p:nvSpPr>
        <p:spPr>
          <a:xfrm>
            <a:off x="1323975" y="942138"/>
            <a:ext cx="3309900" cy="10953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5200"/>
              <a:buFont typeface="Black Han Sans"/>
              <a:buNone/>
              <a:defRPr sz="6400">
                <a:solidFill>
                  <a:srgbClr val="FFFFFF"/>
                </a:solidFill>
                <a:latin typeface="Fredoka One"/>
                <a:ea typeface="Fredoka One"/>
                <a:cs typeface="Fredoka One"/>
                <a:sym typeface="Fredoka One"/>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60" name="Google Shape;60;p3"/>
          <p:cNvSpPr txBox="1">
            <a:spLocks noGrp="1"/>
          </p:cNvSpPr>
          <p:nvPr>
            <p:ph type="subTitle" idx="1"/>
          </p:nvPr>
        </p:nvSpPr>
        <p:spPr>
          <a:xfrm>
            <a:off x="1323975" y="1881713"/>
            <a:ext cx="4552800" cy="114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2800"/>
              <a:buFont typeface="Comfortaa Regular"/>
              <a:buNone/>
              <a:defRPr sz="1600">
                <a:solidFill>
                  <a:srgbClr val="FFFFFF"/>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grpSp>
        <p:nvGrpSpPr>
          <p:cNvPr id="61" name="Google Shape;61;p3"/>
          <p:cNvGrpSpPr/>
          <p:nvPr/>
        </p:nvGrpSpPr>
        <p:grpSpPr>
          <a:xfrm rot="1438450">
            <a:off x="8196314" y="2339515"/>
            <a:ext cx="466779" cy="464478"/>
            <a:chOff x="1193082" y="841697"/>
            <a:chExt cx="1170763" cy="1162329"/>
          </a:xfrm>
        </p:grpSpPr>
        <p:sp>
          <p:nvSpPr>
            <p:cNvPr id="62" name="Google Shape;62;p3"/>
            <p:cNvSpPr/>
            <p:nvPr/>
          </p:nvSpPr>
          <p:spPr>
            <a:xfrm rot="-2361516">
              <a:off x="1348852" y="1023586"/>
              <a:ext cx="859224" cy="798550"/>
            </a:xfrm>
            <a:custGeom>
              <a:avLst/>
              <a:gdLst/>
              <a:ahLst/>
              <a:cxnLst/>
              <a:rect l="l" t="t" r="r" b="b"/>
              <a:pathLst>
                <a:path w="21610" h="20084" extrusionOk="0">
                  <a:moveTo>
                    <a:pt x="8206" y="1"/>
                  </a:moveTo>
                  <a:cubicBezTo>
                    <a:pt x="8099" y="1"/>
                    <a:pt x="8014" y="11"/>
                    <a:pt x="7954" y="31"/>
                  </a:cubicBezTo>
                  <a:cubicBezTo>
                    <a:pt x="6811" y="423"/>
                    <a:pt x="4418" y="2674"/>
                    <a:pt x="13204" y="6103"/>
                  </a:cubicBezTo>
                  <a:cubicBezTo>
                    <a:pt x="13669" y="6281"/>
                    <a:pt x="7478" y="5876"/>
                    <a:pt x="7418" y="8198"/>
                  </a:cubicBezTo>
                  <a:cubicBezTo>
                    <a:pt x="7347" y="10520"/>
                    <a:pt x="14252" y="10115"/>
                    <a:pt x="13907" y="13544"/>
                  </a:cubicBezTo>
                  <a:cubicBezTo>
                    <a:pt x="13758" y="15074"/>
                    <a:pt x="11953" y="15954"/>
                    <a:pt x="9911" y="15954"/>
                  </a:cubicBezTo>
                  <a:cubicBezTo>
                    <a:pt x="7392" y="15954"/>
                    <a:pt x="4514" y="14613"/>
                    <a:pt x="3941" y="11496"/>
                  </a:cubicBezTo>
                  <a:cubicBezTo>
                    <a:pt x="3858" y="11064"/>
                    <a:pt x="3254" y="10464"/>
                    <a:pt x="2625" y="10464"/>
                  </a:cubicBezTo>
                  <a:cubicBezTo>
                    <a:pt x="2352" y="10464"/>
                    <a:pt x="2075" y="10577"/>
                    <a:pt x="1834" y="10865"/>
                  </a:cubicBezTo>
                  <a:cubicBezTo>
                    <a:pt x="1036" y="11830"/>
                    <a:pt x="0" y="17199"/>
                    <a:pt x="8263" y="19747"/>
                  </a:cubicBezTo>
                  <a:cubicBezTo>
                    <a:pt x="9009" y="19978"/>
                    <a:pt x="9751" y="20084"/>
                    <a:pt x="10474" y="20084"/>
                  </a:cubicBezTo>
                  <a:cubicBezTo>
                    <a:pt x="16046" y="20084"/>
                    <a:pt x="20444" y="13805"/>
                    <a:pt x="16407" y="10401"/>
                  </a:cubicBezTo>
                  <a:lnTo>
                    <a:pt x="16407" y="10401"/>
                  </a:lnTo>
                  <a:cubicBezTo>
                    <a:pt x="16407" y="10401"/>
                    <a:pt x="16985" y="10502"/>
                    <a:pt x="17725" y="10502"/>
                  </a:cubicBezTo>
                  <a:cubicBezTo>
                    <a:pt x="19299" y="10502"/>
                    <a:pt x="21609" y="10045"/>
                    <a:pt x="20670" y="7186"/>
                  </a:cubicBezTo>
                  <a:cubicBezTo>
                    <a:pt x="19361" y="3193"/>
                    <a:pt x="10142" y="1"/>
                    <a:pt x="8206" y="1"/>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rot="-2361516">
              <a:off x="1906814" y="1116052"/>
              <a:ext cx="65843" cy="66321"/>
            </a:xfrm>
            <a:custGeom>
              <a:avLst/>
              <a:gdLst/>
              <a:ahLst/>
              <a:cxnLst/>
              <a:rect l="l" t="t" r="r" b="b"/>
              <a:pathLst>
                <a:path w="1656" h="1668" extrusionOk="0">
                  <a:moveTo>
                    <a:pt x="822" y="1"/>
                  </a:moveTo>
                  <a:cubicBezTo>
                    <a:pt x="370" y="1"/>
                    <a:pt x="1" y="382"/>
                    <a:pt x="1" y="834"/>
                  </a:cubicBezTo>
                  <a:cubicBezTo>
                    <a:pt x="1" y="1299"/>
                    <a:pt x="370" y="1668"/>
                    <a:pt x="822" y="1668"/>
                  </a:cubicBezTo>
                  <a:cubicBezTo>
                    <a:pt x="1287" y="1668"/>
                    <a:pt x="1656" y="1299"/>
                    <a:pt x="1656" y="834"/>
                  </a:cubicBezTo>
                  <a:cubicBezTo>
                    <a:pt x="1656" y="382"/>
                    <a:pt x="1287" y="1"/>
                    <a:pt x="822"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rot="-2361516">
              <a:off x="1534264" y="1075884"/>
              <a:ext cx="331404" cy="186755"/>
            </a:xfrm>
            <a:custGeom>
              <a:avLst/>
              <a:gdLst/>
              <a:ahLst/>
              <a:cxnLst/>
              <a:rect l="l" t="t" r="r" b="b"/>
              <a:pathLst>
                <a:path w="8335" h="4697" extrusionOk="0">
                  <a:moveTo>
                    <a:pt x="729" y="0"/>
                  </a:moveTo>
                  <a:cubicBezTo>
                    <a:pt x="587" y="0"/>
                    <a:pt x="452" y="83"/>
                    <a:pt x="381" y="223"/>
                  </a:cubicBezTo>
                  <a:lnTo>
                    <a:pt x="84" y="866"/>
                  </a:lnTo>
                  <a:cubicBezTo>
                    <a:pt x="0" y="1057"/>
                    <a:pt x="84" y="1283"/>
                    <a:pt x="274" y="1366"/>
                  </a:cubicBezTo>
                  <a:lnTo>
                    <a:pt x="7442" y="4664"/>
                  </a:lnTo>
                  <a:cubicBezTo>
                    <a:pt x="7492" y="4686"/>
                    <a:pt x="7544" y="4696"/>
                    <a:pt x="7596" y="4696"/>
                  </a:cubicBezTo>
                  <a:cubicBezTo>
                    <a:pt x="7741" y="4696"/>
                    <a:pt x="7880" y="4614"/>
                    <a:pt x="7942" y="4474"/>
                  </a:cubicBezTo>
                  <a:lnTo>
                    <a:pt x="8239" y="3819"/>
                  </a:lnTo>
                  <a:cubicBezTo>
                    <a:pt x="8335" y="3628"/>
                    <a:pt x="8251" y="3402"/>
                    <a:pt x="8061" y="3319"/>
                  </a:cubicBezTo>
                  <a:lnTo>
                    <a:pt x="881" y="33"/>
                  </a:lnTo>
                  <a:cubicBezTo>
                    <a:pt x="831" y="11"/>
                    <a:pt x="780" y="0"/>
                    <a:pt x="729"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3"/>
          <p:cNvGrpSpPr/>
          <p:nvPr/>
        </p:nvGrpSpPr>
        <p:grpSpPr>
          <a:xfrm>
            <a:off x="7493103" y="4186769"/>
            <a:ext cx="472610" cy="452764"/>
            <a:chOff x="7039475" y="481968"/>
            <a:chExt cx="476805" cy="456783"/>
          </a:xfrm>
        </p:grpSpPr>
        <p:sp>
          <p:nvSpPr>
            <p:cNvPr id="66" name="Google Shape;66;p3"/>
            <p:cNvSpPr/>
            <p:nvPr/>
          </p:nvSpPr>
          <p:spPr>
            <a:xfrm>
              <a:off x="7090867" y="779324"/>
              <a:ext cx="159854" cy="159427"/>
            </a:xfrm>
            <a:custGeom>
              <a:avLst/>
              <a:gdLst/>
              <a:ahLst/>
              <a:cxnLst/>
              <a:rect l="l" t="t" r="r" b="b"/>
              <a:pathLst>
                <a:path w="4871" h="4858" extrusionOk="0">
                  <a:moveTo>
                    <a:pt x="2430" y="0"/>
                  </a:moveTo>
                  <a:cubicBezTo>
                    <a:pt x="1096" y="0"/>
                    <a:pt x="1" y="1083"/>
                    <a:pt x="1" y="2429"/>
                  </a:cubicBezTo>
                  <a:cubicBezTo>
                    <a:pt x="1" y="3774"/>
                    <a:pt x="1096" y="4858"/>
                    <a:pt x="2430" y="4858"/>
                  </a:cubicBezTo>
                  <a:cubicBezTo>
                    <a:pt x="3775" y="4858"/>
                    <a:pt x="4870" y="3774"/>
                    <a:pt x="4870" y="2429"/>
                  </a:cubicBezTo>
                  <a:cubicBezTo>
                    <a:pt x="4870" y="1083"/>
                    <a:pt x="3775" y="0"/>
                    <a:pt x="24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7306541" y="481968"/>
              <a:ext cx="153980" cy="154374"/>
            </a:xfrm>
            <a:custGeom>
              <a:avLst/>
              <a:gdLst/>
              <a:ahLst/>
              <a:cxnLst/>
              <a:rect l="l" t="t" r="r" b="b"/>
              <a:pathLst>
                <a:path w="4692" h="4704" extrusionOk="0">
                  <a:moveTo>
                    <a:pt x="2346" y="0"/>
                  </a:moveTo>
                  <a:cubicBezTo>
                    <a:pt x="1049" y="0"/>
                    <a:pt x="1" y="1060"/>
                    <a:pt x="1" y="2358"/>
                  </a:cubicBezTo>
                  <a:cubicBezTo>
                    <a:pt x="1" y="3656"/>
                    <a:pt x="1049" y="4703"/>
                    <a:pt x="2346" y="4703"/>
                  </a:cubicBezTo>
                  <a:cubicBezTo>
                    <a:pt x="3644" y="4703"/>
                    <a:pt x="4692" y="3656"/>
                    <a:pt x="4692" y="2358"/>
                  </a:cubicBezTo>
                  <a:cubicBezTo>
                    <a:pt x="4692" y="1060"/>
                    <a:pt x="3644" y="0"/>
                    <a:pt x="2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039475" y="552394"/>
              <a:ext cx="476805" cy="303037"/>
            </a:xfrm>
            <a:custGeom>
              <a:avLst/>
              <a:gdLst/>
              <a:ahLst/>
              <a:cxnLst/>
              <a:rect l="l" t="t" r="r" b="b"/>
              <a:pathLst>
                <a:path w="14529" h="9234" extrusionOk="0">
                  <a:moveTo>
                    <a:pt x="2186" y="0"/>
                  </a:moveTo>
                  <a:cubicBezTo>
                    <a:pt x="796" y="0"/>
                    <a:pt x="1" y="1696"/>
                    <a:pt x="447" y="2403"/>
                  </a:cubicBezTo>
                  <a:cubicBezTo>
                    <a:pt x="1186" y="3557"/>
                    <a:pt x="9365" y="8034"/>
                    <a:pt x="10925" y="8951"/>
                  </a:cubicBezTo>
                  <a:cubicBezTo>
                    <a:pt x="11263" y="9147"/>
                    <a:pt x="11634" y="9233"/>
                    <a:pt x="11998" y="9233"/>
                  </a:cubicBezTo>
                  <a:cubicBezTo>
                    <a:pt x="13315" y="9233"/>
                    <a:pt x="14528" y="8100"/>
                    <a:pt x="13651" y="6915"/>
                  </a:cubicBezTo>
                  <a:cubicBezTo>
                    <a:pt x="12235" y="5010"/>
                    <a:pt x="4615" y="748"/>
                    <a:pt x="2829" y="117"/>
                  </a:cubicBezTo>
                  <a:cubicBezTo>
                    <a:pt x="2603" y="36"/>
                    <a:pt x="2388" y="0"/>
                    <a:pt x="21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140486" y="805873"/>
              <a:ext cx="43024" cy="43024"/>
            </a:xfrm>
            <a:custGeom>
              <a:avLst/>
              <a:gdLst/>
              <a:ahLst/>
              <a:cxnLst/>
              <a:rect l="l" t="t" r="r" b="b"/>
              <a:pathLst>
                <a:path w="1311" h="1311" extrusionOk="0">
                  <a:moveTo>
                    <a:pt x="656" y="1"/>
                  </a:moveTo>
                  <a:cubicBezTo>
                    <a:pt x="298" y="1"/>
                    <a:pt x="1" y="298"/>
                    <a:pt x="1" y="655"/>
                  </a:cubicBezTo>
                  <a:cubicBezTo>
                    <a:pt x="1" y="1025"/>
                    <a:pt x="298" y="1310"/>
                    <a:pt x="656" y="1310"/>
                  </a:cubicBezTo>
                  <a:cubicBezTo>
                    <a:pt x="1025" y="1310"/>
                    <a:pt x="1310" y="1025"/>
                    <a:pt x="1310" y="655"/>
                  </a:cubicBezTo>
                  <a:cubicBezTo>
                    <a:pt x="1310" y="298"/>
                    <a:pt x="1025" y="1"/>
                    <a:pt x="6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125653" y="595549"/>
              <a:ext cx="243440" cy="158705"/>
            </a:xfrm>
            <a:custGeom>
              <a:avLst/>
              <a:gdLst/>
              <a:ahLst/>
              <a:cxnLst/>
              <a:rect l="l" t="t" r="r" b="b"/>
              <a:pathLst>
                <a:path w="7418" h="4836" extrusionOk="0">
                  <a:moveTo>
                    <a:pt x="756" y="1"/>
                  </a:moveTo>
                  <a:cubicBezTo>
                    <a:pt x="594" y="1"/>
                    <a:pt x="438" y="86"/>
                    <a:pt x="357" y="230"/>
                  </a:cubicBezTo>
                  <a:lnTo>
                    <a:pt x="131" y="623"/>
                  </a:lnTo>
                  <a:cubicBezTo>
                    <a:pt x="0" y="838"/>
                    <a:pt x="84" y="1123"/>
                    <a:pt x="298" y="1254"/>
                  </a:cubicBezTo>
                  <a:lnTo>
                    <a:pt x="6442" y="4778"/>
                  </a:lnTo>
                  <a:cubicBezTo>
                    <a:pt x="6511" y="4817"/>
                    <a:pt x="6587" y="4835"/>
                    <a:pt x="6663" y="4835"/>
                  </a:cubicBezTo>
                  <a:cubicBezTo>
                    <a:pt x="6824" y="4835"/>
                    <a:pt x="6984" y="4753"/>
                    <a:pt x="7073" y="4600"/>
                  </a:cubicBezTo>
                  <a:lnTo>
                    <a:pt x="7287" y="4219"/>
                  </a:lnTo>
                  <a:cubicBezTo>
                    <a:pt x="7418" y="4005"/>
                    <a:pt x="7346" y="3719"/>
                    <a:pt x="7120" y="3588"/>
                  </a:cubicBezTo>
                  <a:lnTo>
                    <a:pt x="989" y="64"/>
                  </a:lnTo>
                  <a:cubicBezTo>
                    <a:pt x="915" y="21"/>
                    <a:pt x="835" y="1"/>
                    <a:pt x="7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rot="769044">
            <a:off x="7062322" y="99378"/>
            <a:ext cx="762405" cy="781597"/>
            <a:chOff x="614950" y="1682850"/>
            <a:chExt cx="438175" cy="454900"/>
          </a:xfrm>
        </p:grpSpPr>
        <p:sp>
          <p:nvSpPr>
            <p:cNvPr id="72" name="Google Shape;72;p3"/>
            <p:cNvSpPr/>
            <p:nvPr/>
          </p:nvSpPr>
          <p:spPr>
            <a:xfrm>
              <a:off x="614950" y="1682850"/>
              <a:ext cx="438175" cy="45490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686375" y="1706975"/>
              <a:ext cx="183400" cy="114275"/>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656325" y="1827450"/>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3"/>
          <p:cNvGrpSpPr/>
          <p:nvPr/>
        </p:nvGrpSpPr>
        <p:grpSpPr>
          <a:xfrm rot="-9891192">
            <a:off x="8192315" y="1211650"/>
            <a:ext cx="474769" cy="466342"/>
            <a:chOff x="1761950" y="1669000"/>
            <a:chExt cx="482700" cy="529100"/>
          </a:xfrm>
        </p:grpSpPr>
        <p:sp>
          <p:nvSpPr>
            <p:cNvPr id="76" name="Google Shape;76;p3"/>
            <p:cNvSpPr/>
            <p:nvPr/>
          </p:nvSpPr>
          <p:spPr>
            <a:xfrm>
              <a:off x="1761950" y="1669000"/>
              <a:ext cx="482700" cy="529100"/>
            </a:xfrm>
            <a:custGeom>
              <a:avLst/>
              <a:gdLst/>
              <a:ahLst/>
              <a:cxnLst/>
              <a:rect l="l" t="t" r="r" b="b"/>
              <a:pathLst>
                <a:path w="19308" h="21164" extrusionOk="0">
                  <a:moveTo>
                    <a:pt x="8652" y="3590"/>
                  </a:moveTo>
                  <a:cubicBezTo>
                    <a:pt x="9200" y="3590"/>
                    <a:pt x="9762" y="3731"/>
                    <a:pt x="10282" y="4028"/>
                  </a:cubicBezTo>
                  <a:cubicBezTo>
                    <a:pt x="11794" y="4897"/>
                    <a:pt x="12366" y="6767"/>
                    <a:pt x="11532" y="8207"/>
                  </a:cubicBezTo>
                  <a:cubicBezTo>
                    <a:pt x="10983" y="9165"/>
                    <a:pt x="9973" y="9693"/>
                    <a:pt x="8916" y="9693"/>
                  </a:cubicBezTo>
                  <a:cubicBezTo>
                    <a:pt x="8369" y="9693"/>
                    <a:pt x="7809" y="9551"/>
                    <a:pt x="7294" y="9255"/>
                  </a:cubicBezTo>
                  <a:cubicBezTo>
                    <a:pt x="5770" y="8386"/>
                    <a:pt x="5210" y="6517"/>
                    <a:pt x="6043" y="5064"/>
                  </a:cubicBezTo>
                  <a:cubicBezTo>
                    <a:pt x="6592" y="4115"/>
                    <a:pt x="7595" y="3590"/>
                    <a:pt x="8652" y="3590"/>
                  </a:cubicBezTo>
                  <a:close/>
                  <a:moveTo>
                    <a:pt x="8921" y="0"/>
                  </a:moveTo>
                  <a:cubicBezTo>
                    <a:pt x="3425" y="0"/>
                    <a:pt x="1" y="7231"/>
                    <a:pt x="3460" y="11124"/>
                  </a:cubicBezTo>
                  <a:cubicBezTo>
                    <a:pt x="4980" y="12835"/>
                    <a:pt x="6651" y="13348"/>
                    <a:pt x="8108" y="13348"/>
                  </a:cubicBezTo>
                  <a:cubicBezTo>
                    <a:pt x="10292" y="13348"/>
                    <a:pt x="11996" y="12196"/>
                    <a:pt x="11997" y="12196"/>
                  </a:cubicBezTo>
                  <a:lnTo>
                    <a:pt x="11997" y="12196"/>
                  </a:lnTo>
                  <a:cubicBezTo>
                    <a:pt x="11997" y="12196"/>
                    <a:pt x="10818" y="15958"/>
                    <a:pt x="7520" y="16423"/>
                  </a:cubicBezTo>
                  <a:cubicBezTo>
                    <a:pt x="4210" y="16899"/>
                    <a:pt x="1912" y="17518"/>
                    <a:pt x="2305" y="19173"/>
                  </a:cubicBezTo>
                  <a:cubicBezTo>
                    <a:pt x="2626" y="20508"/>
                    <a:pt x="3836" y="21163"/>
                    <a:pt x="5444" y="21163"/>
                  </a:cubicBezTo>
                  <a:cubicBezTo>
                    <a:pt x="8423" y="21163"/>
                    <a:pt x="12767" y="18912"/>
                    <a:pt x="15342" y="14565"/>
                  </a:cubicBezTo>
                  <a:cubicBezTo>
                    <a:pt x="19307" y="7874"/>
                    <a:pt x="17033" y="1873"/>
                    <a:pt x="10592" y="218"/>
                  </a:cubicBezTo>
                  <a:cubicBezTo>
                    <a:pt x="10018" y="69"/>
                    <a:pt x="9460" y="0"/>
                    <a:pt x="8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2046075" y="2061100"/>
              <a:ext cx="36350" cy="36050"/>
            </a:xfrm>
            <a:custGeom>
              <a:avLst/>
              <a:gdLst/>
              <a:ahLst/>
              <a:cxnLst/>
              <a:rect l="l" t="t" r="r" b="b"/>
              <a:pathLst>
                <a:path w="1454" h="1442" extrusionOk="0">
                  <a:moveTo>
                    <a:pt x="727" y="0"/>
                  </a:moveTo>
                  <a:cubicBezTo>
                    <a:pt x="322" y="0"/>
                    <a:pt x="1" y="322"/>
                    <a:pt x="1" y="727"/>
                  </a:cubicBezTo>
                  <a:cubicBezTo>
                    <a:pt x="1" y="1120"/>
                    <a:pt x="322" y="1441"/>
                    <a:pt x="727" y="1441"/>
                  </a:cubicBezTo>
                  <a:cubicBezTo>
                    <a:pt x="1132" y="1441"/>
                    <a:pt x="1453" y="1120"/>
                    <a:pt x="1453" y="727"/>
                  </a:cubicBezTo>
                  <a:cubicBezTo>
                    <a:pt x="1453" y="322"/>
                    <a:pt x="113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866425" y="2108000"/>
              <a:ext cx="179675" cy="64750"/>
            </a:xfrm>
            <a:custGeom>
              <a:avLst/>
              <a:gdLst/>
              <a:ahLst/>
              <a:cxnLst/>
              <a:rect l="l" t="t" r="r" b="b"/>
              <a:pathLst>
                <a:path w="7187" h="2590" extrusionOk="0">
                  <a:moveTo>
                    <a:pt x="6473" y="0"/>
                  </a:moveTo>
                  <a:cubicBezTo>
                    <a:pt x="5731" y="0"/>
                    <a:pt x="4264" y="1127"/>
                    <a:pt x="2950" y="1127"/>
                  </a:cubicBezTo>
                  <a:cubicBezTo>
                    <a:pt x="2917" y="1127"/>
                    <a:pt x="2885" y="1126"/>
                    <a:pt x="2853" y="1125"/>
                  </a:cubicBezTo>
                  <a:cubicBezTo>
                    <a:pt x="2772" y="1122"/>
                    <a:pt x="2693" y="1120"/>
                    <a:pt x="2615" y="1120"/>
                  </a:cubicBezTo>
                  <a:cubicBezTo>
                    <a:pt x="1103" y="1120"/>
                    <a:pt x="0" y="1654"/>
                    <a:pt x="555" y="2220"/>
                  </a:cubicBezTo>
                  <a:cubicBezTo>
                    <a:pt x="816" y="2482"/>
                    <a:pt x="1430" y="2589"/>
                    <a:pt x="2132" y="2589"/>
                  </a:cubicBezTo>
                  <a:cubicBezTo>
                    <a:pt x="3028" y="2589"/>
                    <a:pt x="4069" y="2414"/>
                    <a:pt x="4710" y="2161"/>
                  </a:cubicBezTo>
                  <a:cubicBezTo>
                    <a:pt x="5853" y="1708"/>
                    <a:pt x="7187" y="756"/>
                    <a:pt x="6853" y="196"/>
                  </a:cubicBezTo>
                  <a:cubicBezTo>
                    <a:pt x="6770" y="57"/>
                    <a:pt x="6640" y="0"/>
                    <a:pt x="6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3"/>
          <p:cNvGrpSpPr/>
          <p:nvPr/>
        </p:nvGrpSpPr>
        <p:grpSpPr>
          <a:xfrm rot="890291">
            <a:off x="7009976" y="3167224"/>
            <a:ext cx="389794" cy="443451"/>
            <a:chOff x="1761950" y="1669000"/>
            <a:chExt cx="482700" cy="529100"/>
          </a:xfrm>
        </p:grpSpPr>
        <p:sp>
          <p:nvSpPr>
            <p:cNvPr id="80" name="Google Shape;80;p3"/>
            <p:cNvSpPr/>
            <p:nvPr/>
          </p:nvSpPr>
          <p:spPr>
            <a:xfrm>
              <a:off x="1761950" y="1669000"/>
              <a:ext cx="482700" cy="529100"/>
            </a:xfrm>
            <a:custGeom>
              <a:avLst/>
              <a:gdLst/>
              <a:ahLst/>
              <a:cxnLst/>
              <a:rect l="l" t="t" r="r" b="b"/>
              <a:pathLst>
                <a:path w="19308" h="21164" extrusionOk="0">
                  <a:moveTo>
                    <a:pt x="8652" y="3590"/>
                  </a:moveTo>
                  <a:cubicBezTo>
                    <a:pt x="9200" y="3590"/>
                    <a:pt x="9762" y="3731"/>
                    <a:pt x="10282" y="4028"/>
                  </a:cubicBezTo>
                  <a:cubicBezTo>
                    <a:pt x="11794" y="4897"/>
                    <a:pt x="12366" y="6767"/>
                    <a:pt x="11532" y="8207"/>
                  </a:cubicBezTo>
                  <a:cubicBezTo>
                    <a:pt x="10983" y="9165"/>
                    <a:pt x="9973" y="9693"/>
                    <a:pt x="8916" y="9693"/>
                  </a:cubicBezTo>
                  <a:cubicBezTo>
                    <a:pt x="8369" y="9693"/>
                    <a:pt x="7809" y="9551"/>
                    <a:pt x="7294" y="9255"/>
                  </a:cubicBezTo>
                  <a:cubicBezTo>
                    <a:pt x="5770" y="8386"/>
                    <a:pt x="5210" y="6517"/>
                    <a:pt x="6043" y="5064"/>
                  </a:cubicBezTo>
                  <a:cubicBezTo>
                    <a:pt x="6592" y="4115"/>
                    <a:pt x="7595" y="3590"/>
                    <a:pt x="8652" y="3590"/>
                  </a:cubicBezTo>
                  <a:close/>
                  <a:moveTo>
                    <a:pt x="8921" y="0"/>
                  </a:moveTo>
                  <a:cubicBezTo>
                    <a:pt x="3425" y="0"/>
                    <a:pt x="1" y="7231"/>
                    <a:pt x="3460" y="11124"/>
                  </a:cubicBezTo>
                  <a:cubicBezTo>
                    <a:pt x="4980" y="12835"/>
                    <a:pt x="6651" y="13348"/>
                    <a:pt x="8108" y="13348"/>
                  </a:cubicBezTo>
                  <a:cubicBezTo>
                    <a:pt x="10292" y="13348"/>
                    <a:pt x="11996" y="12196"/>
                    <a:pt x="11997" y="12196"/>
                  </a:cubicBezTo>
                  <a:lnTo>
                    <a:pt x="11997" y="12196"/>
                  </a:lnTo>
                  <a:cubicBezTo>
                    <a:pt x="11997" y="12196"/>
                    <a:pt x="10818" y="15958"/>
                    <a:pt x="7520" y="16423"/>
                  </a:cubicBezTo>
                  <a:cubicBezTo>
                    <a:pt x="4210" y="16899"/>
                    <a:pt x="1912" y="17518"/>
                    <a:pt x="2305" y="19173"/>
                  </a:cubicBezTo>
                  <a:cubicBezTo>
                    <a:pt x="2626" y="20508"/>
                    <a:pt x="3836" y="21163"/>
                    <a:pt x="5444" y="21163"/>
                  </a:cubicBezTo>
                  <a:cubicBezTo>
                    <a:pt x="8423" y="21163"/>
                    <a:pt x="12767" y="18912"/>
                    <a:pt x="15342" y="14565"/>
                  </a:cubicBezTo>
                  <a:cubicBezTo>
                    <a:pt x="19307" y="7874"/>
                    <a:pt x="17033" y="1873"/>
                    <a:pt x="10592" y="218"/>
                  </a:cubicBezTo>
                  <a:cubicBezTo>
                    <a:pt x="10018" y="69"/>
                    <a:pt x="9460" y="0"/>
                    <a:pt x="8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2046075" y="2061100"/>
              <a:ext cx="36350" cy="36050"/>
            </a:xfrm>
            <a:custGeom>
              <a:avLst/>
              <a:gdLst/>
              <a:ahLst/>
              <a:cxnLst/>
              <a:rect l="l" t="t" r="r" b="b"/>
              <a:pathLst>
                <a:path w="1454" h="1442" extrusionOk="0">
                  <a:moveTo>
                    <a:pt x="727" y="0"/>
                  </a:moveTo>
                  <a:cubicBezTo>
                    <a:pt x="322" y="0"/>
                    <a:pt x="1" y="322"/>
                    <a:pt x="1" y="727"/>
                  </a:cubicBezTo>
                  <a:cubicBezTo>
                    <a:pt x="1" y="1120"/>
                    <a:pt x="322" y="1441"/>
                    <a:pt x="727" y="1441"/>
                  </a:cubicBezTo>
                  <a:cubicBezTo>
                    <a:pt x="1132" y="1441"/>
                    <a:pt x="1453" y="1120"/>
                    <a:pt x="1453" y="727"/>
                  </a:cubicBezTo>
                  <a:cubicBezTo>
                    <a:pt x="1453" y="322"/>
                    <a:pt x="1132" y="0"/>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1866425" y="2108000"/>
              <a:ext cx="179675" cy="64750"/>
            </a:xfrm>
            <a:custGeom>
              <a:avLst/>
              <a:gdLst/>
              <a:ahLst/>
              <a:cxnLst/>
              <a:rect l="l" t="t" r="r" b="b"/>
              <a:pathLst>
                <a:path w="7187" h="2590" extrusionOk="0">
                  <a:moveTo>
                    <a:pt x="6473" y="0"/>
                  </a:moveTo>
                  <a:cubicBezTo>
                    <a:pt x="5731" y="0"/>
                    <a:pt x="4264" y="1127"/>
                    <a:pt x="2950" y="1127"/>
                  </a:cubicBezTo>
                  <a:cubicBezTo>
                    <a:pt x="2917" y="1127"/>
                    <a:pt x="2885" y="1126"/>
                    <a:pt x="2853" y="1125"/>
                  </a:cubicBezTo>
                  <a:cubicBezTo>
                    <a:pt x="2772" y="1122"/>
                    <a:pt x="2693" y="1120"/>
                    <a:pt x="2615" y="1120"/>
                  </a:cubicBezTo>
                  <a:cubicBezTo>
                    <a:pt x="1103" y="1120"/>
                    <a:pt x="0" y="1654"/>
                    <a:pt x="555" y="2220"/>
                  </a:cubicBezTo>
                  <a:cubicBezTo>
                    <a:pt x="816" y="2482"/>
                    <a:pt x="1430" y="2589"/>
                    <a:pt x="2132" y="2589"/>
                  </a:cubicBezTo>
                  <a:cubicBezTo>
                    <a:pt x="3028" y="2589"/>
                    <a:pt x="4069" y="2414"/>
                    <a:pt x="4710" y="2161"/>
                  </a:cubicBezTo>
                  <a:cubicBezTo>
                    <a:pt x="5853" y="1708"/>
                    <a:pt x="7187" y="756"/>
                    <a:pt x="6853" y="196"/>
                  </a:cubicBezTo>
                  <a:cubicBezTo>
                    <a:pt x="6770" y="57"/>
                    <a:pt x="6640" y="0"/>
                    <a:pt x="64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83;p3"/>
          <p:cNvGrpSpPr/>
          <p:nvPr/>
        </p:nvGrpSpPr>
        <p:grpSpPr>
          <a:xfrm rot="-871861">
            <a:off x="6460482" y="960022"/>
            <a:ext cx="699981" cy="633273"/>
            <a:chOff x="2321700" y="1787550"/>
            <a:chExt cx="450675" cy="386425"/>
          </a:xfrm>
        </p:grpSpPr>
        <p:sp>
          <p:nvSpPr>
            <p:cNvPr id="84" name="Google Shape;84;p3"/>
            <p:cNvSpPr/>
            <p:nvPr/>
          </p:nvSpPr>
          <p:spPr>
            <a:xfrm>
              <a:off x="2321700" y="1787550"/>
              <a:ext cx="450675" cy="386425"/>
            </a:xfrm>
            <a:custGeom>
              <a:avLst/>
              <a:gdLst/>
              <a:ahLst/>
              <a:cxnLst/>
              <a:rect l="l" t="t" r="r" b="b"/>
              <a:pathLst>
                <a:path w="18027" h="15457" extrusionOk="0">
                  <a:moveTo>
                    <a:pt x="6484" y="0"/>
                  </a:moveTo>
                  <a:cubicBezTo>
                    <a:pt x="6270" y="0"/>
                    <a:pt x="6046" y="42"/>
                    <a:pt x="5811" y="132"/>
                  </a:cubicBezTo>
                  <a:cubicBezTo>
                    <a:pt x="3465" y="1025"/>
                    <a:pt x="6502" y="6990"/>
                    <a:pt x="6406" y="7216"/>
                  </a:cubicBezTo>
                  <a:cubicBezTo>
                    <a:pt x="6299" y="7442"/>
                    <a:pt x="1" y="8906"/>
                    <a:pt x="1191" y="11514"/>
                  </a:cubicBezTo>
                  <a:cubicBezTo>
                    <a:pt x="1500" y="12194"/>
                    <a:pt x="2065" y="12444"/>
                    <a:pt x="2736" y="12444"/>
                  </a:cubicBezTo>
                  <a:cubicBezTo>
                    <a:pt x="4599" y="12444"/>
                    <a:pt x="7287" y="10521"/>
                    <a:pt x="7644" y="10521"/>
                  </a:cubicBezTo>
                  <a:cubicBezTo>
                    <a:pt x="7654" y="10521"/>
                    <a:pt x="7662" y="10523"/>
                    <a:pt x="7668" y="10526"/>
                  </a:cubicBezTo>
                  <a:cubicBezTo>
                    <a:pt x="7946" y="10654"/>
                    <a:pt x="9383" y="15457"/>
                    <a:pt x="11790" y="15457"/>
                  </a:cubicBezTo>
                  <a:cubicBezTo>
                    <a:pt x="12066" y="15457"/>
                    <a:pt x="12355" y="15393"/>
                    <a:pt x="12657" y="15252"/>
                  </a:cubicBezTo>
                  <a:cubicBezTo>
                    <a:pt x="15586" y="13871"/>
                    <a:pt x="11550" y="9014"/>
                    <a:pt x="11633" y="8775"/>
                  </a:cubicBezTo>
                  <a:cubicBezTo>
                    <a:pt x="11717" y="8549"/>
                    <a:pt x="18027" y="6620"/>
                    <a:pt x="16812" y="4358"/>
                  </a:cubicBezTo>
                  <a:cubicBezTo>
                    <a:pt x="16512" y="3790"/>
                    <a:pt x="15959" y="3579"/>
                    <a:pt x="15293" y="3579"/>
                  </a:cubicBezTo>
                  <a:cubicBezTo>
                    <a:pt x="13348" y="3579"/>
                    <a:pt x="10443" y="5387"/>
                    <a:pt x="10096" y="5387"/>
                  </a:cubicBezTo>
                  <a:cubicBezTo>
                    <a:pt x="10087" y="5387"/>
                    <a:pt x="10079" y="5385"/>
                    <a:pt x="10073" y="5382"/>
                  </a:cubicBezTo>
                  <a:cubicBezTo>
                    <a:pt x="9920" y="5284"/>
                    <a:pt x="8893" y="0"/>
                    <a:pt x="64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2526500" y="1936425"/>
              <a:ext cx="34550" cy="29700"/>
            </a:xfrm>
            <a:custGeom>
              <a:avLst/>
              <a:gdLst/>
              <a:ahLst/>
              <a:cxnLst/>
              <a:rect l="l" t="t" r="r" b="b"/>
              <a:pathLst>
                <a:path w="1382" h="1188" extrusionOk="0">
                  <a:moveTo>
                    <a:pt x="707" y="1"/>
                  </a:moveTo>
                  <a:cubicBezTo>
                    <a:pt x="639" y="1"/>
                    <a:pt x="569" y="11"/>
                    <a:pt x="500" y="34"/>
                  </a:cubicBezTo>
                  <a:cubicBezTo>
                    <a:pt x="179" y="153"/>
                    <a:pt x="0" y="487"/>
                    <a:pt x="107" y="796"/>
                  </a:cubicBezTo>
                  <a:cubicBezTo>
                    <a:pt x="192" y="1040"/>
                    <a:pt x="423" y="1187"/>
                    <a:pt x="674" y="1187"/>
                  </a:cubicBezTo>
                  <a:cubicBezTo>
                    <a:pt x="743" y="1187"/>
                    <a:pt x="813" y="1177"/>
                    <a:pt x="881" y="1154"/>
                  </a:cubicBezTo>
                  <a:cubicBezTo>
                    <a:pt x="1203" y="1035"/>
                    <a:pt x="1381" y="701"/>
                    <a:pt x="1274" y="392"/>
                  </a:cubicBezTo>
                  <a:cubicBezTo>
                    <a:pt x="1190" y="148"/>
                    <a:pt x="959" y="1"/>
                    <a:pt x="707"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2485125" y="1819000"/>
              <a:ext cx="57775" cy="104050"/>
            </a:xfrm>
            <a:custGeom>
              <a:avLst/>
              <a:gdLst/>
              <a:ahLst/>
              <a:cxnLst/>
              <a:rect l="l" t="t" r="r" b="b"/>
              <a:pathLst>
                <a:path w="2311" h="4162" extrusionOk="0">
                  <a:moveTo>
                    <a:pt x="591" y="0"/>
                  </a:moveTo>
                  <a:cubicBezTo>
                    <a:pt x="556" y="0"/>
                    <a:pt x="521" y="6"/>
                    <a:pt x="488" y="17"/>
                  </a:cubicBezTo>
                  <a:cubicBezTo>
                    <a:pt x="48" y="159"/>
                    <a:pt x="0" y="1195"/>
                    <a:pt x="369" y="2338"/>
                  </a:cubicBezTo>
                  <a:cubicBezTo>
                    <a:pt x="712" y="3389"/>
                    <a:pt x="1291" y="4162"/>
                    <a:pt x="1725" y="4162"/>
                  </a:cubicBezTo>
                  <a:cubicBezTo>
                    <a:pt x="1758" y="4162"/>
                    <a:pt x="1791" y="4157"/>
                    <a:pt x="1822" y="4148"/>
                  </a:cubicBezTo>
                  <a:cubicBezTo>
                    <a:pt x="2251" y="4005"/>
                    <a:pt x="2310" y="2969"/>
                    <a:pt x="1941" y="1826"/>
                  </a:cubicBezTo>
                  <a:cubicBezTo>
                    <a:pt x="1600" y="771"/>
                    <a:pt x="1016" y="0"/>
                    <a:pt x="59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rot="-822949">
            <a:off x="7676470" y="2982115"/>
            <a:ext cx="1198778" cy="1196265"/>
            <a:chOff x="345025" y="221948"/>
            <a:chExt cx="1016224" cy="1014094"/>
          </a:xfrm>
        </p:grpSpPr>
        <p:sp>
          <p:nvSpPr>
            <p:cNvPr id="88" name="Google Shape;88;p3"/>
            <p:cNvSpPr/>
            <p:nvPr/>
          </p:nvSpPr>
          <p:spPr>
            <a:xfrm rot="3022827">
              <a:off x="496652" y="364477"/>
              <a:ext cx="712970" cy="729036"/>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rot="3022827">
              <a:off x="774226" y="318054"/>
              <a:ext cx="184557" cy="226056"/>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rot="3022827">
              <a:off x="1023192" y="438639"/>
              <a:ext cx="36027" cy="35983"/>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3"/>
          <p:cNvSpPr/>
          <p:nvPr/>
        </p:nvSpPr>
        <p:spPr>
          <a:xfrm>
            <a:off x="339225" y="1615752"/>
            <a:ext cx="280152" cy="258246"/>
          </a:xfrm>
          <a:custGeom>
            <a:avLst/>
            <a:gdLst/>
            <a:ahLst/>
            <a:cxnLst/>
            <a:rect l="l" t="t" r="r" b="b"/>
            <a:pathLst>
              <a:path w="3403" h="3137" extrusionOk="0">
                <a:moveTo>
                  <a:pt x="1673" y="0"/>
                </a:moveTo>
                <a:cubicBezTo>
                  <a:pt x="1551" y="0"/>
                  <a:pt x="1429" y="84"/>
                  <a:pt x="1429" y="250"/>
                </a:cubicBezTo>
                <a:cubicBezTo>
                  <a:pt x="1382" y="631"/>
                  <a:pt x="1370" y="1012"/>
                  <a:pt x="1370" y="1405"/>
                </a:cubicBezTo>
                <a:cubicBezTo>
                  <a:pt x="1013" y="1429"/>
                  <a:pt x="655" y="1417"/>
                  <a:pt x="298" y="1453"/>
                </a:cubicBezTo>
                <a:cubicBezTo>
                  <a:pt x="48" y="1453"/>
                  <a:pt x="1" y="1798"/>
                  <a:pt x="239" y="1870"/>
                </a:cubicBezTo>
                <a:cubicBezTo>
                  <a:pt x="620" y="2013"/>
                  <a:pt x="1025" y="2084"/>
                  <a:pt x="1429" y="2096"/>
                </a:cubicBezTo>
                <a:cubicBezTo>
                  <a:pt x="1465" y="2417"/>
                  <a:pt x="1584" y="2715"/>
                  <a:pt x="1751" y="2989"/>
                </a:cubicBezTo>
                <a:cubicBezTo>
                  <a:pt x="1820" y="3090"/>
                  <a:pt x="1924" y="3136"/>
                  <a:pt x="2026" y="3136"/>
                </a:cubicBezTo>
                <a:cubicBezTo>
                  <a:pt x="2189" y="3136"/>
                  <a:pt x="2346" y="3020"/>
                  <a:pt x="2346" y="2822"/>
                </a:cubicBezTo>
                <a:cubicBezTo>
                  <a:pt x="2358" y="2560"/>
                  <a:pt x="2310" y="2298"/>
                  <a:pt x="2227" y="2036"/>
                </a:cubicBezTo>
                <a:cubicBezTo>
                  <a:pt x="2560" y="1989"/>
                  <a:pt x="2882" y="1882"/>
                  <a:pt x="3168" y="1703"/>
                </a:cubicBezTo>
                <a:cubicBezTo>
                  <a:pt x="3402" y="1550"/>
                  <a:pt x="3336" y="1143"/>
                  <a:pt x="3038" y="1143"/>
                </a:cubicBezTo>
                <a:cubicBezTo>
                  <a:pt x="3033" y="1143"/>
                  <a:pt x="3029" y="1143"/>
                  <a:pt x="3025" y="1143"/>
                </a:cubicBezTo>
                <a:cubicBezTo>
                  <a:pt x="2703" y="1167"/>
                  <a:pt x="2382" y="1227"/>
                  <a:pt x="2072" y="1310"/>
                </a:cubicBezTo>
                <a:cubicBezTo>
                  <a:pt x="2001" y="965"/>
                  <a:pt x="1953" y="608"/>
                  <a:pt x="1917" y="250"/>
                </a:cubicBezTo>
                <a:cubicBezTo>
                  <a:pt x="1917" y="84"/>
                  <a:pt x="1795" y="0"/>
                  <a:pt x="1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rot="1938657">
            <a:off x="8146029" y="265411"/>
            <a:ext cx="259678" cy="245732"/>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rot="1938657">
            <a:off x="8364240" y="503658"/>
            <a:ext cx="244370" cy="156769"/>
          </a:xfrm>
          <a:custGeom>
            <a:avLst/>
            <a:gdLst/>
            <a:ahLst/>
            <a:cxnLst/>
            <a:rect l="l" t="t" r="r" b="b"/>
            <a:pathLst>
              <a:path w="3049" h="1956" extrusionOk="0">
                <a:moveTo>
                  <a:pt x="1465" y="0"/>
                </a:moveTo>
                <a:cubicBezTo>
                  <a:pt x="1250" y="143"/>
                  <a:pt x="1191" y="381"/>
                  <a:pt x="1203" y="667"/>
                </a:cubicBezTo>
                <a:cubicBezTo>
                  <a:pt x="893" y="691"/>
                  <a:pt x="584" y="715"/>
                  <a:pt x="274" y="727"/>
                </a:cubicBezTo>
                <a:cubicBezTo>
                  <a:pt x="72" y="727"/>
                  <a:pt x="0" y="1072"/>
                  <a:pt x="226" y="1096"/>
                </a:cubicBezTo>
                <a:cubicBezTo>
                  <a:pt x="572" y="1155"/>
                  <a:pt x="929" y="1179"/>
                  <a:pt x="1286" y="1179"/>
                </a:cubicBezTo>
                <a:cubicBezTo>
                  <a:pt x="1334" y="1381"/>
                  <a:pt x="1405" y="1572"/>
                  <a:pt x="1488" y="1751"/>
                </a:cubicBezTo>
                <a:cubicBezTo>
                  <a:pt x="1545" y="1893"/>
                  <a:pt x="1674" y="1956"/>
                  <a:pt x="1800" y="1956"/>
                </a:cubicBezTo>
                <a:cubicBezTo>
                  <a:pt x="1989" y="1956"/>
                  <a:pt x="2170" y="1813"/>
                  <a:pt x="2084" y="1584"/>
                </a:cubicBezTo>
                <a:cubicBezTo>
                  <a:pt x="2024" y="1441"/>
                  <a:pt x="1965" y="1286"/>
                  <a:pt x="1917" y="1143"/>
                </a:cubicBezTo>
                <a:cubicBezTo>
                  <a:pt x="2286" y="1096"/>
                  <a:pt x="2691" y="1048"/>
                  <a:pt x="2965" y="774"/>
                </a:cubicBezTo>
                <a:cubicBezTo>
                  <a:pt x="3048" y="691"/>
                  <a:pt x="3001" y="548"/>
                  <a:pt x="2893" y="512"/>
                </a:cubicBezTo>
                <a:cubicBezTo>
                  <a:pt x="2792" y="483"/>
                  <a:pt x="2690" y="471"/>
                  <a:pt x="2588" y="471"/>
                </a:cubicBezTo>
                <a:cubicBezTo>
                  <a:pt x="2317" y="471"/>
                  <a:pt x="2042" y="552"/>
                  <a:pt x="1774" y="596"/>
                </a:cubicBezTo>
                <a:cubicBezTo>
                  <a:pt x="1727" y="346"/>
                  <a:pt x="1715" y="155"/>
                  <a:pt x="1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3"/>
          <p:cNvGrpSpPr/>
          <p:nvPr/>
        </p:nvGrpSpPr>
        <p:grpSpPr>
          <a:xfrm rot="493885">
            <a:off x="6825597" y="1762134"/>
            <a:ext cx="937979" cy="929078"/>
            <a:chOff x="2797650" y="3803725"/>
            <a:chExt cx="787175" cy="819250"/>
          </a:xfrm>
        </p:grpSpPr>
        <p:sp>
          <p:nvSpPr>
            <p:cNvPr id="95" name="Google Shape;95;p3"/>
            <p:cNvSpPr/>
            <p:nvPr/>
          </p:nvSpPr>
          <p:spPr>
            <a:xfrm>
              <a:off x="2797650" y="3803725"/>
              <a:ext cx="787175" cy="819250"/>
            </a:xfrm>
            <a:custGeom>
              <a:avLst/>
              <a:gdLst/>
              <a:ahLst/>
              <a:cxnLst/>
              <a:rect l="l" t="t" r="r" b="b"/>
              <a:pathLst>
                <a:path w="31487" h="32770" extrusionOk="0">
                  <a:moveTo>
                    <a:pt x="19368" y="5206"/>
                  </a:moveTo>
                  <a:cubicBezTo>
                    <a:pt x="20885" y="5206"/>
                    <a:pt x="22337" y="6384"/>
                    <a:pt x="22337" y="8157"/>
                  </a:cubicBezTo>
                  <a:cubicBezTo>
                    <a:pt x="22337" y="9788"/>
                    <a:pt x="21015" y="11110"/>
                    <a:pt x="19384" y="11110"/>
                  </a:cubicBezTo>
                  <a:lnTo>
                    <a:pt x="19372" y="11110"/>
                  </a:lnTo>
                  <a:cubicBezTo>
                    <a:pt x="16741" y="11098"/>
                    <a:pt x="15443" y="7919"/>
                    <a:pt x="17301" y="6074"/>
                  </a:cubicBezTo>
                  <a:cubicBezTo>
                    <a:pt x="17904" y="5474"/>
                    <a:pt x="18644" y="5206"/>
                    <a:pt x="19368" y="5206"/>
                  </a:cubicBezTo>
                  <a:close/>
                  <a:moveTo>
                    <a:pt x="14622" y="16964"/>
                  </a:moveTo>
                  <a:cubicBezTo>
                    <a:pt x="15232" y="16964"/>
                    <a:pt x="15847" y="17082"/>
                    <a:pt x="16431" y="17325"/>
                  </a:cubicBezTo>
                  <a:cubicBezTo>
                    <a:pt x="18217" y="18063"/>
                    <a:pt x="19372" y="19802"/>
                    <a:pt x="19372" y="21730"/>
                  </a:cubicBezTo>
                  <a:cubicBezTo>
                    <a:pt x="19372" y="24362"/>
                    <a:pt x="17241" y="26493"/>
                    <a:pt x="14610" y="26493"/>
                  </a:cubicBezTo>
                  <a:cubicBezTo>
                    <a:pt x="12681" y="26493"/>
                    <a:pt x="10943" y="25326"/>
                    <a:pt x="10216" y="23552"/>
                  </a:cubicBezTo>
                  <a:cubicBezTo>
                    <a:pt x="9478" y="21766"/>
                    <a:pt x="9883" y="19718"/>
                    <a:pt x="11240" y="18361"/>
                  </a:cubicBezTo>
                  <a:cubicBezTo>
                    <a:pt x="12158" y="17451"/>
                    <a:pt x="13381" y="16964"/>
                    <a:pt x="14622" y="16964"/>
                  </a:cubicBezTo>
                  <a:close/>
                  <a:moveTo>
                    <a:pt x="19725" y="1"/>
                  </a:moveTo>
                  <a:cubicBezTo>
                    <a:pt x="19020" y="1"/>
                    <a:pt x="18278" y="84"/>
                    <a:pt x="17503" y="263"/>
                  </a:cubicBezTo>
                  <a:cubicBezTo>
                    <a:pt x="7323" y="2621"/>
                    <a:pt x="10812" y="12110"/>
                    <a:pt x="10812" y="12110"/>
                  </a:cubicBezTo>
                  <a:cubicBezTo>
                    <a:pt x="7811" y="12336"/>
                    <a:pt x="1" y="18694"/>
                    <a:pt x="4632" y="27291"/>
                  </a:cubicBezTo>
                  <a:cubicBezTo>
                    <a:pt x="6708" y="31143"/>
                    <a:pt x="10415" y="32769"/>
                    <a:pt x="14135" y="32769"/>
                  </a:cubicBezTo>
                  <a:cubicBezTo>
                    <a:pt x="18716" y="32769"/>
                    <a:pt x="23317" y="30304"/>
                    <a:pt x="24921" y="26493"/>
                  </a:cubicBezTo>
                  <a:cubicBezTo>
                    <a:pt x="27826" y="19587"/>
                    <a:pt x="23885" y="14884"/>
                    <a:pt x="23885" y="14884"/>
                  </a:cubicBezTo>
                  <a:cubicBezTo>
                    <a:pt x="31486" y="12321"/>
                    <a:pt x="28294" y="1"/>
                    <a:pt x="197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3095025" y="3993950"/>
              <a:ext cx="52100" cy="52425"/>
            </a:xfrm>
            <a:custGeom>
              <a:avLst/>
              <a:gdLst/>
              <a:ahLst/>
              <a:cxnLst/>
              <a:rect l="l" t="t" r="r" b="b"/>
              <a:pathLst>
                <a:path w="2084" h="2097" extrusionOk="0">
                  <a:moveTo>
                    <a:pt x="1048" y="1"/>
                  </a:moveTo>
                  <a:cubicBezTo>
                    <a:pt x="465" y="1"/>
                    <a:pt x="0" y="465"/>
                    <a:pt x="0" y="1048"/>
                  </a:cubicBezTo>
                  <a:cubicBezTo>
                    <a:pt x="0" y="1620"/>
                    <a:pt x="465" y="2096"/>
                    <a:pt x="1048" y="2096"/>
                  </a:cubicBezTo>
                  <a:cubicBezTo>
                    <a:pt x="1619" y="2096"/>
                    <a:pt x="2084" y="1620"/>
                    <a:pt x="2084" y="1048"/>
                  </a:cubicBezTo>
                  <a:cubicBezTo>
                    <a:pt x="2084" y="465"/>
                    <a:pt x="1619" y="1"/>
                    <a:pt x="10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2908675" y="4172500"/>
              <a:ext cx="142325" cy="208700"/>
            </a:xfrm>
            <a:custGeom>
              <a:avLst/>
              <a:gdLst/>
              <a:ahLst/>
              <a:cxnLst/>
              <a:rect l="l" t="t" r="r" b="b"/>
              <a:pathLst>
                <a:path w="5693" h="8348" extrusionOk="0">
                  <a:moveTo>
                    <a:pt x="4297" y="1"/>
                  </a:moveTo>
                  <a:cubicBezTo>
                    <a:pt x="3111" y="1"/>
                    <a:pt x="1775" y="1987"/>
                    <a:pt x="1025" y="4170"/>
                  </a:cubicBezTo>
                  <a:cubicBezTo>
                    <a:pt x="239" y="6456"/>
                    <a:pt x="1" y="8110"/>
                    <a:pt x="882" y="8325"/>
                  </a:cubicBezTo>
                  <a:cubicBezTo>
                    <a:pt x="951" y="8340"/>
                    <a:pt x="1015" y="8348"/>
                    <a:pt x="1075" y="8348"/>
                  </a:cubicBezTo>
                  <a:cubicBezTo>
                    <a:pt x="2349" y="8348"/>
                    <a:pt x="1783" y="4988"/>
                    <a:pt x="2966" y="3658"/>
                  </a:cubicBezTo>
                  <a:cubicBezTo>
                    <a:pt x="4204" y="2265"/>
                    <a:pt x="5692" y="217"/>
                    <a:pt x="4466" y="14"/>
                  </a:cubicBezTo>
                  <a:cubicBezTo>
                    <a:pt x="4410" y="5"/>
                    <a:pt x="4354" y="1"/>
                    <a:pt x="4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3101875" y="3858125"/>
              <a:ext cx="155675" cy="104675"/>
            </a:xfrm>
            <a:custGeom>
              <a:avLst/>
              <a:gdLst/>
              <a:ahLst/>
              <a:cxnLst/>
              <a:rect l="l" t="t" r="r" b="b"/>
              <a:pathLst>
                <a:path w="6227" h="4187" extrusionOk="0">
                  <a:moveTo>
                    <a:pt x="5196" y="1"/>
                  </a:moveTo>
                  <a:cubicBezTo>
                    <a:pt x="4415" y="1"/>
                    <a:pt x="3142" y="589"/>
                    <a:pt x="2179" y="1362"/>
                  </a:cubicBezTo>
                  <a:cubicBezTo>
                    <a:pt x="845" y="2409"/>
                    <a:pt x="0" y="3838"/>
                    <a:pt x="714" y="4148"/>
                  </a:cubicBezTo>
                  <a:cubicBezTo>
                    <a:pt x="776" y="4174"/>
                    <a:pt x="835" y="4186"/>
                    <a:pt x="892" y="4186"/>
                  </a:cubicBezTo>
                  <a:cubicBezTo>
                    <a:pt x="1587" y="4186"/>
                    <a:pt x="2016" y="2368"/>
                    <a:pt x="3512" y="1862"/>
                  </a:cubicBezTo>
                  <a:cubicBezTo>
                    <a:pt x="5144" y="1326"/>
                    <a:pt x="6227" y="945"/>
                    <a:pt x="5822" y="266"/>
                  </a:cubicBezTo>
                  <a:cubicBezTo>
                    <a:pt x="5709" y="82"/>
                    <a:pt x="5487" y="1"/>
                    <a:pt x="51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p:nvPr/>
        </p:nvSpPr>
        <p:spPr>
          <a:xfrm rot="7925415">
            <a:off x="8384120" y="4284202"/>
            <a:ext cx="407429" cy="385547"/>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rot="7925529">
            <a:off x="1351496" y="4748684"/>
            <a:ext cx="244370" cy="156769"/>
          </a:xfrm>
          <a:custGeom>
            <a:avLst/>
            <a:gdLst/>
            <a:ahLst/>
            <a:cxnLst/>
            <a:rect l="l" t="t" r="r" b="b"/>
            <a:pathLst>
              <a:path w="3049" h="1956" extrusionOk="0">
                <a:moveTo>
                  <a:pt x="1465" y="0"/>
                </a:moveTo>
                <a:cubicBezTo>
                  <a:pt x="1250" y="143"/>
                  <a:pt x="1191" y="381"/>
                  <a:pt x="1203" y="667"/>
                </a:cubicBezTo>
                <a:cubicBezTo>
                  <a:pt x="893" y="691"/>
                  <a:pt x="584" y="715"/>
                  <a:pt x="274" y="727"/>
                </a:cubicBezTo>
                <a:cubicBezTo>
                  <a:pt x="72" y="727"/>
                  <a:pt x="0" y="1072"/>
                  <a:pt x="226" y="1096"/>
                </a:cubicBezTo>
                <a:cubicBezTo>
                  <a:pt x="572" y="1155"/>
                  <a:pt x="929" y="1179"/>
                  <a:pt x="1286" y="1179"/>
                </a:cubicBezTo>
                <a:cubicBezTo>
                  <a:pt x="1334" y="1381"/>
                  <a:pt x="1405" y="1572"/>
                  <a:pt x="1488" y="1751"/>
                </a:cubicBezTo>
                <a:cubicBezTo>
                  <a:pt x="1545" y="1893"/>
                  <a:pt x="1674" y="1956"/>
                  <a:pt x="1800" y="1956"/>
                </a:cubicBezTo>
                <a:cubicBezTo>
                  <a:pt x="1989" y="1956"/>
                  <a:pt x="2170" y="1813"/>
                  <a:pt x="2084" y="1584"/>
                </a:cubicBezTo>
                <a:cubicBezTo>
                  <a:pt x="2024" y="1441"/>
                  <a:pt x="1965" y="1286"/>
                  <a:pt x="1917" y="1143"/>
                </a:cubicBezTo>
                <a:cubicBezTo>
                  <a:pt x="2286" y="1096"/>
                  <a:pt x="2691" y="1048"/>
                  <a:pt x="2965" y="774"/>
                </a:cubicBezTo>
                <a:cubicBezTo>
                  <a:pt x="3048" y="691"/>
                  <a:pt x="3001" y="548"/>
                  <a:pt x="2893" y="512"/>
                </a:cubicBezTo>
                <a:cubicBezTo>
                  <a:pt x="2792" y="483"/>
                  <a:pt x="2690" y="471"/>
                  <a:pt x="2588" y="471"/>
                </a:cubicBezTo>
                <a:cubicBezTo>
                  <a:pt x="2317" y="471"/>
                  <a:pt x="2042" y="552"/>
                  <a:pt x="1774" y="596"/>
                </a:cubicBezTo>
                <a:cubicBezTo>
                  <a:pt x="1727" y="346"/>
                  <a:pt x="1715" y="155"/>
                  <a:pt x="1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 name="Google Shape;101;p3"/>
          <p:cNvGrpSpPr/>
          <p:nvPr/>
        </p:nvGrpSpPr>
        <p:grpSpPr>
          <a:xfrm rot="2390256">
            <a:off x="6591891" y="4374424"/>
            <a:ext cx="341244" cy="354176"/>
            <a:chOff x="614950" y="1682850"/>
            <a:chExt cx="438175" cy="454900"/>
          </a:xfrm>
        </p:grpSpPr>
        <p:sp>
          <p:nvSpPr>
            <p:cNvPr id="102" name="Google Shape;102;p3"/>
            <p:cNvSpPr/>
            <p:nvPr/>
          </p:nvSpPr>
          <p:spPr>
            <a:xfrm>
              <a:off x="614950" y="1682850"/>
              <a:ext cx="438175" cy="45490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686375" y="1706975"/>
              <a:ext cx="183400" cy="114275"/>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656325" y="1827450"/>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p:nvPr/>
        </p:nvSpPr>
        <p:spPr>
          <a:xfrm rot="7925529">
            <a:off x="5129809" y="653695"/>
            <a:ext cx="259678" cy="245733"/>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txBox="1"/>
          <p:nvPr/>
        </p:nvSpPr>
        <p:spPr>
          <a:xfrm>
            <a:off x="1323975" y="3615875"/>
            <a:ext cx="5391300" cy="84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b="1">
                <a:solidFill>
                  <a:srgbClr val="FFFFFF"/>
                </a:solidFill>
                <a:latin typeface="Comfortaa"/>
                <a:ea typeface="Comfortaa"/>
                <a:cs typeface="Comfortaa"/>
                <a:sym typeface="Comfortaa"/>
              </a:rPr>
              <a:t>CREDITS: </a:t>
            </a:r>
            <a:r>
              <a:rPr lang="en" sz="1200">
                <a:solidFill>
                  <a:srgbClr val="FFFFFF"/>
                </a:solidFill>
                <a:latin typeface="Comfortaa"/>
                <a:ea typeface="Comfortaa"/>
                <a:cs typeface="Comfortaa"/>
                <a:sym typeface="Comfortaa"/>
              </a:rPr>
              <a:t>This presentation template was created by </a:t>
            </a:r>
            <a:r>
              <a:rPr lang="en" sz="1200" b="1">
                <a:solidFill>
                  <a:srgbClr val="FFFFFF"/>
                </a:solidFill>
                <a:uFill>
                  <a:noFill/>
                </a:uFill>
                <a:latin typeface="Comfortaa"/>
                <a:ea typeface="Comfortaa"/>
                <a:cs typeface="Comfortaa"/>
                <a:sym typeface="Comfortaa"/>
                <a:hlinkClick r:id="rId2">
                  <a:extLst>
                    <a:ext uri="{A12FA001-AC4F-418D-AE19-62706E023703}">
                      <ahyp:hlinkClr xmlns:ahyp="http://schemas.microsoft.com/office/drawing/2018/hyperlinkcolor" val="tx"/>
                    </a:ext>
                  </a:extLst>
                </a:hlinkClick>
              </a:rPr>
              <a:t>Slidesgo</a:t>
            </a:r>
            <a:r>
              <a:rPr lang="en" sz="1200">
                <a:solidFill>
                  <a:srgbClr val="FFFFFF"/>
                </a:solidFill>
                <a:latin typeface="Comfortaa"/>
                <a:ea typeface="Comfortaa"/>
                <a:cs typeface="Comfortaa"/>
                <a:sym typeface="Comfortaa"/>
              </a:rPr>
              <a:t>, including icons by </a:t>
            </a:r>
            <a:r>
              <a:rPr lang="en" sz="1200" b="1">
                <a:solidFill>
                  <a:srgbClr val="FFFFFF"/>
                </a:solidFill>
                <a:uFill>
                  <a:noFill/>
                </a:uFill>
                <a:latin typeface="Comfortaa"/>
                <a:ea typeface="Comfortaa"/>
                <a:cs typeface="Comfortaa"/>
                <a:sym typeface="Comfortaa"/>
                <a:hlinkClick r:id="rId3">
                  <a:extLst>
                    <a:ext uri="{A12FA001-AC4F-418D-AE19-62706E023703}">
                      <ahyp:hlinkClr xmlns:ahyp="http://schemas.microsoft.com/office/drawing/2018/hyperlinkcolor" val="tx"/>
                    </a:ext>
                  </a:extLst>
                </a:hlinkClick>
              </a:rPr>
              <a:t>Flaticon</a:t>
            </a:r>
            <a:r>
              <a:rPr lang="en" sz="1200">
                <a:solidFill>
                  <a:srgbClr val="FFFFFF"/>
                </a:solidFill>
                <a:latin typeface="Comfortaa"/>
                <a:ea typeface="Comfortaa"/>
                <a:cs typeface="Comfortaa"/>
                <a:sym typeface="Comfortaa"/>
              </a:rPr>
              <a:t>, and infographics &amp; images by </a:t>
            </a:r>
            <a:r>
              <a:rPr lang="en" sz="1200" b="1">
                <a:solidFill>
                  <a:srgbClr val="FFFFFF"/>
                </a:solidFill>
                <a:uFill>
                  <a:noFill/>
                </a:uFill>
                <a:latin typeface="Comfortaa"/>
                <a:ea typeface="Comfortaa"/>
                <a:cs typeface="Comfortaa"/>
                <a:sym typeface="Comfortaa"/>
                <a:hlinkClick r:id="rId4">
                  <a:extLst>
                    <a:ext uri="{A12FA001-AC4F-418D-AE19-62706E023703}">
                      <ahyp:hlinkClr xmlns:ahyp="http://schemas.microsoft.com/office/drawing/2018/hyperlinkcolor" val="tx"/>
                    </a:ext>
                  </a:extLst>
                </a:hlinkClick>
              </a:rPr>
              <a:t>Freepik</a:t>
            </a:r>
            <a:endParaRPr sz="1600" b="1">
              <a:solidFill>
                <a:srgbClr val="FFFFFF"/>
              </a:solidFill>
              <a:latin typeface="Comfortaa"/>
              <a:ea typeface="Comfortaa"/>
              <a:cs typeface="Comfortaa"/>
              <a:sym typeface="Comforta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6"/>
        <p:cNvGrpSpPr/>
        <p:nvPr/>
      </p:nvGrpSpPr>
      <p:grpSpPr>
        <a:xfrm>
          <a:off x="0" y="0"/>
          <a:ext cx="0" cy="0"/>
          <a:chOff x="0" y="0"/>
          <a:chExt cx="0" cy="0"/>
        </a:xfrm>
      </p:grpSpPr>
      <p:sp>
        <p:nvSpPr>
          <p:cNvPr id="147" name="Google Shape;147;p5"/>
          <p:cNvSpPr/>
          <p:nvPr/>
        </p:nvSpPr>
        <p:spPr>
          <a:xfrm flipH="1">
            <a:off x="7" y="0"/>
            <a:ext cx="14219160" cy="5143515"/>
          </a:xfrm>
          <a:custGeom>
            <a:avLst/>
            <a:gdLst/>
            <a:ahLst/>
            <a:cxnLst/>
            <a:rect l="l" t="t" r="r" b="b"/>
            <a:pathLst>
              <a:path w="96251" h="34817" extrusionOk="0">
                <a:moveTo>
                  <a:pt x="95847" y="1"/>
                </a:moveTo>
                <a:cubicBezTo>
                  <a:pt x="82372" y="1"/>
                  <a:pt x="71829" y="6460"/>
                  <a:pt x="66890" y="8051"/>
                </a:cubicBezTo>
                <a:cubicBezTo>
                  <a:pt x="62106" y="9588"/>
                  <a:pt x="54877" y="12752"/>
                  <a:pt x="40865" y="12752"/>
                </a:cubicBezTo>
                <a:cubicBezTo>
                  <a:pt x="37718" y="12752"/>
                  <a:pt x="34229" y="12592"/>
                  <a:pt x="30349" y="12219"/>
                </a:cubicBezTo>
                <a:cubicBezTo>
                  <a:pt x="29447" y="12132"/>
                  <a:pt x="28569" y="12090"/>
                  <a:pt x="27715" y="12090"/>
                </a:cubicBezTo>
                <a:cubicBezTo>
                  <a:pt x="8537" y="12090"/>
                  <a:pt x="1463" y="33058"/>
                  <a:pt x="893" y="33674"/>
                </a:cubicBezTo>
                <a:lnTo>
                  <a:pt x="0" y="34817"/>
                </a:lnTo>
                <a:lnTo>
                  <a:pt x="96250" y="34817"/>
                </a:lnTo>
                <a:lnTo>
                  <a:pt x="96250" y="3"/>
                </a:lnTo>
                <a:cubicBezTo>
                  <a:pt x="96116" y="2"/>
                  <a:pt x="95981" y="1"/>
                  <a:pt x="95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txBox="1">
            <a:spLocks noGrp="1"/>
          </p:cNvSpPr>
          <p:nvPr>
            <p:ph type="title"/>
          </p:nvPr>
        </p:nvSpPr>
        <p:spPr>
          <a:xfrm>
            <a:off x="2198575" y="2571750"/>
            <a:ext cx="4752900" cy="7167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sz="3800">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49" name="Google Shape;149;p5"/>
          <p:cNvSpPr txBox="1">
            <a:spLocks noGrp="1"/>
          </p:cNvSpPr>
          <p:nvPr>
            <p:ph type="body" idx="1"/>
          </p:nvPr>
        </p:nvSpPr>
        <p:spPr>
          <a:xfrm>
            <a:off x="2195550" y="3288450"/>
            <a:ext cx="4752900" cy="1314900"/>
          </a:xfrm>
          <a:prstGeom prst="rect">
            <a:avLst/>
          </a:prstGeom>
        </p:spPr>
        <p:txBody>
          <a:bodyPr spcFirstLastPara="1" wrap="square" lIns="91425" tIns="91425" rIns="91425" bIns="91425" anchor="t" anchorCtr="0">
            <a:noAutofit/>
          </a:bodyPr>
          <a:lstStyle>
            <a:lvl1pPr marL="457200" lvl="0" indent="-323850" algn="ctr">
              <a:lnSpc>
                <a:spcPct val="100000"/>
              </a:lnSpc>
              <a:spcBef>
                <a:spcPts val="0"/>
              </a:spcBef>
              <a:spcAft>
                <a:spcPts val="0"/>
              </a:spcAft>
              <a:buSzPts val="1500"/>
              <a:buChar char="●"/>
              <a:defRPr sz="1400">
                <a:solidFill>
                  <a:srgbClr val="FFFFFF"/>
                </a:solidFill>
              </a:defRPr>
            </a:lvl1pPr>
            <a:lvl2pPr marL="914400" lvl="1" indent="-323850">
              <a:spcBef>
                <a:spcPts val="1600"/>
              </a:spcBef>
              <a:spcAft>
                <a:spcPts val="0"/>
              </a:spcAft>
              <a:buSzPts val="1500"/>
              <a:buChar char="○"/>
              <a:defRPr/>
            </a:lvl2pPr>
            <a:lvl3pPr marL="1371600" lvl="2" indent="-323850">
              <a:spcBef>
                <a:spcPts val="1600"/>
              </a:spcBef>
              <a:spcAft>
                <a:spcPts val="0"/>
              </a:spcAft>
              <a:buSzPts val="1500"/>
              <a:buChar char="■"/>
              <a:defRPr/>
            </a:lvl3pPr>
            <a:lvl4pPr marL="1828800" lvl="3" indent="-323850">
              <a:spcBef>
                <a:spcPts val="1600"/>
              </a:spcBef>
              <a:spcAft>
                <a:spcPts val="0"/>
              </a:spcAft>
              <a:buSzPts val="1500"/>
              <a:buChar char="●"/>
              <a:defRPr/>
            </a:lvl4pPr>
            <a:lvl5pPr marL="2286000" lvl="4" indent="-323850">
              <a:spcBef>
                <a:spcPts val="1600"/>
              </a:spcBef>
              <a:spcAft>
                <a:spcPts val="0"/>
              </a:spcAft>
              <a:buSzPts val="1500"/>
              <a:buChar char="○"/>
              <a:defRPr/>
            </a:lvl5pPr>
            <a:lvl6pPr marL="2743200" lvl="5" indent="-323850">
              <a:spcBef>
                <a:spcPts val="1600"/>
              </a:spcBef>
              <a:spcAft>
                <a:spcPts val="0"/>
              </a:spcAft>
              <a:buSzPts val="15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150" name="Google Shape;150;p5"/>
          <p:cNvGrpSpPr/>
          <p:nvPr/>
        </p:nvGrpSpPr>
        <p:grpSpPr>
          <a:xfrm>
            <a:off x="4001667" y="690058"/>
            <a:ext cx="1218047" cy="1503157"/>
            <a:chOff x="4058918" y="739532"/>
            <a:chExt cx="1084830" cy="1338758"/>
          </a:xfrm>
        </p:grpSpPr>
        <p:sp>
          <p:nvSpPr>
            <p:cNvPr id="151" name="Google Shape;151;p5"/>
            <p:cNvSpPr/>
            <p:nvPr/>
          </p:nvSpPr>
          <p:spPr>
            <a:xfrm rot="-2700000">
              <a:off x="4836574" y="793805"/>
              <a:ext cx="256693" cy="249107"/>
            </a:xfrm>
            <a:custGeom>
              <a:avLst/>
              <a:gdLst/>
              <a:ahLst/>
              <a:cxnLst/>
              <a:rect l="l" t="t" r="r" b="b"/>
              <a:pathLst>
                <a:path w="2978" h="2890" extrusionOk="0">
                  <a:moveTo>
                    <a:pt x="1162" y="0"/>
                  </a:moveTo>
                  <a:cubicBezTo>
                    <a:pt x="1099" y="0"/>
                    <a:pt x="1037" y="30"/>
                    <a:pt x="1001" y="90"/>
                  </a:cubicBezTo>
                  <a:cubicBezTo>
                    <a:pt x="846" y="340"/>
                    <a:pt x="763" y="626"/>
                    <a:pt x="775" y="911"/>
                  </a:cubicBezTo>
                  <a:cubicBezTo>
                    <a:pt x="536" y="923"/>
                    <a:pt x="310" y="995"/>
                    <a:pt x="108" y="1114"/>
                  </a:cubicBezTo>
                  <a:cubicBezTo>
                    <a:pt x="1" y="1173"/>
                    <a:pt x="1" y="1328"/>
                    <a:pt x="108" y="1388"/>
                  </a:cubicBezTo>
                  <a:cubicBezTo>
                    <a:pt x="296" y="1471"/>
                    <a:pt x="502" y="1509"/>
                    <a:pt x="702" y="1509"/>
                  </a:cubicBezTo>
                  <a:cubicBezTo>
                    <a:pt x="731" y="1509"/>
                    <a:pt x="759" y="1508"/>
                    <a:pt x="787" y="1507"/>
                  </a:cubicBezTo>
                  <a:cubicBezTo>
                    <a:pt x="810" y="1923"/>
                    <a:pt x="834" y="2376"/>
                    <a:pt x="1025" y="2745"/>
                  </a:cubicBezTo>
                  <a:cubicBezTo>
                    <a:pt x="1082" y="2846"/>
                    <a:pt x="1169" y="2889"/>
                    <a:pt x="1257" y="2889"/>
                  </a:cubicBezTo>
                  <a:cubicBezTo>
                    <a:pt x="1406" y="2889"/>
                    <a:pt x="1557" y="2767"/>
                    <a:pt x="1572" y="2602"/>
                  </a:cubicBezTo>
                  <a:cubicBezTo>
                    <a:pt x="1608" y="2233"/>
                    <a:pt x="1525" y="1852"/>
                    <a:pt x="1477" y="1471"/>
                  </a:cubicBezTo>
                  <a:cubicBezTo>
                    <a:pt x="1535" y="1471"/>
                    <a:pt x="1593" y="1471"/>
                    <a:pt x="1651" y="1471"/>
                  </a:cubicBezTo>
                  <a:cubicBezTo>
                    <a:pt x="2000" y="1471"/>
                    <a:pt x="2353" y="1462"/>
                    <a:pt x="2680" y="1340"/>
                  </a:cubicBezTo>
                  <a:cubicBezTo>
                    <a:pt x="2918" y="1257"/>
                    <a:pt x="2977" y="864"/>
                    <a:pt x="2680" y="792"/>
                  </a:cubicBezTo>
                  <a:cubicBezTo>
                    <a:pt x="2559" y="771"/>
                    <a:pt x="2437" y="762"/>
                    <a:pt x="2315" y="762"/>
                  </a:cubicBezTo>
                  <a:cubicBezTo>
                    <a:pt x="2026" y="762"/>
                    <a:pt x="1734" y="810"/>
                    <a:pt x="1441" y="852"/>
                  </a:cubicBezTo>
                  <a:cubicBezTo>
                    <a:pt x="1465" y="590"/>
                    <a:pt x="1418" y="328"/>
                    <a:pt x="1322" y="90"/>
                  </a:cubicBezTo>
                  <a:cubicBezTo>
                    <a:pt x="1287" y="30"/>
                    <a:pt x="1224" y="0"/>
                    <a:pt x="1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4058918" y="1903050"/>
              <a:ext cx="178601" cy="175240"/>
            </a:xfrm>
            <a:custGeom>
              <a:avLst/>
              <a:gdLst/>
              <a:ahLst/>
              <a:cxnLst/>
              <a:rect l="l" t="t" r="r" b="b"/>
              <a:pathLst>
                <a:path w="2072" h="2033" extrusionOk="0">
                  <a:moveTo>
                    <a:pt x="804" y="1"/>
                  </a:moveTo>
                  <a:cubicBezTo>
                    <a:pt x="759" y="1"/>
                    <a:pt x="715" y="22"/>
                    <a:pt x="691" y="63"/>
                  </a:cubicBezTo>
                  <a:cubicBezTo>
                    <a:pt x="584" y="242"/>
                    <a:pt x="536" y="444"/>
                    <a:pt x="548" y="647"/>
                  </a:cubicBezTo>
                  <a:cubicBezTo>
                    <a:pt x="381" y="647"/>
                    <a:pt x="215" y="706"/>
                    <a:pt x="72" y="790"/>
                  </a:cubicBezTo>
                  <a:cubicBezTo>
                    <a:pt x="0" y="837"/>
                    <a:pt x="0" y="944"/>
                    <a:pt x="72" y="980"/>
                  </a:cubicBezTo>
                  <a:cubicBezTo>
                    <a:pt x="206" y="1032"/>
                    <a:pt x="350" y="1066"/>
                    <a:pt x="487" y="1066"/>
                  </a:cubicBezTo>
                  <a:cubicBezTo>
                    <a:pt x="508" y="1066"/>
                    <a:pt x="528" y="1065"/>
                    <a:pt x="548" y="1063"/>
                  </a:cubicBezTo>
                  <a:lnTo>
                    <a:pt x="548" y="1063"/>
                  </a:lnTo>
                  <a:cubicBezTo>
                    <a:pt x="536" y="1361"/>
                    <a:pt x="596" y="1659"/>
                    <a:pt x="715" y="1933"/>
                  </a:cubicBezTo>
                  <a:cubicBezTo>
                    <a:pt x="754" y="2003"/>
                    <a:pt x="815" y="2033"/>
                    <a:pt x="876" y="2033"/>
                  </a:cubicBezTo>
                  <a:cubicBezTo>
                    <a:pt x="981" y="2033"/>
                    <a:pt x="1088" y="1946"/>
                    <a:pt x="1096" y="1825"/>
                  </a:cubicBezTo>
                  <a:cubicBezTo>
                    <a:pt x="1108" y="1563"/>
                    <a:pt x="1084" y="1302"/>
                    <a:pt x="1036" y="1040"/>
                  </a:cubicBezTo>
                  <a:lnTo>
                    <a:pt x="1036" y="1040"/>
                  </a:lnTo>
                  <a:cubicBezTo>
                    <a:pt x="1081" y="1042"/>
                    <a:pt x="1125" y="1043"/>
                    <a:pt x="1170" y="1043"/>
                  </a:cubicBezTo>
                  <a:cubicBezTo>
                    <a:pt x="1402" y="1043"/>
                    <a:pt x="1640" y="1016"/>
                    <a:pt x="1870" y="956"/>
                  </a:cubicBezTo>
                  <a:cubicBezTo>
                    <a:pt x="2036" y="885"/>
                    <a:pt x="2072" y="599"/>
                    <a:pt x="1870" y="563"/>
                  </a:cubicBezTo>
                  <a:cubicBezTo>
                    <a:pt x="1758" y="550"/>
                    <a:pt x="1648" y="543"/>
                    <a:pt x="1539" y="543"/>
                  </a:cubicBezTo>
                  <a:cubicBezTo>
                    <a:pt x="1358" y="543"/>
                    <a:pt x="1179" y="562"/>
                    <a:pt x="1000" y="599"/>
                  </a:cubicBezTo>
                  <a:cubicBezTo>
                    <a:pt x="1012" y="420"/>
                    <a:pt x="988" y="230"/>
                    <a:pt x="917" y="63"/>
                  </a:cubicBezTo>
                  <a:cubicBezTo>
                    <a:pt x="893" y="22"/>
                    <a:pt x="849"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171"/>
        <p:cNvGrpSpPr/>
        <p:nvPr/>
      </p:nvGrpSpPr>
      <p:grpSpPr>
        <a:xfrm>
          <a:off x="0" y="0"/>
          <a:ext cx="0" cy="0"/>
          <a:chOff x="0" y="0"/>
          <a:chExt cx="0" cy="0"/>
        </a:xfrm>
      </p:grpSpPr>
      <p:sp>
        <p:nvSpPr>
          <p:cNvPr id="172" name="Google Shape;172;p8"/>
          <p:cNvSpPr txBox="1">
            <a:spLocks noGrp="1"/>
          </p:cNvSpPr>
          <p:nvPr>
            <p:ph type="body" idx="1"/>
          </p:nvPr>
        </p:nvSpPr>
        <p:spPr>
          <a:xfrm>
            <a:off x="734675" y="2957150"/>
            <a:ext cx="4029000" cy="12339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Char char="●"/>
              <a:defRPr sz="1600">
                <a:solidFill>
                  <a:srgbClr val="FFFFFF"/>
                </a:solidFill>
              </a:defRPr>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73" name="Google Shape;173;p8"/>
          <p:cNvSpPr/>
          <p:nvPr/>
        </p:nvSpPr>
        <p:spPr>
          <a:xfrm>
            <a:off x="0" y="-120750"/>
            <a:ext cx="9344063" cy="2768673"/>
          </a:xfrm>
          <a:custGeom>
            <a:avLst/>
            <a:gdLst/>
            <a:ahLst/>
            <a:cxnLst/>
            <a:rect l="l" t="t" r="r" b="b"/>
            <a:pathLst>
              <a:path w="112241" h="40653" extrusionOk="0">
                <a:moveTo>
                  <a:pt x="9" y="482"/>
                </a:moveTo>
                <a:cubicBezTo>
                  <a:pt x="6" y="482"/>
                  <a:pt x="3" y="482"/>
                  <a:pt x="1" y="482"/>
                </a:cubicBezTo>
                <a:cubicBezTo>
                  <a:pt x="1" y="482"/>
                  <a:pt x="4" y="482"/>
                  <a:pt x="9" y="482"/>
                </a:cubicBezTo>
                <a:close/>
                <a:moveTo>
                  <a:pt x="84716" y="1"/>
                </a:moveTo>
                <a:cubicBezTo>
                  <a:pt x="52481" y="1"/>
                  <a:pt x="765" y="475"/>
                  <a:pt x="9" y="482"/>
                </a:cubicBezTo>
                <a:lnTo>
                  <a:pt x="9" y="482"/>
                </a:lnTo>
                <a:cubicBezTo>
                  <a:pt x="61" y="482"/>
                  <a:pt x="113" y="481"/>
                  <a:pt x="165" y="481"/>
                </a:cubicBezTo>
                <a:cubicBezTo>
                  <a:pt x="10817" y="481"/>
                  <a:pt x="19426" y="9643"/>
                  <a:pt x="25182" y="17579"/>
                </a:cubicBezTo>
                <a:cubicBezTo>
                  <a:pt x="29623" y="23711"/>
                  <a:pt x="33767" y="30271"/>
                  <a:pt x="39851" y="34784"/>
                </a:cubicBezTo>
                <a:cubicBezTo>
                  <a:pt x="45062" y="38640"/>
                  <a:pt x="51556" y="40652"/>
                  <a:pt x="58034" y="40652"/>
                </a:cubicBezTo>
                <a:cubicBezTo>
                  <a:pt x="61798" y="40652"/>
                  <a:pt x="65557" y="39973"/>
                  <a:pt x="69057" y="38582"/>
                </a:cubicBezTo>
                <a:cubicBezTo>
                  <a:pt x="75165" y="36141"/>
                  <a:pt x="80344" y="31760"/>
                  <a:pt x="84594" y="26747"/>
                </a:cubicBezTo>
                <a:cubicBezTo>
                  <a:pt x="91738" y="18294"/>
                  <a:pt x="97025" y="2197"/>
                  <a:pt x="109598" y="482"/>
                </a:cubicBezTo>
                <a:cubicBezTo>
                  <a:pt x="112241" y="121"/>
                  <a:pt x="100948" y="1"/>
                  <a:pt x="84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txBox="1">
            <a:spLocks noGrp="1"/>
          </p:cNvSpPr>
          <p:nvPr>
            <p:ph type="title"/>
          </p:nvPr>
        </p:nvSpPr>
        <p:spPr>
          <a:xfrm>
            <a:off x="723900" y="445025"/>
            <a:ext cx="5184600" cy="59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500"/>
              <a:buNone/>
              <a:defRPr sz="3000">
                <a:solidFill>
                  <a:schemeClr val="dk2"/>
                </a:solidFill>
              </a:defRPr>
            </a:lvl1pPr>
            <a:lvl2pPr lvl="1" rtl="0">
              <a:spcBef>
                <a:spcPts val="0"/>
              </a:spcBef>
              <a:spcAft>
                <a:spcPts val="0"/>
              </a:spcAft>
              <a:buSzPts val="2800"/>
              <a:buNone/>
              <a:defRPr>
                <a:latin typeface="Comfortaa"/>
                <a:ea typeface="Comfortaa"/>
                <a:cs typeface="Comfortaa"/>
                <a:sym typeface="Comfortaa"/>
              </a:defRPr>
            </a:lvl2pPr>
            <a:lvl3pPr lvl="2" rtl="0">
              <a:spcBef>
                <a:spcPts val="0"/>
              </a:spcBef>
              <a:spcAft>
                <a:spcPts val="0"/>
              </a:spcAft>
              <a:buSzPts val="2800"/>
              <a:buNone/>
              <a:defRPr>
                <a:latin typeface="Comfortaa"/>
                <a:ea typeface="Comfortaa"/>
                <a:cs typeface="Comfortaa"/>
                <a:sym typeface="Comfortaa"/>
              </a:defRPr>
            </a:lvl3pPr>
            <a:lvl4pPr lvl="3" rtl="0">
              <a:spcBef>
                <a:spcPts val="0"/>
              </a:spcBef>
              <a:spcAft>
                <a:spcPts val="0"/>
              </a:spcAft>
              <a:buSzPts val="2800"/>
              <a:buNone/>
              <a:defRPr>
                <a:latin typeface="Comfortaa"/>
                <a:ea typeface="Comfortaa"/>
                <a:cs typeface="Comfortaa"/>
                <a:sym typeface="Comfortaa"/>
              </a:defRPr>
            </a:lvl4pPr>
            <a:lvl5pPr lvl="4" rtl="0">
              <a:spcBef>
                <a:spcPts val="0"/>
              </a:spcBef>
              <a:spcAft>
                <a:spcPts val="0"/>
              </a:spcAft>
              <a:buSzPts val="2800"/>
              <a:buNone/>
              <a:defRPr>
                <a:latin typeface="Comfortaa"/>
                <a:ea typeface="Comfortaa"/>
                <a:cs typeface="Comfortaa"/>
                <a:sym typeface="Comfortaa"/>
              </a:defRPr>
            </a:lvl5pPr>
            <a:lvl6pPr lvl="5" rtl="0">
              <a:spcBef>
                <a:spcPts val="0"/>
              </a:spcBef>
              <a:spcAft>
                <a:spcPts val="0"/>
              </a:spcAft>
              <a:buSzPts val="2800"/>
              <a:buNone/>
              <a:defRPr>
                <a:latin typeface="Comfortaa"/>
                <a:ea typeface="Comfortaa"/>
                <a:cs typeface="Comfortaa"/>
                <a:sym typeface="Comfortaa"/>
              </a:defRPr>
            </a:lvl6pPr>
            <a:lvl7pPr lvl="6" rtl="0">
              <a:spcBef>
                <a:spcPts val="0"/>
              </a:spcBef>
              <a:spcAft>
                <a:spcPts val="0"/>
              </a:spcAft>
              <a:buSzPts val="2800"/>
              <a:buNone/>
              <a:defRPr>
                <a:latin typeface="Comfortaa"/>
                <a:ea typeface="Comfortaa"/>
                <a:cs typeface="Comfortaa"/>
                <a:sym typeface="Comfortaa"/>
              </a:defRPr>
            </a:lvl7pPr>
            <a:lvl8pPr lvl="7" rtl="0">
              <a:spcBef>
                <a:spcPts val="0"/>
              </a:spcBef>
              <a:spcAft>
                <a:spcPts val="0"/>
              </a:spcAft>
              <a:buSzPts val="2800"/>
              <a:buNone/>
              <a:defRPr>
                <a:latin typeface="Comfortaa"/>
                <a:ea typeface="Comfortaa"/>
                <a:cs typeface="Comfortaa"/>
                <a:sym typeface="Comfortaa"/>
              </a:defRPr>
            </a:lvl8pPr>
            <a:lvl9pPr lvl="8" rtl="0">
              <a:spcBef>
                <a:spcPts val="0"/>
              </a:spcBef>
              <a:spcAft>
                <a:spcPts val="0"/>
              </a:spcAft>
              <a:buSzPts val="2800"/>
              <a:buNone/>
              <a:defRPr>
                <a:latin typeface="Comfortaa"/>
                <a:ea typeface="Comfortaa"/>
                <a:cs typeface="Comfortaa"/>
                <a:sym typeface="Comfortaa"/>
              </a:defRPr>
            </a:lvl9pPr>
          </a:lstStyle>
          <a:p>
            <a:endParaRPr/>
          </a:p>
        </p:txBody>
      </p:sp>
      <p:sp>
        <p:nvSpPr>
          <p:cNvPr id="175" name="Google Shape;175;p8"/>
          <p:cNvSpPr/>
          <p:nvPr/>
        </p:nvSpPr>
        <p:spPr>
          <a:xfrm>
            <a:off x="7482100" y="624540"/>
            <a:ext cx="190026" cy="179821"/>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rot="5706286">
            <a:off x="217809" y="4365300"/>
            <a:ext cx="225857" cy="213728"/>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sp>
        <p:nvSpPr>
          <p:cNvPr id="3" name="Google Shape;179;p9">
            <a:extLst>
              <a:ext uri="{FF2B5EF4-FFF2-40B4-BE49-F238E27FC236}">
                <a16:creationId xmlns:a16="http://schemas.microsoft.com/office/drawing/2014/main" id="{6A6A6B07-AA7D-4E0A-A824-715251BDB9AA}"/>
              </a:ext>
            </a:extLst>
          </p:cNvPr>
          <p:cNvSpPr/>
          <p:nvPr userDrawn="1"/>
        </p:nvSpPr>
        <p:spPr>
          <a:xfrm rot="10800000" flipH="1">
            <a:off x="-27469" y="-13780"/>
            <a:ext cx="2028867" cy="1581195"/>
          </a:xfrm>
          <a:custGeom>
            <a:avLst/>
            <a:gdLst/>
            <a:ahLst/>
            <a:cxnLst/>
            <a:rect l="l" t="t" r="r" b="b"/>
            <a:pathLst>
              <a:path w="39363" h="46052" extrusionOk="0">
                <a:moveTo>
                  <a:pt x="795" y="1"/>
                </a:moveTo>
                <a:cubicBezTo>
                  <a:pt x="713" y="1"/>
                  <a:pt x="630" y="28"/>
                  <a:pt x="560" y="78"/>
                </a:cubicBezTo>
                <a:cubicBezTo>
                  <a:pt x="0" y="555"/>
                  <a:pt x="274" y="3007"/>
                  <a:pt x="274" y="3722"/>
                </a:cubicBezTo>
                <a:lnTo>
                  <a:pt x="274" y="45941"/>
                </a:lnTo>
                <a:lnTo>
                  <a:pt x="334" y="45941"/>
                </a:lnTo>
                <a:lnTo>
                  <a:pt x="17407" y="45917"/>
                </a:lnTo>
                <a:lnTo>
                  <a:pt x="29647" y="45905"/>
                </a:lnTo>
                <a:cubicBezTo>
                  <a:pt x="29685" y="45905"/>
                  <a:pt x="29722" y="45905"/>
                  <a:pt x="29760" y="45905"/>
                </a:cubicBezTo>
                <a:cubicBezTo>
                  <a:pt x="31414" y="45905"/>
                  <a:pt x="33224" y="46051"/>
                  <a:pt x="34997" y="46051"/>
                </a:cubicBezTo>
                <a:cubicBezTo>
                  <a:pt x="36273" y="46051"/>
                  <a:pt x="37530" y="45976"/>
                  <a:pt x="38696" y="45715"/>
                </a:cubicBezTo>
                <a:cubicBezTo>
                  <a:pt x="39362" y="45572"/>
                  <a:pt x="38696" y="40143"/>
                  <a:pt x="38600" y="39559"/>
                </a:cubicBezTo>
                <a:cubicBezTo>
                  <a:pt x="38255" y="37166"/>
                  <a:pt x="37457" y="34725"/>
                  <a:pt x="35457" y="33213"/>
                </a:cubicBezTo>
                <a:cubicBezTo>
                  <a:pt x="33540" y="31773"/>
                  <a:pt x="31028" y="31523"/>
                  <a:pt x="28659" y="31166"/>
                </a:cubicBezTo>
                <a:cubicBezTo>
                  <a:pt x="26051" y="30761"/>
                  <a:pt x="23444" y="30153"/>
                  <a:pt x="21110" y="28939"/>
                </a:cubicBezTo>
                <a:cubicBezTo>
                  <a:pt x="18777" y="27713"/>
                  <a:pt x="16717" y="25843"/>
                  <a:pt x="15681" y="23403"/>
                </a:cubicBezTo>
                <a:cubicBezTo>
                  <a:pt x="14645" y="20950"/>
                  <a:pt x="14728" y="18188"/>
                  <a:pt x="14264" y="15580"/>
                </a:cubicBezTo>
                <a:cubicBezTo>
                  <a:pt x="12966" y="8222"/>
                  <a:pt x="7418" y="3257"/>
                  <a:pt x="1001" y="66"/>
                </a:cubicBezTo>
                <a:cubicBezTo>
                  <a:pt x="939" y="22"/>
                  <a:pt x="867"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0;p9">
            <a:extLst>
              <a:ext uri="{FF2B5EF4-FFF2-40B4-BE49-F238E27FC236}">
                <a16:creationId xmlns:a16="http://schemas.microsoft.com/office/drawing/2014/main" id="{A5BC7E49-93E9-4585-8851-CCCD2B9C93FF}"/>
              </a:ext>
            </a:extLst>
          </p:cNvPr>
          <p:cNvSpPr/>
          <p:nvPr userDrawn="1"/>
        </p:nvSpPr>
        <p:spPr>
          <a:xfrm flipH="1">
            <a:off x="7142594" y="3576039"/>
            <a:ext cx="2028867" cy="1581195"/>
          </a:xfrm>
          <a:custGeom>
            <a:avLst/>
            <a:gdLst/>
            <a:ahLst/>
            <a:cxnLst/>
            <a:rect l="l" t="t" r="r" b="b"/>
            <a:pathLst>
              <a:path w="39363" h="46052" extrusionOk="0">
                <a:moveTo>
                  <a:pt x="795" y="1"/>
                </a:moveTo>
                <a:cubicBezTo>
                  <a:pt x="713" y="1"/>
                  <a:pt x="630" y="28"/>
                  <a:pt x="560" y="78"/>
                </a:cubicBezTo>
                <a:cubicBezTo>
                  <a:pt x="0" y="555"/>
                  <a:pt x="274" y="3007"/>
                  <a:pt x="274" y="3722"/>
                </a:cubicBezTo>
                <a:lnTo>
                  <a:pt x="274" y="45941"/>
                </a:lnTo>
                <a:lnTo>
                  <a:pt x="334" y="45941"/>
                </a:lnTo>
                <a:lnTo>
                  <a:pt x="17407" y="45917"/>
                </a:lnTo>
                <a:lnTo>
                  <a:pt x="29647" y="45905"/>
                </a:lnTo>
                <a:cubicBezTo>
                  <a:pt x="29685" y="45905"/>
                  <a:pt x="29722" y="45905"/>
                  <a:pt x="29760" y="45905"/>
                </a:cubicBezTo>
                <a:cubicBezTo>
                  <a:pt x="31414" y="45905"/>
                  <a:pt x="33224" y="46051"/>
                  <a:pt x="34997" y="46051"/>
                </a:cubicBezTo>
                <a:cubicBezTo>
                  <a:pt x="36273" y="46051"/>
                  <a:pt x="37530" y="45976"/>
                  <a:pt x="38696" y="45715"/>
                </a:cubicBezTo>
                <a:cubicBezTo>
                  <a:pt x="39362" y="45572"/>
                  <a:pt x="38696" y="40143"/>
                  <a:pt x="38600" y="39559"/>
                </a:cubicBezTo>
                <a:cubicBezTo>
                  <a:pt x="38255" y="37166"/>
                  <a:pt x="37457" y="34725"/>
                  <a:pt x="35457" y="33213"/>
                </a:cubicBezTo>
                <a:cubicBezTo>
                  <a:pt x="33540" y="31773"/>
                  <a:pt x="31028" y="31523"/>
                  <a:pt x="28659" y="31166"/>
                </a:cubicBezTo>
                <a:cubicBezTo>
                  <a:pt x="26051" y="30761"/>
                  <a:pt x="23444" y="30153"/>
                  <a:pt x="21110" y="28939"/>
                </a:cubicBezTo>
                <a:cubicBezTo>
                  <a:pt x="18777" y="27713"/>
                  <a:pt x="16717" y="25843"/>
                  <a:pt x="15681" y="23403"/>
                </a:cubicBezTo>
                <a:cubicBezTo>
                  <a:pt x="14645" y="20950"/>
                  <a:pt x="14728" y="18188"/>
                  <a:pt x="14264" y="15580"/>
                </a:cubicBezTo>
                <a:cubicBezTo>
                  <a:pt x="12966" y="8222"/>
                  <a:pt x="7418" y="3257"/>
                  <a:pt x="1001" y="66"/>
                </a:cubicBezTo>
                <a:cubicBezTo>
                  <a:pt x="939" y="22"/>
                  <a:pt x="867"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8;p9">
            <a:extLst>
              <a:ext uri="{FF2B5EF4-FFF2-40B4-BE49-F238E27FC236}">
                <a16:creationId xmlns:a16="http://schemas.microsoft.com/office/drawing/2014/main" id="{379C1524-384B-4EA1-9EA4-97406FFA7BA8}"/>
              </a:ext>
            </a:extLst>
          </p:cNvPr>
          <p:cNvSpPr txBox="1">
            <a:spLocks noGrp="1"/>
          </p:cNvSpPr>
          <p:nvPr>
            <p:ph type="title"/>
          </p:nvPr>
        </p:nvSpPr>
        <p:spPr>
          <a:xfrm>
            <a:off x="1469550" y="1168050"/>
            <a:ext cx="6204900" cy="2807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173039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4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261"/>
        <p:cNvGrpSpPr/>
        <p:nvPr/>
      </p:nvGrpSpPr>
      <p:grpSpPr>
        <a:xfrm>
          <a:off x="0" y="0"/>
          <a:ext cx="0" cy="0"/>
          <a:chOff x="0" y="0"/>
          <a:chExt cx="0" cy="0"/>
        </a:xfrm>
      </p:grpSpPr>
      <p:sp>
        <p:nvSpPr>
          <p:cNvPr id="262" name="Google Shape;262;p15"/>
          <p:cNvSpPr/>
          <p:nvPr/>
        </p:nvSpPr>
        <p:spPr>
          <a:xfrm>
            <a:off x="-5075168" y="-12"/>
            <a:ext cx="14219160" cy="5143515"/>
          </a:xfrm>
          <a:custGeom>
            <a:avLst/>
            <a:gdLst/>
            <a:ahLst/>
            <a:cxnLst/>
            <a:rect l="l" t="t" r="r" b="b"/>
            <a:pathLst>
              <a:path w="96251" h="34817" extrusionOk="0">
                <a:moveTo>
                  <a:pt x="95847" y="1"/>
                </a:moveTo>
                <a:cubicBezTo>
                  <a:pt x="82372" y="1"/>
                  <a:pt x="71829" y="6460"/>
                  <a:pt x="66890" y="8051"/>
                </a:cubicBezTo>
                <a:cubicBezTo>
                  <a:pt x="62106" y="9588"/>
                  <a:pt x="54877" y="12752"/>
                  <a:pt x="40865" y="12752"/>
                </a:cubicBezTo>
                <a:cubicBezTo>
                  <a:pt x="37718" y="12752"/>
                  <a:pt x="34229" y="12592"/>
                  <a:pt x="30349" y="12219"/>
                </a:cubicBezTo>
                <a:cubicBezTo>
                  <a:pt x="29447" y="12132"/>
                  <a:pt x="28569" y="12090"/>
                  <a:pt x="27715" y="12090"/>
                </a:cubicBezTo>
                <a:cubicBezTo>
                  <a:pt x="8537" y="12090"/>
                  <a:pt x="1463" y="33058"/>
                  <a:pt x="893" y="33674"/>
                </a:cubicBezTo>
                <a:lnTo>
                  <a:pt x="0" y="34817"/>
                </a:lnTo>
                <a:lnTo>
                  <a:pt x="96250" y="34817"/>
                </a:lnTo>
                <a:lnTo>
                  <a:pt x="96250" y="3"/>
                </a:lnTo>
                <a:cubicBezTo>
                  <a:pt x="96116" y="2"/>
                  <a:pt x="95981" y="1"/>
                  <a:pt x="95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5"/>
          <p:cNvSpPr/>
          <p:nvPr/>
        </p:nvSpPr>
        <p:spPr>
          <a:xfrm rot="-1931421">
            <a:off x="4526218" y="613413"/>
            <a:ext cx="284370" cy="216092"/>
          </a:xfrm>
          <a:custGeom>
            <a:avLst/>
            <a:gdLst/>
            <a:ahLst/>
            <a:cxnLst/>
            <a:rect l="l" t="t" r="r" b="b"/>
            <a:pathLst>
              <a:path w="2894" h="2199" extrusionOk="0">
                <a:moveTo>
                  <a:pt x="981" y="0"/>
                </a:moveTo>
                <a:cubicBezTo>
                  <a:pt x="865" y="0"/>
                  <a:pt x="744" y="77"/>
                  <a:pt x="750" y="215"/>
                </a:cubicBezTo>
                <a:lnTo>
                  <a:pt x="810" y="942"/>
                </a:lnTo>
                <a:cubicBezTo>
                  <a:pt x="715" y="947"/>
                  <a:pt x="619" y="950"/>
                  <a:pt x="523" y="950"/>
                </a:cubicBezTo>
                <a:cubicBezTo>
                  <a:pt x="426" y="950"/>
                  <a:pt x="328" y="947"/>
                  <a:pt x="226" y="942"/>
                </a:cubicBezTo>
                <a:cubicBezTo>
                  <a:pt x="36" y="942"/>
                  <a:pt x="0" y="1215"/>
                  <a:pt x="179" y="1275"/>
                </a:cubicBezTo>
                <a:cubicBezTo>
                  <a:pt x="405" y="1323"/>
                  <a:pt x="619" y="1370"/>
                  <a:pt x="846" y="1394"/>
                </a:cubicBezTo>
                <a:cubicBezTo>
                  <a:pt x="857" y="1680"/>
                  <a:pt x="846" y="1942"/>
                  <a:pt x="1072" y="2156"/>
                </a:cubicBezTo>
                <a:cubicBezTo>
                  <a:pt x="1101" y="2185"/>
                  <a:pt x="1138" y="2198"/>
                  <a:pt x="1175" y="2198"/>
                </a:cubicBezTo>
                <a:cubicBezTo>
                  <a:pt x="1230" y="2198"/>
                  <a:pt x="1286" y="2170"/>
                  <a:pt x="1322" y="2120"/>
                </a:cubicBezTo>
                <a:cubicBezTo>
                  <a:pt x="1465" y="1894"/>
                  <a:pt x="1429" y="1680"/>
                  <a:pt x="1381" y="1430"/>
                </a:cubicBezTo>
                <a:cubicBezTo>
                  <a:pt x="1917" y="1430"/>
                  <a:pt x="2453" y="1334"/>
                  <a:pt x="2774" y="977"/>
                </a:cubicBezTo>
                <a:cubicBezTo>
                  <a:pt x="2893" y="858"/>
                  <a:pt x="2810" y="668"/>
                  <a:pt x="2643" y="668"/>
                </a:cubicBezTo>
                <a:cubicBezTo>
                  <a:pt x="2598" y="662"/>
                  <a:pt x="2554" y="659"/>
                  <a:pt x="2509" y="659"/>
                </a:cubicBezTo>
                <a:cubicBezTo>
                  <a:pt x="2187" y="659"/>
                  <a:pt x="1872" y="795"/>
                  <a:pt x="1548" y="858"/>
                </a:cubicBezTo>
                <a:cubicBezTo>
                  <a:pt x="1465" y="870"/>
                  <a:pt x="1381" y="882"/>
                  <a:pt x="1298" y="894"/>
                </a:cubicBezTo>
                <a:cubicBezTo>
                  <a:pt x="1262" y="644"/>
                  <a:pt x="1227" y="406"/>
                  <a:pt x="1179" y="156"/>
                </a:cubicBezTo>
                <a:cubicBezTo>
                  <a:pt x="1163" y="50"/>
                  <a:pt x="1074" y="0"/>
                  <a:pt x="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5"/>
          <p:cNvSpPr/>
          <p:nvPr/>
        </p:nvSpPr>
        <p:spPr>
          <a:xfrm rot="-9295350">
            <a:off x="576899" y="4271472"/>
            <a:ext cx="284300" cy="247092"/>
          </a:xfrm>
          <a:custGeom>
            <a:avLst/>
            <a:gdLst/>
            <a:ahLst/>
            <a:cxnLst/>
            <a:rect l="l" t="t" r="r" b="b"/>
            <a:pathLst>
              <a:path w="2894" h="2199" extrusionOk="0">
                <a:moveTo>
                  <a:pt x="981" y="0"/>
                </a:moveTo>
                <a:cubicBezTo>
                  <a:pt x="865" y="0"/>
                  <a:pt x="744" y="77"/>
                  <a:pt x="750" y="215"/>
                </a:cubicBezTo>
                <a:lnTo>
                  <a:pt x="810" y="942"/>
                </a:lnTo>
                <a:cubicBezTo>
                  <a:pt x="715" y="947"/>
                  <a:pt x="619" y="950"/>
                  <a:pt x="523" y="950"/>
                </a:cubicBezTo>
                <a:cubicBezTo>
                  <a:pt x="426" y="950"/>
                  <a:pt x="328" y="947"/>
                  <a:pt x="226" y="942"/>
                </a:cubicBezTo>
                <a:cubicBezTo>
                  <a:pt x="36" y="942"/>
                  <a:pt x="0" y="1215"/>
                  <a:pt x="179" y="1275"/>
                </a:cubicBezTo>
                <a:cubicBezTo>
                  <a:pt x="405" y="1323"/>
                  <a:pt x="619" y="1370"/>
                  <a:pt x="846" y="1394"/>
                </a:cubicBezTo>
                <a:cubicBezTo>
                  <a:pt x="857" y="1680"/>
                  <a:pt x="846" y="1942"/>
                  <a:pt x="1072" y="2156"/>
                </a:cubicBezTo>
                <a:cubicBezTo>
                  <a:pt x="1101" y="2185"/>
                  <a:pt x="1138" y="2198"/>
                  <a:pt x="1175" y="2198"/>
                </a:cubicBezTo>
                <a:cubicBezTo>
                  <a:pt x="1230" y="2198"/>
                  <a:pt x="1286" y="2170"/>
                  <a:pt x="1322" y="2120"/>
                </a:cubicBezTo>
                <a:cubicBezTo>
                  <a:pt x="1465" y="1894"/>
                  <a:pt x="1429" y="1680"/>
                  <a:pt x="1381" y="1430"/>
                </a:cubicBezTo>
                <a:cubicBezTo>
                  <a:pt x="1917" y="1430"/>
                  <a:pt x="2453" y="1334"/>
                  <a:pt x="2774" y="977"/>
                </a:cubicBezTo>
                <a:cubicBezTo>
                  <a:pt x="2893" y="858"/>
                  <a:pt x="2810" y="668"/>
                  <a:pt x="2643" y="668"/>
                </a:cubicBezTo>
                <a:cubicBezTo>
                  <a:pt x="2598" y="662"/>
                  <a:pt x="2554" y="659"/>
                  <a:pt x="2509" y="659"/>
                </a:cubicBezTo>
                <a:cubicBezTo>
                  <a:pt x="2187" y="659"/>
                  <a:pt x="1872" y="795"/>
                  <a:pt x="1548" y="858"/>
                </a:cubicBezTo>
                <a:cubicBezTo>
                  <a:pt x="1465" y="870"/>
                  <a:pt x="1381" y="882"/>
                  <a:pt x="1298" y="894"/>
                </a:cubicBezTo>
                <a:cubicBezTo>
                  <a:pt x="1262" y="644"/>
                  <a:pt x="1227" y="406"/>
                  <a:pt x="1179" y="156"/>
                </a:cubicBezTo>
                <a:cubicBezTo>
                  <a:pt x="1163" y="50"/>
                  <a:pt x="1074" y="0"/>
                  <a:pt x="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5"/>
          <p:cNvSpPr/>
          <p:nvPr/>
        </p:nvSpPr>
        <p:spPr>
          <a:xfrm rot="-9295189">
            <a:off x="902985" y="4460081"/>
            <a:ext cx="196285" cy="170604"/>
          </a:xfrm>
          <a:custGeom>
            <a:avLst/>
            <a:gdLst/>
            <a:ahLst/>
            <a:cxnLst/>
            <a:rect l="l" t="t" r="r" b="b"/>
            <a:pathLst>
              <a:path w="2894" h="2199" extrusionOk="0">
                <a:moveTo>
                  <a:pt x="981" y="0"/>
                </a:moveTo>
                <a:cubicBezTo>
                  <a:pt x="865" y="0"/>
                  <a:pt x="744" y="77"/>
                  <a:pt x="750" y="215"/>
                </a:cubicBezTo>
                <a:lnTo>
                  <a:pt x="810" y="942"/>
                </a:lnTo>
                <a:cubicBezTo>
                  <a:pt x="715" y="947"/>
                  <a:pt x="619" y="950"/>
                  <a:pt x="523" y="950"/>
                </a:cubicBezTo>
                <a:cubicBezTo>
                  <a:pt x="426" y="950"/>
                  <a:pt x="328" y="947"/>
                  <a:pt x="226" y="942"/>
                </a:cubicBezTo>
                <a:cubicBezTo>
                  <a:pt x="36" y="942"/>
                  <a:pt x="0" y="1215"/>
                  <a:pt x="179" y="1275"/>
                </a:cubicBezTo>
                <a:cubicBezTo>
                  <a:pt x="405" y="1323"/>
                  <a:pt x="619" y="1370"/>
                  <a:pt x="846" y="1394"/>
                </a:cubicBezTo>
                <a:cubicBezTo>
                  <a:pt x="857" y="1680"/>
                  <a:pt x="846" y="1942"/>
                  <a:pt x="1072" y="2156"/>
                </a:cubicBezTo>
                <a:cubicBezTo>
                  <a:pt x="1101" y="2185"/>
                  <a:pt x="1138" y="2198"/>
                  <a:pt x="1175" y="2198"/>
                </a:cubicBezTo>
                <a:cubicBezTo>
                  <a:pt x="1230" y="2198"/>
                  <a:pt x="1286" y="2170"/>
                  <a:pt x="1322" y="2120"/>
                </a:cubicBezTo>
                <a:cubicBezTo>
                  <a:pt x="1465" y="1894"/>
                  <a:pt x="1429" y="1680"/>
                  <a:pt x="1381" y="1430"/>
                </a:cubicBezTo>
                <a:cubicBezTo>
                  <a:pt x="1917" y="1430"/>
                  <a:pt x="2453" y="1334"/>
                  <a:pt x="2774" y="977"/>
                </a:cubicBezTo>
                <a:cubicBezTo>
                  <a:pt x="2893" y="858"/>
                  <a:pt x="2810" y="668"/>
                  <a:pt x="2643" y="668"/>
                </a:cubicBezTo>
                <a:cubicBezTo>
                  <a:pt x="2598" y="662"/>
                  <a:pt x="2554" y="659"/>
                  <a:pt x="2509" y="659"/>
                </a:cubicBezTo>
                <a:cubicBezTo>
                  <a:pt x="2187" y="659"/>
                  <a:pt x="1872" y="795"/>
                  <a:pt x="1548" y="858"/>
                </a:cubicBezTo>
                <a:cubicBezTo>
                  <a:pt x="1465" y="870"/>
                  <a:pt x="1381" y="882"/>
                  <a:pt x="1298" y="894"/>
                </a:cubicBezTo>
                <a:cubicBezTo>
                  <a:pt x="1262" y="644"/>
                  <a:pt x="1227" y="406"/>
                  <a:pt x="1179" y="156"/>
                </a:cubicBezTo>
                <a:cubicBezTo>
                  <a:pt x="1163" y="50"/>
                  <a:pt x="1074" y="0"/>
                  <a:pt x="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15"/>
          <p:cNvGrpSpPr/>
          <p:nvPr/>
        </p:nvGrpSpPr>
        <p:grpSpPr>
          <a:xfrm>
            <a:off x="-140169" y="-56014"/>
            <a:ext cx="775256" cy="630414"/>
            <a:chOff x="8565681" y="-330777"/>
            <a:chExt cx="775256" cy="630414"/>
          </a:xfrm>
        </p:grpSpPr>
        <p:sp>
          <p:nvSpPr>
            <p:cNvPr id="267" name="Google Shape;267;p15"/>
            <p:cNvSpPr/>
            <p:nvPr/>
          </p:nvSpPr>
          <p:spPr>
            <a:xfrm rot="-1931420">
              <a:off x="8562904" y="-139309"/>
              <a:ext cx="780810" cy="214883"/>
            </a:xfrm>
            <a:custGeom>
              <a:avLst/>
              <a:gdLst/>
              <a:ahLst/>
              <a:cxnLst/>
              <a:rect l="l" t="t" r="r" b="b"/>
              <a:pathLst>
                <a:path w="17744" h="4883" extrusionOk="0">
                  <a:moveTo>
                    <a:pt x="14386" y="1"/>
                  </a:moveTo>
                  <a:cubicBezTo>
                    <a:pt x="13536" y="1"/>
                    <a:pt x="12733" y="86"/>
                    <a:pt x="12350" y="127"/>
                  </a:cubicBezTo>
                  <a:cubicBezTo>
                    <a:pt x="8814" y="508"/>
                    <a:pt x="5349" y="1449"/>
                    <a:pt x="1813" y="1925"/>
                  </a:cubicBezTo>
                  <a:cubicBezTo>
                    <a:pt x="0" y="2176"/>
                    <a:pt x="294" y="4882"/>
                    <a:pt x="1984" y="4882"/>
                  </a:cubicBezTo>
                  <a:cubicBezTo>
                    <a:pt x="2059" y="4882"/>
                    <a:pt x="2137" y="4877"/>
                    <a:pt x="2218" y="4866"/>
                  </a:cubicBezTo>
                  <a:lnTo>
                    <a:pt x="8980" y="3937"/>
                  </a:lnTo>
                  <a:cubicBezTo>
                    <a:pt x="10921" y="3675"/>
                    <a:pt x="12850" y="3663"/>
                    <a:pt x="14755" y="3175"/>
                  </a:cubicBezTo>
                  <a:cubicBezTo>
                    <a:pt x="15469" y="2985"/>
                    <a:pt x="16839" y="2711"/>
                    <a:pt x="17184" y="1925"/>
                  </a:cubicBezTo>
                  <a:cubicBezTo>
                    <a:pt x="17743" y="699"/>
                    <a:pt x="16779" y="223"/>
                    <a:pt x="15553" y="68"/>
                  </a:cubicBezTo>
                  <a:cubicBezTo>
                    <a:pt x="15178" y="19"/>
                    <a:pt x="14777" y="1"/>
                    <a:pt x="14386"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5"/>
            <p:cNvSpPr/>
            <p:nvPr/>
          </p:nvSpPr>
          <p:spPr>
            <a:xfrm rot="-1931420">
              <a:off x="8686924" y="-282958"/>
              <a:ext cx="230582" cy="202869"/>
            </a:xfrm>
            <a:custGeom>
              <a:avLst/>
              <a:gdLst/>
              <a:ahLst/>
              <a:cxnLst/>
              <a:rect l="l" t="t" r="r" b="b"/>
              <a:pathLst>
                <a:path w="5240" h="4610" extrusionOk="0">
                  <a:moveTo>
                    <a:pt x="2586" y="0"/>
                  </a:moveTo>
                  <a:cubicBezTo>
                    <a:pt x="2291" y="0"/>
                    <a:pt x="1997" y="56"/>
                    <a:pt x="1727" y="174"/>
                  </a:cubicBezTo>
                  <a:cubicBezTo>
                    <a:pt x="548" y="674"/>
                    <a:pt x="1" y="2019"/>
                    <a:pt x="501" y="3198"/>
                  </a:cubicBezTo>
                  <a:cubicBezTo>
                    <a:pt x="866" y="4081"/>
                    <a:pt x="1719" y="4610"/>
                    <a:pt x="2619" y="4610"/>
                  </a:cubicBezTo>
                  <a:cubicBezTo>
                    <a:pt x="2921" y="4610"/>
                    <a:pt x="3229" y="4550"/>
                    <a:pt x="3525" y="4424"/>
                  </a:cubicBezTo>
                  <a:cubicBezTo>
                    <a:pt x="4692" y="3924"/>
                    <a:pt x="5239" y="2567"/>
                    <a:pt x="4739" y="1400"/>
                  </a:cubicBezTo>
                  <a:cubicBezTo>
                    <a:pt x="4407" y="521"/>
                    <a:pt x="3488" y="0"/>
                    <a:pt x="2586" y="0"/>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5"/>
            <p:cNvSpPr/>
            <p:nvPr/>
          </p:nvSpPr>
          <p:spPr>
            <a:xfrm rot="-1931420">
              <a:off x="8960566" y="46226"/>
              <a:ext cx="219053" cy="202825"/>
            </a:xfrm>
            <a:custGeom>
              <a:avLst/>
              <a:gdLst/>
              <a:ahLst/>
              <a:cxnLst/>
              <a:rect l="l" t="t" r="r" b="b"/>
              <a:pathLst>
                <a:path w="4978" h="4609" extrusionOk="0">
                  <a:moveTo>
                    <a:pt x="2579" y="1"/>
                  </a:moveTo>
                  <a:cubicBezTo>
                    <a:pt x="2286" y="1"/>
                    <a:pt x="1995" y="56"/>
                    <a:pt x="1727" y="172"/>
                  </a:cubicBezTo>
                  <a:cubicBezTo>
                    <a:pt x="548" y="673"/>
                    <a:pt x="0" y="2030"/>
                    <a:pt x="500" y="3197"/>
                  </a:cubicBezTo>
                  <a:cubicBezTo>
                    <a:pt x="866" y="4079"/>
                    <a:pt x="1719" y="4608"/>
                    <a:pt x="2619" y="4608"/>
                  </a:cubicBezTo>
                  <a:cubicBezTo>
                    <a:pt x="2921" y="4608"/>
                    <a:pt x="3228" y="4549"/>
                    <a:pt x="3525" y="4423"/>
                  </a:cubicBezTo>
                  <a:cubicBezTo>
                    <a:pt x="4072" y="4185"/>
                    <a:pt x="4501" y="3744"/>
                    <a:pt x="4751" y="3197"/>
                  </a:cubicBezTo>
                  <a:cubicBezTo>
                    <a:pt x="4977" y="2613"/>
                    <a:pt x="4965" y="1970"/>
                    <a:pt x="4739" y="1399"/>
                  </a:cubicBezTo>
                  <a:cubicBezTo>
                    <a:pt x="4406" y="527"/>
                    <a:pt x="3483" y="1"/>
                    <a:pt x="2579"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5"/>
            <p:cNvSpPr/>
            <p:nvPr/>
          </p:nvSpPr>
          <p:spPr>
            <a:xfrm rot="-1931420">
              <a:off x="8695003" y="-222083"/>
              <a:ext cx="225521" cy="144429"/>
            </a:xfrm>
            <a:custGeom>
              <a:avLst/>
              <a:gdLst/>
              <a:ahLst/>
              <a:cxnLst/>
              <a:rect l="l" t="t" r="r" b="b"/>
              <a:pathLst>
                <a:path w="5125" h="3282" extrusionOk="0">
                  <a:moveTo>
                    <a:pt x="743" y="1"/>
                  </a:moveTo>
                  <a:cubicBezTo>
                    <a:pt x="0" y="1607"/>
                    <a:pt x="1255" y="3281"/>
                    <a:pt x="2831" y="3281"/>
                  </a:cubicBezTo>
                  <a:cubicBezTo>
                    <a:pt x="3124" y="3281"/>
                    <a:pt x="3428" y="3223"/>
                    <a:pt x="3732" y="3096"/>
                  </a:cubicBezTo>
                  <a:cubicBezTo>
                    <a:pt x="4280" y="2846"/>
                    <a:pt x="4720" y="2406"/>
                    <a:pt x="4958" y="1858"/>
                  </a:cubicBezTo>
                  <a:cubicBezTo>
                    <a:pt x="5065" y="1572"/>
                    <a:pt x="5125" y="1275"/>
                    <a:pt x="5125" y="977"/>
                  </a:cubicBezTo>
                  <a:lnTo>
                    <a:pt x="5125" y="977"/>
                  </a:lnTo>
                  <a:cubicBezTo>
                    <a:pt x="4542" y="1348"/>
                    <a:pt x="3867" y="1575"/>
                    <a:pt x="3188" y="1575"/>
                  </a:cubicBezTo>
                  <a:cubicBezTo>
                    <a:pt x="2952" y="1575"/>
                    <a:pt x="2715" y="1547"/>
                    <a:pt x="2482" y="1489"/>
                  </a:cubicBezTo>
                  <a:cubicBezTo>
                    <a:pt x="1708" y="1275"/>
                    <a:pt x="1077" y="727"/>
                    <a:pt x="743"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5"/>
            <p:cNvSpPr/>
            <p:nvPr/>
          </p:nvSpPr>
          <p:spPr>
            <a:xfrm rot="-1931420">
              <a:off x="8960508" y="95523"/>
              <a:ext cx="232342" cy="154066"/>
            </a:xfrm>
            <a:custGeom>
              <a:avLst/>
              <a:gdLst/>
              <a:ahLst/>
              <a:cxnLst/>
              <a:rect l="l" t="t" r="r" b="b"/>
              <a:pathLst>
                <a:path w="5280" h="3501" extrusionOk="0">
                  <a:moveTo>
                    <a:pt x="981" y="0"/>
                  </a:moveTo>
                  <a:lnTo>
                    <a:pt x="981" y="0"/>
                  </a:lnTo>
                  <a:cubicBezTo>
                    <a:pt x="1" y="1617"/>
                    <a:pt x="1269" y="3501"/>
                    <a:pt x="2934" y="3501"/>
                  </a:cubicBezTo>
                  <a:cubicBezTo>
                    <a:pt x="3231" y="3501"/>
                    <a:pt x="3540" y="3441"/>
                    <a:pt x="3851" y="3310"/>
                  </a:cubicBezTo>
                  <a:cubicBezTo>
                    <a:pt x="4398" y="3072"/>
                    <a:pt x="4827" y="2631"/>
                    <a:pt x="5065" y="2084"/>
                  </a:cubicBezTo>
                  <a:cubicBezTo>
                    <a:pt x="5232" y="1691"/>
                    <a:pt x="5279" y="1262"/>
                    <a:pt x="5208" y="845"/>
                  </a:cubicBezTo>
                  <a:lnTo>
                    <a:pt x="5208" y="845"/>
                  </a:lnTo>
                  <a:cubicBezTo>
                    <a:pt x="4791" y="1310"/>
                    <a:pt x="4101" y="1512"/>
                    <a:pt x="3470" y="1536"/>
                  </a:cubicBezTo>
                  <a:cubicBezTo>
                    <a:pt x="3412" y="1538"/>
                    <a:pt x="3353" y="1539"/>
                    <a:pt x="3295" y="1539"/>
                  </a:cubicBezTo>
                  <a:cubicBezTo>
                    <a:pt x="2743" y="1539"/>
                    <a:pt x="2182" y="1433"/>
                    <a:pt x="1719" y="1131"/>
                  </a:cubicBezTo>
                  <a:cubicBezTo>
                    <a:pt x="1326" y="869"/>
                    <a:pt x="1053" y="464"/>
                    <a:pt x="981"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5"/>
            <p:cNvSpPr/>
            <p:nvPr/>
          </p:nvSpPr>
          <p:spPr>
            <a:xfrm rot="-1931420">
              <a:off x="8582432" y="-74875"/>
              <a:ext cx="761536" cy="150150"/>
            </a:xfrm>
            <a:custGeom>
              <a:avLst/>
              <a:gdLst/>
              <a:ahLst/>
              <a:cxnLst/>
              <a:rect l="l" t="t" r="r" b="b"/>
              <a:pathLst>
                <a:path w="17306" h="3412" extrusionOk="0">
                  <a:moveTo>
                    <a:pt x="17306" y="1"/>
                  </a:moveTo>
                  <a:cubicBezTo>
                    <a:pt x="14543" y="310"/>
                    <a:pt x="11781" y="644"/>
                    <a:pt x="9043" y="1144"/>
                  </a:cubicBezTo>
                  <a:cubicBezTo>
                    <a:pt x="7522" y="1426"/>
                    <a:pt x="5946" y="1754"/>
                    <a:pt x="4412" y="1754"/>
                  </a:cubicBezTo>
                  <a:cubicBezTo>
                    <a:pt x="3484" y="1754"/>
                    <a:pt x="2572" y="1634"/>
                    <a:pt x="1697" y="1310"/>
                  </a:cubicBezTo>
                  <a:lnTo>
                    <a:pt x="1685" y="477"/>
                  </a:lnTo>
                  <a:lnTo>
                    <a:pt x="1685" y="477"/>
                  </a:lnTo>
                  <a:cubicBezTo>
                    <a:pt x="1" y="830"/>
                    <a:pt x="307" y="3411"/>
                    <a:pt x="1958" y="3411"/>
                  </a:cubicBezTo>
                  <a:cubicBezTo>
                    <a:pt x="2035" y="3411"/>
                    <a:pt x="2114" y="3406"/>
                    <a:pt x="2197" y="3394"/>
                  </a:cubicBezTo>
                  <a:lnTo>
                    <a:pt x="8971" y="2477"/>
                  </a:lnTo>
                  <a:cubicBezTo>
                    <a:pt x="10888" y="2203"/>
                    <a:pt x="12829" y="2191"/>
                    <a:pt x="14722" y="1703"/>
                  </a:cubicBezTo>
                  <a:cubicBezTo>
                    <a:pt x="15448" y="1513"/>
                    <a:pt x="16806" y="1239"/>
                    <a:pt x="17151" y="453"/>
                  </a:cubicBezTo>
                  <a:cubicBezTo>
                    <a:pt x="17222" y="310"/>
                    <a:pt x="17282" y="155"/>
                    <a:pt x="17306"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 name="Google Shape;273;p15"/>
          <p:cNvGrpSpPr/>
          <p:nvPr/>
        </p:nvGrpSpPr>
        <p:grpSpPr>
          <a:xfrm rot="-1182744">
            <a:off x="7736378" y="-359939"/>
            <a:ext cx="1769033" cy="1690522"/>
            <a:chOff x="7812689" y="-9317"/>
            <a:chExt cx="1769029" cy="1690517"/>
          </a:xfrm>
        </p:grpSpPr>
        <p:sp>
          <p:nvSpPr>
            <p:cNvPr id="274" name="Google Shape;274;p15"/>
            <p:cNvSpPr/>
            <p:nvPr/>
          </p:nvSpPr>
          <p:spPr>
            <a:xfrm rot="-1931420">
              <a:off x="7986489" y="122016"/>
              <a:ext cx="743187" cy="866968"/>
            </a:xfrm>
            <a:custGeom>
              <a:avLst/>
              <a:gdLst/>
              <a:ahLst/>
              <a:cxnLst/>
              <a:rect l="l" t="t" r="r" b="b"/>
              <a:pathLst>
                <a:path w="16889" h="19701" extrusionOk="0">
                  <a:moveTo>
                    <a:pt x="11961" y="0"/>
                  </a:moveTo>
                  <a:cubicBezTo>
                    <a:pt x="11730" y="0"/>
                    <a:pt x="11515" y="28"/>
                    <a:pt x="11324" y="89"/>
                  </a:cubicBezTo>
                  <a:cubicBezTo>
                    <a:pt x="10228" y="434"/>
                    <a:pt x="9728" y="1779"/>
                    <a:pt x="9062" y="2601"/>
                  </a:cubicBezTo>
                  <a:lnTo>
                    <a:pt x="6180" y="6149"/>
                  </a:lnTo>
                  <a:lnTo>
                    <a:pt x="3299" y="9697"/>
                  </a:lnTo>
                  <a:lnTo>
                    <a:pt x="1858" y="11471"/>
                  </a:lnTo>
                  <a:cubicBezTo>
                    <a:pt x="1084" y="12435"/>
                    <a:pt x="1" y="13221"/>
                    <a:pt x="96" y="14602"/>
                  </a:cubicBezTo>
                  <a:lnTo>
                    <a:pt x="430" y="19293"/>
                  </a:lnTo>
                  <a:cubicBezTo>
                    <a:pt x="418" y="19401"/>
                    <a:pt x="453" y="19508"/>
                    <a:pt x="513" y="19591"/>
                  </a:cubicBezTo>
                  <a:cubicBezTo>
                    <a:pt x="572" y="19670"/>
                    <a:pt x="659" y="19700"/>
                    <a:pt x="755" y="19700"/>
                  </a:cubicBezTo>
                  <a:cubicBezTo>
                    <a:pt x="889" y="19700"/>
                    <a:pt x="1043" y="19642"/>
                    <a:pt x="1168" y="19579"/>
                  </a:cubicBezTo>
                  <a:cubicBezTo>
                    <a:pt x="2513" y="18877"/>
                    <a:pt x="4061" y="18281"/>
                    <a:pt x="5299" y="17400"/>
                  </a:cubicBezTo>
                  <a:cubicBezTo>
                    <a:pt x="6216" y="16746"/>
                    <a:pt x="6799" y="15662"/>
                    <a:pt x="7442" y="14757"/>
                  </a:cubicBezTo>
                  <a:cubicBezTo>
                    <a:pt x="8431" y="13388"/>
                    <a:pt x="9443" y="12043"/>
                    <a:pt x="10467" y="10709"/>
                  </a:cubicBezTo>
                  <a:cubicBezTo>
                    <a:pt x="10776" y="10304"/>
                    <a:pt x="11133" y="9935"/>
                    <a:pt x="11467" y="9554"/>
                  </a:cubicBezTo>
                  <a:cubicBezTo>
                    <a:pt x="12348" y="8578"/>
                    <a:pt x="13217" y="7590"/>
                    <a:pt x="14062" y="6590"/>
                  </a:cubicBezTo>
                  <a:cubicBezTo>
                    <a:pt x="14729" y="5804"/>
                    <a:pt x="15753" y="4851"/>
                    <a:pt x="16134" y="3875"/>
                  </a:cubicBezTo>
                  <a:cubicBezTo>
                    <a:pt x="16888" y="1952"/>
                    <a:pt x="13878" y="0"/>
                    <a:pt x="11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5"/>
            <p:cNvSpPr/>
            <p:nvPr/>
          </p:nvSpPr>
          <p:spPr>
            <a:xfrm rot="-1931420">
              <a:off x="8021765" y="187894"/>
              <a:ext cx="707323" cy="796514"/>
            </a:xfrm>
            <a:custGeom>
              <a:avLst/>
              <a:gdLst/>
              <a:ahLst/>
              <a:cxnLst/>
              <a:rect l="l" t="t" r="r" b="b"/>
              <a:pathLst>
                <a:path w="16074" h="18100" extrusionOk="0">
                  <a:moveTo>
                    <a:pt x="15097" y="1"/>
                  </a:moveTo>
                  <a:cubicBezTo>
                    <a:pt x="14978" y="167"/>
                    <a:pt x="14859" y="334"/>
                    <a:pt x="14740" y="489"/>
                  </a:cubicBezTo>
                  <a:cubicBezTo>
                    <a:pt x="10942" y="5442"/>
                    <a:pt x="6608" y="9954"/>
                    <a:pt x="1810" y="13943"/>
                  </a:cubicBezTo>
                  <a:lnTo>
                    <a:pt x="0" y="16836"/>
                  </a:lnTo>
                  <a:cubicBezTo>
                    <a:pt x="12" y="17122"/>
                    <a:pt x="36" y="17408"/>
                    <a:pt x="60" y="17693"/>
                  </a:cubicBezTo>
                  <a:cubicBezTo>
                    <a:pt x="48" y="17801"/>
                    <a:pt x="83" y="17896"/>
                    <a:pt x="143" y="17991"/>
                  </a:cubicBezTo>
                  <a:cubicBezTo>
                    <a:pt x="202" y="18069"/>
                    <a:pt x="286" y="18099"/>
                    <a:pt x="381" y="18099"/>
                  </a:cubicBezTo>
                  <a:cubicBezTo>
                    <a:pt x="516" y="18099"/>
                    <a:pt x="671" y="18037"/>
                    <a:pt x="798" y="17967"/>
                  </a:cubicBezTo>
                  <a:cubicBezTo>
                    <a:pt x="2143" y="17277"/>
                    <a:pt x="3691" y="16681"/>
                    <a:pt x="4929" y="15800"/>
                  </a:cubicBezTo>
                  <a:cubicBezTo>
                    <a:pt x="5858" y="15146"/>
                    <a:pt x="6429" y="14062"/>
                    <a:pt x="7084" y="13157"/>
                  </a:cubicBezTo>
                  <a:cubicBezTo>
                    <a:pt x="8061" y="11788"/>
                    <a:pt x="9073" y="10431"/>
                    <a:pt x="10097" y="9097"/>
                  </a:cubicBezTo>
                  <a:cubicBezTo>
                    <a:pt x="10406" y="8704"/>
                    <a:pt x="10763" y="8323"/>
                    <a:pt x="11109" y="7954"/>
                  </a:cubicBezTo>
                  <a:cubicBezTo>
                    <a:pt x="11978" y="6966"/>
                    <a:pt x="12847" y="5990"/>
                    <a:pt x="13692" y="4978"/>
                  </a:cubicBezTo>
                  <a:cubicBezTo>
                    <a:pt x="14359" y="4192"/>
                    <a:pt x="15383" y="3251"/>
                    <a:pt x="15764" y="2275"/>
                  </a:cubicBezTo>
                  <a:cubicBezTo>
                    <a:pt x="16073" y="1477"/>
                    <a:pt x="15740" y="668"/>
                    <a:pt x="15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5"/>
            <p:cNvSpPr/>
            <p:nvPr/>
          </p:nvSpPr>
          <p:spPr>
            <a:xfrm rot="-1931420">
              <a:off x="8184094" y="797782"/>
              <a:ext cx="251660" cy="275171"/>
            </a:xfrm>
            <a:custGeom>
              <a:avLst/>
              <a:gdLst/>
              <a:ahLst/>
              <a:cxnLst/>
              <a:rect l="l" t="t" r="r" b="b"/>
              <a:pathLst>
                <a:path w="5719" h="6253" extrusionOk="0">
                  <a:moveTo>
                    <a:pt x="282" y="0"/>
                  </a:moveTo>
                  <a:cubicBezTo>
                    <a:pt x="268" y="0"/>
                    <a:pt x="253" y="0"/>
                    <a:pt x="239" y="0"/>
                  </a:cubicBezTo>
                  <a:cubicBezTo>
                    <a:pt x="167" y="96"/>
                    <a:pt x="120" y="203"/>
                    <a:pt x="84" y="322"/>
                  </a:cubicBezTo>
                  <a:cubicBezTo>
                    <a:pt x="12" y="596"/>
                    <a:pt x="0" y="882"/>
                    <a:pt x="36" y="1155"/>
                  </a:cubicBezTo>
                  <a:lnTo>
                    <a:pt x="370" y="5846"/>
                  </a:lnTo>
                  <a:cubicBezTo>
                    <a:pt x="358" y="5954"/>
                    <a:pt x="393" y="6049"/>
                    <a:pt x="453" y="6144"/>
                  </a:cubicBezTo>
                  <a:cubicBezTo>
                    <a:pt x="512" y="6222"/>
                    <a:pt x="596" y="6252"/>
                    <a:pt x="691" y="6252"/>
                  </a:cubicBezTo>
                  <a:cubicBezTo>
                    <a:pt x="826" y="6252"/>
                    <a:pt x="981" y="6190"/>
                    <a:pt x="1108" y="6120"/>
                  </a:cubicBezTo>
                  <a:cubicBezTo>
                    <a:pt x="2453" y="5430"/>
                    <a:pt x="4001" y="4834"/>
                    <a:pt x="5239" y="3953"/>
                  </a:cubicBezTo>
                  <a:cubicBezTo>
                    <a:pt x="5382" y="3846"/>
                    <a:pt x="5513" y="3739"/>
                    <a:pt x="5632" y="3620"/>
                  </a:cubicBezTo>
                  <a:cubicBezTo>
                    <a:pt x="5718" y="2737"/>
                    <a:pt x="5015" y="1999"/>
                    <a:pt x="4166" y="1999"/>
                  </a:cubicBezTo>
                  <a:cubicBezTo>
                    <a:pt x="4076" y="1999"/>
                    <a:pt x="3986" y="2008"/>
                    <a:pt x="3894" y="2025"/>
                  </a:cubicBezTo>
                  <a:cubicBezTo>
                    <a:pt x="4022" y="1257"/>
                    <a:pt x="3411" y="679"/>
                    <a:pt x="2761" y="679"/>
                  </a:cubicBezTo>
                  <a:cubicBezTo>
                    <a:pt x="2503" y="679"/>
                    <a:pt x="2239" y="770"/>
                    <a:pt x="2013" y="977"/>
                  </a:cubicBezTo>
                  <a:cubicBezTo>
                    <a:pt x="1744" y="299"/>
                    <a:pt x="1029"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5"/>
            <p:cNvSpPr/>
            <p:nvPr/>
          </p:nvSpPr>
          <p:spPr>
            <a:xfrm rot="-1931420">
              <a:off x="8240293" y="963537"/>
              <a:ext cx="124752" cy="127442"/>
            </a:xfrm>
            <a:custGeom>
              <a:avLst/>
              <a:gdLst/>
              <a:ahLst/>
              <a:cxnLst/>
              <a:rect l="l" t="t" r="r" b="b"/>
              <a:pathLst>
                <a:path w="2835" h="2896" extrusionOk="0">
                  <a:moveTo>
                    <a:pt x="1" y="0"/>
                  </a:moveTo>
                  <a:cubicBezTo>
                    <a:pt x="49" y="833"/>
                    <a:pt x="108" y="1655"/>
                    <a:pt x="168" y="2488"/>
                  </a:cubicBezTo>
                  <a:cubicBezTo>
                    <a:pt x="168" y="2596"/>
                    <a:pt x="203" y="2703"/>
                    <a:pt x="263" y="2786"/>
                  </a:cubicBezTo>
                  <a:cubicBezTo>
                    <a:pt x="322" y="2865"/>
                    <a:pt x="409" y="2895"/>
                    <a:pt x="505" y="2895"/>
                  </a:cubicBezTo>
                  <a:cubicBezTo>
                    <a:pt x="639" y="2895"/>
                    <a:pt x="793" y="2837"/>
                    <a:pt x="918" y="2774"/>
                  </a:cubicBezTo>
                  <a:cubicBezTo>
                    <a:pt x="1537" y="2453"/>
                    <a:pt x="2192" y="2155"/>
                    <a:pt x="2835" y="1834"/>
                  </a:cubicBezTo>
                  <a:cubicBezTo>
                    <a:pt x="2763" y="1715"/>
                    <a:pt x="2692" y="1595"/>
                    <a:pt x="2608" y="1476"/>
                  </a:cubicBezTo>
                  <a:cubicBezTo>
                    <a:pt x="2299" y="1024"/>
                    <a:pt x="1882" y="643"/>
                    <a:pt x="1418" y="369"/>
                  </a:cubicBezTo>
                  <a:cubicBezTo>
                    <a:pt x="977" y="131"/>
                    <a:pt x="48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5"/>
            <p:cNvSpPr/>
            <p:nvPr/>
          </p:nvSpPr>
          <p:spPr>
            <a:xfrm rot="-1931420">
              <a:off x="8560209" y="403586"/>
              <a:ext cx="860854" cy="851566"/>
            </a:xfrm>
            <a:custGeom>
              <a:avLst/>
              <a:gdLst/>
              <a:ahLst/>
              <a:cxnLst/>
              <a:rect l="l" t="t" r="r" b="b"/>
              <a:pathLst>
                <a:path w="19563" h="19351" extrusionOk="0">
                  <a:moveTo>
                    <a:pt x="5732" y="1"/>
                  </a:moveTo>
                  <a:cubicBezTo>
                    <a:pt x="5525" y="1"/>
                    <a:pt x="5362" y="24"/>
                    <a:pt x="5251" y="74"/>
                  </a:cubicBezTo>
                  <a:cubicBezTo>
                    <a:pt x="5251" y="74"/>
                    <a:pt x="1" y="18421"/>
                    <a:pt x="322" y="19314"/>
                  </a:cubicBezTo>
                  <a:cubicBezTo>
                    <a:pt x="331" y="19338"/>
                    <a:pt x="354" y="19350"/>
                    <a:pt x="389" y="19350"/>
                  </a:cubicBezTo>
                  <a:cubicBezTo>
                    <a:pt x="1662" y="19350"/>
                    <a:pt x="19563" y="4288"/>
                    <a:pt x="19563" y="4288"/>
                  </a:cubicBezTo>
                  <a:cubicBezTo>
                    <a:pt x="19563" y="4288"/>
                    <a:pt x="8549" y="1"/>
                    <a:pt x="5732" y="1"/>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5"/>
            <p:cNvSpPr/>
            <p:nvPr/>
          </p:nvSpPr>
          <p:spPr>
            <a:xfrm rot="-1931420">
              <a:off x="8579891" y="512087"/>
              <a:ext cx="284003" cy="182890"/>
            </a:xfrm>
            <a:custGeom>
              <a:avLst/>
              <a:gdLst/>
              <a:ahLst/>
              <a:cxnLst/>
              <a:rect l="l" t="t" r="r" b="b"/>
              <a:pathLst>
                <a:path w="6454" h="4156" extrusionOk="0">
                  <a:moveTo>
                    <a:pt x="1614" y="0"/>
                  </a:moveTo>
                  <a:cubicBezTo>
                    <a:pt x="1407" y="0"/>
                    <a:pt x="1243" y="23"/>
                    <a:pt x="1131" y="73"/>
                  </a:cubicBezTo>
                  <a:cubicBezTo>
                    <a:pt x="1131" y="73"/>
                    <a:pt x="655" y="1740"/>
                    <a:pt x="0" y="4085"/>
                  </a:cubicBezTo>
                  <a:cubicBezTo>
                    <a:pt x="335" y="4126"/>
                    <a:pt x="721" y="4155"/>
                    <a:pt x="1138" y="4155"/>
                  </a:cubicBezTo>
                  <a:cubicBezTo>
                    <a:pt x="2920" y="4155"/>
                    <a:pt x="5257" y="3617"/>
                    <a:pt x="6454" y="1108"/>
                  </a:cubicBezTo>
                  <a:cubicBezTo>
                    <a:pt x="4405" y="474"/>
                    <a:pt x="2556" y="0"/>
                    <a:pt x="1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5"/>
            <p:cNvSpPr/>
            <p:nvPr/>
          </p:nvSpPr>
          <p:spPr>
            <a:xfrm rot="-1931420">
              <a:off x="8605324" y="536309"/>
              <a:ext cx="854033" cy="705817"/>
            </a:xfrm>
            <a:custGeom>
              <a:avLst/>
              <a:gdLst/>
              <a:ahLst/>
              <a:cxnLst/>
              <a:rect l="l" t="t" r="r" b="b"/>
              <a:pathLst>
                <a:path w="19408" h="16039" extrusionOk="0">
                  <a:moveTo>
                    <a:pt x="16824" y="0"/>
                  </a:moveTo>
                  <a:cubicBezTo>
                    <a:pt x="14109" y="2739"/>
                    <a:pt x="10835" y="4906"/>
                    <a:pt x="7156" y="6060"/>
                  </a:cubicBezTo>
                  <a:cubicBezTo>
                    <a:pt x="6401" y="6293"/>
                    <a:pt x="5603" y="6488"/>
                    <a:pt x="4817" y="6488"/>
                  </a:cubicBezTo>
                  <a:cubicBezTo>
                    <a:pt x="4437" y="6488"/>
                    <a:pt x="4060" y="6443"/>
                    <a:pt x="3691" y="6334"/>
                  </a:cubicBezTo>
                  <a:cubicBezTo>
                    <a:pt x="3287" y="6215"/>
                    <a:pt x="2918" y="6001"/>
                    <a:pt x="2596" y="5727"/>
                  </a:cubicBezTo>
                  <a:cubicBezTo>
                    <a:pt x="1298" y="10525"/>
                    <a:pt x="1" y="15550"/>
                    <a:pt x="167" y="16002"/>
                  </a:cubicBezTo>
                  <a:cubicBezTo>
                    <a:pt x="176" y="16026"/>
                    <a:pt x="199" y="16038"/>
                    <a:pt x="234" y="16038"/>
                  </a:cubicBezTo>
                  <a:cubicBezTo>
                    <a:pt x="1507" y="16038"/>
                    <a:pt x="19408" y="976"/>
                    <a:pt x="19408" y="976"/>
                  </a:cubicBezTo>
                  <a:cubicBezTo>
                    <a:pt x="19408" y="976"/>
                    <a:pt x="18360" y="560"/>
                    <a:pt x="16824"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5"/>
            <p:cNvSpPr/>
            <p:nvPr/>
          </p:nvSpPr>
          <p:spPr>
            <a:xfrm rot="-1931420">
              <a:off x="8431006" y="1318801"/>
              <a:ext cx="315202" cy="301619"/>
            </a:xfrm>
            <a:custGeom>
              <a:avLst/>
              <a:gdLst/>
              <a:ahLst/>
              <a:cxnLst/>
              <a:rect l="l" t="t" r="r" b="b"/>
              <a:pathLst>
                <a:path w="7163" h="6854" extrusionOk="0">
                  <a:moveTo>
                    <a:pt x="4996" y="1"/>
                  </a:moveTo>
                  <a:cubicBezTo>
                    <a:pt x="4741" y="1"/>
                    <a:pt x="4478" y="109"/>
                    <a:pt x="4247" y="368"/>
                  </a:cubicBezTo>
                  <a:cubicBezTo>
                    <a:pt x="3831" y="833"/>
                    <a:pt x="3426" y="1297"/>
                    <a:pt x="3021" y="1773"/>
                  </a:cubicBezTo>
                  <a:cubicBezTo>
                    <a:pt x="2854" y="1607"/>
                    <a:pt x="2676" y="1440"/>
                    <a:pt x="2509" y="1273"/>
                  </a:cubicBezTo>
                  <a:cubicBezTo>
                    <a:pt x="2278" y="1039"/>
                    <a:pt x="2019" y="941"/>
                    <a:pt x="1769" y="941"/>
                  </a:cubicBezTo>
                  <a:cubicBezTo>
                    <a:pt x="942" y="941"/>
                    <a:pt x="220" y="2025"/>
                    <a:pt x="961" y="2821"/>
                  </a:cubicBezTo>
                  <a:cubicBezTo>
                    <a:pt x="1176" y="3059"/>
                    <a:pt x="1414" y="3285"/>
                    <a:pt x="1652" y="3524"/>
                  </a:cubicBezTo>
                  <a:cubicBezTo>
                    <a:pt x="1271" y="4024"/>
                    <a:pt x="914" y="4548"/>
                    <a:pt x="580" y="5083"/>
                  </a:cubicBezTo>
                  <a:cubicBezTo>
                    <a:pt x="0" y="6012"/>
                    <a:pt x="816" y="6853"/>
                    <a:pt x="1663" y="6853"/>
                  </a:cubicBezTo>
                  <a:cubicBezTo>
                    <a:pt x="2033" y="6853"/>
                    <a:pt x="2408" y="6693"/>
                    <a:pt x="2676" y="6310"/>
                  </a:cubicBezTo>
                  <a:lnTo>
                    <a:pt x="3474" y="5167"/>
                  </a:lnTo>
                  <a:cubicBezTo>
                    <a:pt x="3950" y="5560"/>
                    <a:pt x="4426" y="5941"/>
                    <a:pt x="4926" y="6322"/>
                  </a:cubicBezTo>
                  <a:cubicBezTo>
                    <a:pt x="5128" y="6471"/>
                    <a:pt x="5332" y="6535"/>
                    <a:pt x="5525" y="6535"/>
                  </a:cubicBezTo>
                  <a:cubicBezTo>
                    <a:pt x="6472" y="6535"/>
                    <a:pt x="7163" y="4988"/>
                    <a:pt x="6105" y="4286"/>
                  </a:cubicBezTo>
                  <a:cubicBezTo>
                    <a:pt x="5664" y="3988"/>
                    <a:pt x="5212" y="3655"/>
                    <a:pt x="4795" y="3321"/>
                  </a:cubicBezTo>
                  <a:cubicBezTo>
                    <a:pt x="5140" y="2869"/>
                    <a:pt x="5486" y="2416"/>
                    <a:pt x="5843" y="1976"/>
                  </a:cubicBezTo>
                  <a:cubicBezTo>
                    <a:pt x="6552" y="1131"/>
                    <a:pt x="5818" y="1"/>
                    <a:pt x="49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5"/>
            <p:cNvSpPr/>
            <p:nvPr/>
          </p:nvSpPr>
          <p:spPr>
            <a:xfrm rot="-1931420">
              <a:off x="8445209" y="1368098"/>
              <a:ext cx="293200" cy="254004"/>
            </a:xfrm>
            <a:custGeom>
              <a:avLst/>
              <a:gdLst/>
              <a:ahLst/>
              <a:cxnLst/>
              <a:rect l="l" t="t" r="r" b="b"/>
              <a:pathLst>
                <a:path w="6663" h="5772" extrusionOk="0">
                  <a:moveTo>
                    <a:pt x="1268" y="1"/>
                  </a:moveTo>
                  <a:cubicBezTo>
                    <a:pt x="696" y="310"/>
                    <a:pt x="375" y="1120"/>
                    <a:pt x="958" y="1739"/>
                  </a:cubicBezTo>
                  <a:cubicBezTo>
                    <a:pt x="1185" y="1977"/>
                    <a:pt x="1411" y="2204"/>
                    <a:pt x="1649" y="2442"/>
                  </a:cubicBezTo>
                  <a:cubicBezTo>
                    <a:pt x="1280" y="2954"/>
                    <a:pt x="911" y="3466"/>
                    <a:pt x="589" y="4001"/>
                  </a:cubicBezTo>
                  <a:cubicBezTo>
                    <a:pt x="1" y="4930"/>
                    <a:pt x="820" y="5772"/>
                    <a:pt x="1666" y="5772"/>
                  </a:cubicBezTo>
                  <a:cubicBezTo>
                    <a:pt x="2035" y="5772"/>
                    <a:pt x="2409" y="5611"/>
                    <a:pt x="2673" y="5228"/>
                  </a:cubicBezTo>
                  <a:lnTo>
                    <a:pt x="3471" y="4085"/>
                  </a:lnTo>
                  <a:cubicBezTo>
                    <a:pt x="3947" y="4478"/>
                    <a:pt x="4423" y="4871"/>
                    <a:pt x="4923" y="5240"/>
                  </a:cubicBezTo>
                  <a:cubicBezTo>
                    <a:pt x="5126" y="5392"/>
                    <a:pt x="5330" y="5457"/>
                    <a:pt x="5524" y="5457"/>
                  </a:cubicBezTo>
                  <a:cubicBezTo>
                    <a:pt x="6150" y="5457"/>
                    <a:pt x="6662" y="4772"/>
                    <a:pt x="6626" y="4109"/>
                  </a:cubicBezTo>
                  <a:cubicBezTo>
                    <a:pt x="6126" y="3990"/>
                    <a:pt x="5626" y="3811"/>
                    <a:pt x="5161" y="3585"/>
                  </a:cubicBezTo>
                  <a:cubicBezTo>
                    <a:pt x="3566" y="2799"/>
                    <a:pt x="2387" y="1382"/>
                    <a:pt x="1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15"/>
          <p:cNvGrpSpPr/>
          <p:nvPr/>
        </p:nvGrpSpPr>
        <p:grpSpPr>
          <a:xfrm rot="1070396">
            <a:off x="238125" y="628198"/>
            <a:ext cx="396340" cy="346078"/>
            <a:chOff x="172325" y="562000"/>
            <a:chExt cx="1712584" cy="1495403"/>
          </a:xfrm>
        </p:grpSpPr>
        <p:sp>
          <p:nvSpPr>
            <p:cNvPr id="284" name="Google Shape;284;p15"/>
            <p:cNvSpPr/>
            <p:nvPr/>
          </p:nvSpPr>
          <p:spPr>
            <a:xfrm>
              <a:off x="172325" y="562000"/>
              <a:ext cx="1712584" cy="610612"/>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5"/>
            <p:cNvSpPr/>
            <p:nvPr/>
          </p:nvSpPr>
          <p:spPr>
            <a:xfrm>
              <a:off x="186274" y="1447143"/>
              <a:ext cx="1693008" cy="610260"/>
            </a:xfrm>
            <a:custGeom>
              <a:avLst/>
              <a:gdLst/>
              <a:ahLst/>
              <a:cxnLst/>
              <a:rect l="l" t="t" r="r" b="b"/>
              <a:pathLst>
                <a:path w="14443" h="5206" extrusionOk="0">
                  <a:moveTo>
                    <a:pt x="13042" y="1"/>
                  </a:moveTo>
                  <a:cubicBezTo>
                    <a:pt x="13025" y="1"/>
                    <a:pt x="13008" y="1"/>
                    <a:pt x="12991" y="2"/>
                  </a:cubicBezTo>
                  <a:lnTo>
                    <a:pt x="11800" y="50"/>
                  </a:lnTo>
                  <a:lnTo>
                    <a:pt x="1561" y="514"/>
                  </a:lnTo>
                  <a:cubicBezTo>
                    <a:pt x="1" y="585"/>
                    <a:pt x="188" y="5206"/>
                    <a:pt x="1739" y="5206"/>
                  </a:cubicBezTo>
                  <a:cubicBezTo>
                    <a:pt x="1751" y="5206"/>
                    <a:pt x="1763" y="5206"/>
                    <a:pt x="1775" y="5205"/>
                  </a:cubicBezTo>
                  <a:lnTo>
                    <a:pt x="7406" y="4955"/>
                  </a:lnTo>
                  <a:cubicBezTo>
                    <a:pt x="8788" y="4896"/>
                    <a:pt x="10300" y="4824"/>
                    <a:pt x="11717" y="4765"/>
                  </a:cubicBezTo>
                  <a:cubicBezTo>
                    <a:pt x="12693" y="4717"/>
                    <a:pt x="13729" y="4824"/>
                    <a:pt x="14110" y="3717"/>
                  </a:cubicBezTo>
                  <a:cubicBezTo>
                    <a:pt x="14416" y="2882"/>
                    <a:pt x="14442" y="1"/>
                    <a:pt x="130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5"/>
            <p:cNvSpPr/>
            <p:nvPr/>
          </p:nvSpPr>
          <p:spPr>
            <a:xfrm>
              <a:off x="177600" y="635029"/>
              <a:ext cx="1685038" cy="538989"/>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5"/>
            <p:cNvSpPr/>
            <p:nvPr/>
          </p:nvSpPr>
          <p:spPr>
            <a:xfrm>
              <a:off x="186040" y="1510091"/>
              <a:ext cx="1672378" cy="547312"/>
            </a:xfrm>
            <a:custGeom>
              <a:avLst/>
              <a:gdLst/>
              <a:ahLst/>
              <a:cxnLst/>
              <a:rect l="l" t="t" r="r" b="b"/>
              <a:pathLst>
                <a:path w="14267" h="4669" extrusionOk="0">
                  <a:moveTo>
                    <a:pt x="1372" y="1"/>
                  </a:moveTo>
                  <a:lnTo>
                    <a:pt x="1372" y="1"/>
                  </a:lnTo>
                  <a:cubicBezTo>
                    <a:pt x="0" y="403"/>
                    <a:pt x="238" y="4669"/>
                    <a:pt x="1722" y="4669"/>
                  </a:cubicBezTo>
                  <a:cubicBezTo>
                    <a:pt x="1732" y="4669"/>
                    <a:pt x="1743" y="4669"/>
                    <a:pt x="1753" y="4668"/>
                  </a:cubicBezTo>
                  <a:lnTo>
                    <a:pt x="7397" y="4418"/>
                  </a:lnTo>
                  <a:cubicBezTo>
                    <a:pt x="8778" y="4359"/>
                    <a:pt x="10290" y="4287"/>
                    <a:pt x="11719" y="4228"/>
                  </a:cubicBezTo>
                  <a:cubicBezTo>
                    <a:pt x="12695" y="4192"/>
                    <a:pt x="13731" y="4299"/>
                    <a:pt x="14112" y="3192"/>
                  </a:cubicBezTo>
                  <a:cubicBezTo>
                    <a:pt x="14207" y="2858"/>
                    <a:pt x="14255" y="2525"/>
                    <a:pt x="14266" y="2192"/>
                  </a:cubicBezTo>
                  <a:lnTo>
                    <a:pt x="14266" y="2192"/>
                  </a:lnTo>
                  <a:cubicBezTo>
                    <a:pt x="12488" y="2567"/>
                    <a:pt x="10682" y="2755"/>
                    <a:pt x="8874" y="2755"/>
                  </a:cubicBezTo>
                  <a:cubicBezTo>
                    <a:pt x="7753" y="2755"/>
                    <a:pt x="6632" y="2683"/>
                    <a:pt x="5515" y="2537"/>
                  </a:cubicBezTo>
                  <a:cubicBezTo>
                    <a:pt x="4587" y="2418"/>
                    <a:pt x="3646" y="2239"/>
                    <a:pt x="2836" y="1763"/>
                  </a:cubicBezTo>
                  <a:cubicBezTo>
                    <a:pt x="2158" y="1370"/>
                    <a:pt x="1586" y="739"/>
                    <a:pt x="13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15"/>
          <p:cNvGrpSpPr/>
          <p:nvPr/>
        </p:nvGrpSpPr>
        <p:grpSpPr>
          <a:xfrm rot="-822690">
            <a:off x="715069" y="288596"/>
            <a:ext cx="341248" cy="354185"/>
            <a:chOff x="614950" y="1682850"/>
            <a:chExt cx="438175" cy="454900"/>
          </a:xfrm>
        </p:grpSpPr>
        <p:sp>
          <p:nvSpPr>
            <p:cNvPr id="289" name="Google Shape;289;p15"/>
            <p:cNvSpPr/>
            <p:nvPr/>
          </p:nvSpPr>
          <p:spPr>
            <a:xfrm>
              <a:off x="614950" y="1682850"/>
              <a:ext cx="438175" cy="45490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5"/>
            <p:cNvSpPr/>
            <p:nvPr/>
          </p:nvSpPr>
          <p:spPr>
            <a:xfrm>
              <a:off x="686375" y="1706975"/>
              <a:ext cx="183400" cy="114275"/>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5"/>
            <p:cNvSpPr/>
            <p:nvPr/>
          </p:nvSpPr>
          <p:spPr>
            <a:xfrm>
              <a:off x="656325" y="1827450"/>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5"/>
          <p:cNvSpPr txBox="1">
            <a:spLocks noGrp="1"/>
          </p:cNvSpPr>
          <p:nvPr>
            <p:ph type="subTitle" idx="1"/>
          </p:nvPr>
        </p:nvSpPr>
        <p:spPr>
          <a:xfrm>
            <a:off x="1279200" y="1423950"/>
            <a:ext cx="6585600" cy="2295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500"/>
              <a:buNone/>
              <a:defRPr sz="2600">
                <a:solidFill>
                  <a:srgbClr val="FFFFFF"/>
                </a:solidFill>
              </a:defRPr>
            </a:lvl1pPr>
            <a:lvl2pPr lvl="1">
              <a:spcBef>
                <a:spcPts val="0"/>
              </a:spcBef>
              <a:spcAft>
                <a:spcPts val="0"/>
              </a:spcAft>
              <a:buSzPts val="1500"/>
              <a:buNone/>
              <a:defRPr/>
            </a:lvl2pPr>
            <a:lvl3pPr lvl="2">
              <a:spcBef>
                <a:spcPts val="1600"/>
              </a:spcBef>
              <a:spcAft>
                <a:spcPts val="0"/>
              </a:spcAft>
              <a:buSzPts val="1500"/>
              <a:buNone/>
              <a:defRPr/>
            </a:lvl3pPr>
            <a:lvl4pPr lvl="3">
              <a:spcBef>
                <a:spcPts val="1600"/>
              </a:spcBef>
              <a:spcAft>
                <a:spcPts val="0"/>
              </a:spcAft>
              <a:buSzPts val="1500"/>
              <a:buNone/>
              <a:defRPr/>
            </a:lvl4pPr>
            <a:lvl5pPr lvl="4">
              <a:spcBef>
                <a:spcPts val="1600"/>
              </a:spcBef>
              <a:spcAft>
                <a:spcPts val="0"/>
              </a:spcAft>
              <a:buSzPts val="1500"/>
              <a:buNone/>
              <a:defRPr/>
            </a:lvl5pPr>
            <a:lvl6pPr lvl="5">
              <a:spcBef>
                <a:spcPts val="1600"/>
              </a:spcBef>
              <a:spcAft>
                <a:spcPts val="0"/>
              </a:spcAft>
              <a:buSzPts val="15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93" name="Google Shape;293;p15"/>
          <p:cNvSpPr txBox="1">
            <a:spLocks noGrp="1"/>
          </p:cNvSpPr>
          <p:nvPr>
            <p:ph type="title"/>
          </p:nvPr>
        </p:nvSpPr>
        <p:spPr>
          <a:xfrm>
            <a:off x="3168900" y="3848300"/>
            <a:ext cx="4695900" cy="334500"/>
          </a:xfrm>
          <a:prstGeom prst="rect">
            <a:avLst/>
          </a:prstGeom>
        </p:spPr>
        <p:txBody>
          <a:bodyPr spcFirstLastPara="1" wrap="square" lIns="91425" tIns="91425" rIns="91425" bIns="91425" anchor="t" anchorCtr="0">
            <a:noAutofit/>
          </a:bodyPr>
          <a:lstStyle>
            <a:lvl1pPr lvl="0" algn="r">
              <a:spcBef>
                <a:spcPts val="0"/>
              </a:spcBef>
              <a:spcAft>
                <a:spcPts val="0"/>
              </a:spcAft>
              <a:buSzPts val="2200"/>
              <a:buNone/>
              <a:defRPr sz="2200"/>
            </a:lvl1pPr>
            <a:lvl2pPr lvl="1">
              <a:spcBef>
                <a:spcPts val="0"/>
              </a:spcBef>
              <a:spcAft>
                <a:spcPts val="0"/>
              </a:spcAft>
              <a:buSzPts val="2800"/>
              <a:buNone/>
              <a:defRPr>
                <a:latin typeface="Comfortaa"/>
                <a:ea typeface="Comfortaa"/>
                <a:cs typeface="Comfortaa"/>
                <a:sym typeface="Comfortaa"/>
              </a:defRPr>
            </a:lvl2pPr>
            <a:lvl3pPr lvl="2">
              <a:spcBef>
                <a:spcPts val="0"/>
              </a:spcBef>
              <a:spcAft>
                <a:spcPts val="0"/>
              </a:spcAft>
              <a:buSzPts val="2800"/>
              <a:buNone/>
              <a:defRPr>
                <a:latin typeface="Comfortaa"/>
                <a:ea typeface="Comfortaa"/>
                <a:cs typeface="Comfortaa"/>
                <a:sym typeface="Comfortaa"/>
              </a:defRPr>
            </a:lvl3pPr>
            <a:lvl4pPr lvl="3">
              <a:spcBef>
                <a:spcPts val="0"/>
              </a:spcBef>
              <a:spcAft>
                <a:spcPts val="0"/>
              </a:spcAft>
              <a:buSzPts val="2800"/>
              <a:buNone/>
              <a:defRPr>
                <a:latin typeface="Comfortaa"/>
                <a:ea typeface="Comfortaa"/>
                <a:cs typeface="Comfortaa"/>
                <a:sym typeface="Comfortaa"/>
              </a:defRPr>
            </a:lvl4pPr>
            <a:lvl5pPr lvl="4">
              <a:spcBef>
                <a:spcPts val="0"/>
              </a:spcBef>
              <a:spcAft>
                <a:spcPts val="0"/>
              </a:spcAft>
              <a:buSzPts val="2800"/>
              <a:buNone/>
              <a:defRPr>
                <a:latin typeface="Comfortaa"/>
                <a:ea typeface="Comfortaa"/>
                <a:cs typeface="Comfortaa"/>
                <a:sym typeface="Comfortaa"/>
              </a:defRPr>
            </a:lvl5pPr>
            <a:lvl6pPr lvl="5">
              <a:spcBef>
                <a:spcPts val="0"/>
              </a:spcBef>
              <a:spcAft>
                <a:spcPts val="0"/>
              </a:spcAft>
              <a:buSzPts val="2800"/>
              <a:buNone/>
              <a:defRPr>
                <a:latin typeface="Comfortaa"/>
                <a:ea typeface="Comfortaa"/>
                <a:cs typeface="Comfortaa"/>
                <a:sym typeface="Comfortaa"/>
              </a:defRPr>
            </a:lvl6pPr>
            <a:lvl7pPr lvl="6">
              <a:spcBef>
                <a:spcPts val="0"/>
              </a:spcBef>
              <a:spcAft>
                <a:spcPts val="0"/>
              </a:spcAft>
              <a:buSzPts val="2800"/>
              <a:buNone/>
              <a:defRPr>
                <a:latin typeface="Comfortaa"/>
                <a:ea typeface="Comfortaa"/>
                <a:cs typeface="Comfortaa"/>
                <a:sym typeface="Comfortaa"/>
              </a:defRPr>
            </a:lvl7pPr>
            <a:lvl8pPr lvl="7">
              <a:spcBef>
                <a:spcPts val="0"/>
              </a:spcBef>
              <a:spcAft>
                <a:spcPts val="0"/>
              </a:spcAft>
              <a:buSzPts val="2800"/>
              <a:buNone/>
              <a:defRPr>
                <a:latin typeface="Comfortaa"/>
                <a:ea typeface="Comfortaa"/>
                <a:cs typeface="Comfortaa"/>
                <a:sym typeface="Comfortaa"/>
              </a:defRPr>
            </a:lvl8pPr>
            <a:lvl9pPr lvl="8">
              <a:spcBef>
                <a:spcPts val="0"/>
              </a:spcBef>
              <a:spcAft>
                <a:spcPts val="0"/>
              </a:spcAft>
              <a:buSzPts val="2800"/>
              <a:buNone/>
              <a:defRPr>
                <a:latin typeface="Comfortaa"/>
                <a:ea typeface="Comfortaa"/>
                <a:cs typeface="Comfortaa"/>
                <a:sym typeface="Comfortaa"/>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
  <p:cSld name="CUSTOM_2">
    <p:bg>
      <p:bgPr>
        <a:solidFill>
          <a:schemeClr val="lt1"/>
        </a:solidFill>
        <a:effectLst/>
      </p:bgPr>
    </p:bg>
    <p:spTree>
      <p:nvGrpSpPr>
        <p:cNvPr id="1" name="Shape 294"/>
        <p:cNvGrpSpPr/>
        <p:nvPr/>
      </p:nvGrpSpPr>
      <p:grpSpPr>
        <a:xfrm>
          <a:off x="0" y="0"/>
          <a:ext cx="0" cy="0"/>
          <a:chOff x="0" y="0"/>
          <a:chExt cx="0" cy="0"/>
        </a:xfrm>
      </p:grpSpPr>
      <p:sp>
        <p:nvSpPr>
          <p:cNvPr id="295" name="Google Shape;295;p16"/>
          <p:cNvSpPr/>
          <p:nvPr/>
        </p:nvSpPr>
        <p:spPr>
          <a:xfrm rot="10800000" flipH="1">
            <a:off x="0" y="29"/>
            <a:ext cx="9153602" cy="5610194"/>
          </a:xfrm>
          <a:custGeom>
            <a:avLst/>
            <a:gdLst/>
            <a:ahLst/>
            <a:cxnLst/>
            <a:rect l="l" t="t" r="r" b="b"/>
            <a:pathLst>
              <a:path w="67748" h="49441" extrusionOk="0">
                <a:moveTo>
                  <a:pt x="40003" y="0"/>
                </a:moveTo>
                <a:cubicBezTo>
                  <a:pt x="36827" y="0"/>
                  <a:pt x="33637" y="786"/>
                  <a:pt x="30707" y="2029"/>
                </a:cubicBezTo>
                <a:cubicBezTo>
                  <a:pt x="27849" y="3232"/>
                  <a:pt x="25075" y="4958"/>
                  <a:pt x="23396" y="7566"/>
                </a:cubicBezTo>
                <a:cubicBezTo>
                  <a:pt x="21503" y="10507"/>
                  <a:pt x="21087" y="14388"/>
                  <a:pt x="18539" y="16769"/>
                </a:cubicBezTo>
                <a:cubicBezTo>
                  <a:pt x="15300" y="19794"/>
                  <a:pt x="9811" y="19305"/>
                  <a:pt x="6644" y="22413"/>
                </a:cubicBezTo>
                <a:cubicBezTo>
                  <a:pt x="4144" y="24866"/>
                  <a:pt x="3894" y="28830"/>
                  <a:pt x="4406" y="32307"/>
                </a:cubicBezTo>
                <a:cubicBezTo>
                  <a:pt x="5144" y="37331"/>
                  <a:pt x="8025" y="48226"/>
                  <a:pt x="1" y="49416"/>
                </a:cubicBezTo>
                <a:cubicBezTo>
                  <a:pt x="5692" y="49428"/>
                  <a:pt x="11383" y="49440"/>
                  <a:pt x="17074" y="49440"/>
                </a:cubicBezTo>
                <a:lnTo>
                  <a:pt x="67747" y="49440"/>
                </a:lnTo>
                <a:cubicBezTo>
                  <a:pt x="62366" y="49440"/>
                  <a:pt x="60449" y="45332"/>
                  <a:pt x="60449" y="40534"/>
                </a:cubicBezTo>
                <a:cubicBezTo>
                  <a:pt x="60449" y="35546"/>
                  <a:pt x="64354" y="31057"/>
                  <a:pt x="63580" y="26068"/>
                </a:cubicBezTo>
                <a:cubicBezTo>
                  <a:pt x="63044" y="22675"/>
                  <a:pt x="60318" y="20329"/>
                  <a:pt x="58472" y="17627"/>
                </a:cubicBezTo>
                <a:cubicBezTo>
                  <a:pt x="56424" y="14638"/>
                  <a:pt x="55079" y="11197"/>
                  <a:pt x="53603" y="7911"/>
                </a:cubicBezTo>
                <a:cubicBezTo>
                  <a:pt x="51817" y="3923"/>
                  <a:pt x="47780" y="1196"/>
                  <a:pt x="43506" y="339"/>
                </a:cubicBezTo>
                <a:cubicBezTo>
                  <a:pt x="42350" y="107"/>
                  <a:pt x="41177" y="0"/>
                  <a:pt x="40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txBox="1">
            <a:spLocks noGrp="1"/>
          </p:cNvSpPr>
          <p:nvPr>
            <p:ph type="title"/>
          </p:nvPr>
        </p:nvSpPr>
        <p:spPr>
          <a:xfrm>
            <a:off x="723900" y="445025"/>
            <a:ext cx="4516200" cy="65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500"/>
              <a:buNone/>
              <a:defRPr sz="3000">
                <a:solidFill>
                  <a:schemeClr val="dk2"/>
                </a:solidFill>
              </a:defRPr>
            </a:lvl1pPr>
            <a:lvl2pPr lvl="1" rtl="0">
              <a:spcBef>
                <a:spcPts val="0"/>
              </a:spcBef>
              <a:spcAft>
                <a:spcPts val="0"/>
              </a:spcAft>
              <a:buSzPts val="2800"/>
              <a:buNone/>
              <a:defRPr>
                <a:latin typeface="Comfortaa"/>
                <a:ea typeface="Comfortaa"/>
                <a:cs typeface="Comfortaa"/>
                <a:sym typeface="Comfortaa"/>
              </a:defRPr>
            </a:lvl2pPr>
            <a:lvl3pPr lvl="2" rtl="0">
              <a:spcBef>
                <a:spcPts val="0"/>
              </a:spcBef>
              <a:spcAft>
                <a:spcPts val="0"/>
              </a:spcAft>
              <a:buSzPts val="2800"/>
              <a:buNone/>
              <a:defRPr>
                <a:latin typeface="Comfortaa"/>
                <a:ea typeface="Comfortaa"/>
                <a:cs typeface="Comfortaa"/>
                <a:sym typeface="Comfortaa"/>
              </a:defRPr>
            </a:lvl3pPr>
            <a:lvl4pPr lvl="3" rtl="0">
              <a:spcBef>
                <a:spcPts val="0"/>
              </a:spcBef>
              <a:spcAft>
                <a:spcPts val="0"/>
              </a:spcAft>
              <a:buSzPts val="2800"/>
              <a:buNone/>
              <a:defRPr>
                <a:latin typeface="Comfortaa"/>
                <a:ea typeface="Comfortaa"/>
                <a:cs typeface="Comfortaa"/>
                <a:sym typeface="Comfortaa"/>
              </a:defRPr>
            </a:lvl4pPr>
            <a:lvl5pPr lvl="4" rtl="0">
              <a:spcBef>
                <a:spcPts val="0"/>
              </a:spcBef>
              <a:spcAft>
                <a:spcPts val="0"/>
              </a:spcAft>
              <a:buSzPts val="2800"/>
              <a:buNone/>
              <a:defRPr>
                <a:latin typeface="Comfortaa"/>
                <a:ea typeface="Comfortaa"/>
                <a:cs typeface="Comfortaa"/>
                <a:sym typeface="Comfortaa"/>
              </a:defRPr>
            </a:lvl5pPr>
            <a:lvl6pPr lvl="5" rtl="0">
              <a:spcBef>
                <a:spcPts val="0"/>
              </a:spcBef>
              <a:spcAft>
                <a:spcPts val="0"/>
              </a:spcAft>
              <a:buSzPts val="2800"/>
              <a:buNone/>
              <a:defRPr>
                <a:latin typeface="Comfortaa"/>
                <a:ea typeface="Comfortaa"/>
                <a:cs typeface="Comfortaa"/>
                <a:sym typeface="Comfortaa"/>
              </a:defRPr>
            </a:lvl6pPr>
            <a:lvl7pPr lvl="6" rtl="0">
              <a:spcBef>
                <a:spcPts val="0"/>
              </a:spcBef>
              <a:spcAft>
                <a:spcPts val="0"/>
              </a:spcAft>
              <a:buSzPts val="2800"/>
              <a:buNone/>
              <a:defRPr>
                <a:latin typeface="Comfortaa"/>
                <a:ea typeface="Comfortaa"/>
                <a:cs typeface="Comfortaa"/>
                <a:sym typeface="Comfortaa"/>
              </a:defRPr>
            </a:lvl7pPr>
            <a:lvl8pPr lvl="7" rtl="0">
              <a:spcBef>
                <a:spcPts val="0"/>
              </a:spcBef>
              <a:spcAft>
                <a:spcPts val="0"/>
              </a:spcAft>
              <a:buSzPts val="2800"/>
              <a:buNone/>
              <a:defRPr>
                <a:latin typeface="Comfortaa"/>
                <a:ea typeface="Comfortaa"/>
                <a:cs typeface="Comfortaa"/>
                <a:sym typeface="Comfortaa"/>
              </a:defRPr>
            </a:lvl8pPr>
            <a:lvl9pPr lvl="8" rtl="0">
              <a:spcBef>
                <a:spcPts val="0"/>
              </a:spcBef>
              <a:spcAft>
                <a:spcPts val="0"/>
              </a:spcAft>
              <a:buSzPts val="2800"/>
              <a:buNone/>
              <a:defRPr>
                <a:latin typeface="Comfortaa"/>
                <a:ea typeface="Comfortaa"/>
                <a:cs typeface="Comfortaa"/>
                <a:sym typeface="Comfortaa"/>
              </a:defRPr>
            </a:lvl9pPr>
          </a:lstStyle>
          <a:p>
            <a:endParaRPr/>
          </a:p>
        </p:txBody>
      </p:sp>
      <p:sp>
        <p:nvSpPr>
          <p:cNvPr id="297" name="Google Shape;297;p16"/>
          <p:cNvSpPr txBox="1">
            <a:spLocks noGrp="1"/>
          </p:cNvSpPr>
          <p:nvPr>
            <p:ph type="subTitle" idx="1"/>
          </p:nvPr>
        </p:nvSpPr>
        <p:spPr>
          <a:xfrm>
            <a:off x="1088725" y="2571750"/>
            <a:ext cx="1752600" cy="45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Font typeface="Holtwood One SC"/>
              <a:buNone/>
              <a:defRPr sz="2200">
                <a:solidFill>
                  <a:schemeClr val="accent5"/>
                </a:solidFill>
                <a:latin typeface="Fredoka One"/>
                <a:ea typeface="Fredoka One"/>
                <a:cs typeface="Fredoka One"/>
                <a:sym typeface="Fredoka One"/>
              </a:defRPr>
            </a:lvl1pPr>
            <a:lvl2pPr lvl="1">
              <a:spcBef>
                <a:spcPts val="1600"/>
              </a:spcBef>
              <a:spcAft>
                <a:spcPts val="0"/>
              </a:spcAft>
              <a:buSzPts val="2000"/>
              <a:buFont typeface="Holtwood One SC"/>
              <a:buNone/>
              <a:defRPr sz="2000">
                <a:latin typeface="Holtwood One SC"/>
                <a:ea typeface="Holtwood One SC"/>
                <a:cs typeface="Holtwood One SC"/>
                <a:sym typeface="Holtwood One SC"/>
              </a:defRPr>
            </a:lvl2pPr>
            <a:lvl3pPr lvl="2">
              <a:spcBef>
                <a:spcPts val="1600"/>
              </a:spcBef>
              <a:spcAft>
                <a:spcPts val="0"/>
              </a:spcAft>
              <a:buSzPts val="2000"/>
              <a:buFont typeface="Holtwood One SC"/>
              <a:buNone/>
              <a:defRPr sz="2000">
                <a:latin typeface="Holtwood One SC"/>
                <a:ea typeface="Holtwood One SC"/>
                <a:cs typeface="Holtwood One SC"/>
                <a:sym typeface="Holtwood One SC"/>
              </a:defRPr>
            </a:lvl3pPr>
            <a:lvl4pPr lvl="3">
              <a:spcBef>
                <a:spcPts val="1600"/>
              </a:spcBef>
              <a:spcAft>
                <a:spcPts val="0"/>
              </a:spcAft>
              <a:buSzPts val="2000"/>
              <a:buFont typeface="Holtwood One SC"/>
              <a:buNone/>
              <a:defRPr sz="2000">
                <a:latin typeface="Holtwood One SC"/>
                <a:ea typeface="Holtwood One SC"/>
                <a:cs typeface="Holtwood One SC"/>
                <a:sym typeface="Holtwood One SC"/>
              </a:defRPr>
            </a:lvl4pPr>
            <a:lvl5pPr lvl="4">
              <a:spcBef>
                <a:spcPts val="1600"/>
              </a:spcBef>
              <a:spcAft>
                <a:spcPts val="0"/>
              </a:spcAft>
              <a:buSzPts val="2000"/>
              <a:buFont typeface="Holtwood One SC"/>
              <a:buNone/>
              <a:defRPr sz="2000">
                <a:latin typeface="Holtwood One SC"/>
                <a:ea typeface="Holtwood One SC"/>
                <a:cs typeface="Holtwood One SC"/>
                <a:sym typeface="Holtwood One SC"/>
              </a:defRPr>
            </a:lvl5pPr>
            <a:lvl6pPr lvl="5">
              <a:spcBef>
                <a:spcPts val="1600"/>
              </a:spcBef>
              <a:spcAft>
                <a:spcPts val="0"/>
              </a:spcAft>
              <a:buSzPts val="2000"/>
              <a:buFont typeface="Holtwood One SC"/>
              <a:buNone/>
              <a:defRPr sz="2000">
                <a:latin typeface="Holtwood One SC"/>
                <a:ea typeface="Holtwood One SC"/>
                <a:cs typeface="Holtwood One SC"/>
                <a:sym typeface="Holtwood One SC"/>
              </a:defRPr>
            </a:lvl6pPr>
            <a:lvl7pPr lvl="6">
              <a:spcBef>
                <a:spcPts val="1600"/>
              </a:spcBef>
              <a:spcAft>
                <a:spcPts val="0"/>
              </a:spcAft>
              <a:buSzPts val="2000"/>
              <a:buFont typeface="Holtwood One SC"/>
              <a:buNone/>
              <a:defRPr sz="2000">
                <a:latin typeface="Holtwood One SC"/>
                <a:ea typeface="Holtwood One SC"/>
                <a:cs typeface="Holtwood One SC"/>
                <a:sym typeface="Holtwood One SC"/>
              </a:defRPr>
            </a:lvl7pPr>
            <a:lvl8pPr lvl="7">
              <a:spcBef>
                <a:spcPts val="1600"/>
              </a:spcBef>
              <a:spcAft>
                <a:spcPts val="0"/>
              </a:spcAft>
              <a:buSzPts val="2000"/>
              <a:buFont typeface="Holtwood One SC"/>
              <a:buNone/>
              <a:defRPr sz="2000">
                <a:latin typeface="Holtwood One SC"/>
                <a:ea typeface="Holtwood One SC"/>
                <a:cs typeface="Holtwood One SC"/>
                <a:sym typeface="Holtwood One SC"/>
              </a:defRPr>
            </a:lvl8pPr>
            <a:lvl9pPr lvl="8">
              <a:spcBef>
                <a:spcPts val="1600"/>
              </a:spcBef>
              <a:spcAft>
                <a:spcPts val="1600"/>
              </a:spcAft>
              <a:buSzPts val="2000"/>
              <a:buFont typeface="Holtwood One SC"/>
              <a:buNone/>
              <a:defRPr sz="2000">
                <a:latin typeface="Holtwood One SC"/>
                <a:ea typeface="Holtwood One SC"/>
                <a:cs typeface="Holtwood One SC"/>
                <a:sym typeface="Holtwood One SC"/>
              </a:defRPr>
            </a:lvl9pPr>
          </a:lstStyle>
          <a:p>
            <a:endParaRPr/>
          </a:p>
        </p:txBody>
      </p:sp>
      <p:sp>
        <p:nvSpPr>
          <p:cNvPr id="298" name="Google Shape;298;p16"/>
          <p:cNvSpPr txBox="1">
            <a:spLocks noGrp="1"/>
          </p:cNvSpPr>
          <p:nvPr>
            <p:ph type="subTitle" idx="2"/>
          </p:nvPr>
        </p:nvSpPr>
        <p:spPr>
          <a:xfrm>
            <a:off x="3697500" y="2571750"/>
            <a:ext cx="17526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Holtwood One SC"/>
              <a:buNone/>
              <a:defRPr sz="2200">
                <a:solidFill>
                  <a:schemeClr val="accent1"/>
                </a:solidFill>
                <a:latin typeface="Fredoka One"/>
                <a:ea typeface="Fredoka One"/>
                <a:cs typeface="Fredoka One"/>
                <a:sym typeface="Fredoka One"/>
              </a:defRPr>
            </a:lvl1pPr>
            <a:lvl2pPr lvl="1" rtl="0">
              <a:spcBef>
                <a:spcPts val="1600"/>
              </a:spcBef>
              <a:spcAft>
                <a:spcPts val="0"/>
              </a:spcAft>
              <a:buSzPts val="2000"/>
              <a:buFont typeface="Holtwood One SC"/>
              <a:buNone/>
              <a:defRPr sz="2000">
                <a:latin typeface="Holtwood One SC"/>
                <a:ea typeface="Holtwood One SC"/>
                <a:cs typeface="Holtwood One SC"/>
                <a:sym typeface="Holtwood One SC"/>
              </a:defRPr>
            </a:lvl2pPr>
            <a:lvl3pPr lvl="2" rtl="0">
              <a:spcBef>
                <a:spcPts val="1600"/>
              </a:spcBef>
              <a:spcAft>
                <a:spcPts val="0"/>
              </a:spcAft>
              <a:buSzPts val="2000"/>
              <a:buFont typeface="Holtwood One SC"/>
              <a:buNone/>
              <a:defRPr sz="2000">
                <a:latin typeface="Holtwood One SC"/>
                <a:ea typeface="Holtwood One SC"/>
                <a:cs typeface="Holtwood One SC"/>
                <a:sym typeface="Holtwood One SC"/>
              </a:defRPr>
            </a:lvl3pPr>
            <a:lvl4pPr lvl="3" rtl="0">
              <a:spcBef>
                <a:spcPts val="1600"/>
              </a:spcBef>
              <a:spcAft>
                <a:spcPts val="0"/>
              </a:spcAft>
              <a:buSzPts val="2000"/>
              <a:buFont typeface="Holtwood One SC"/>
              <a:buNone/>
              <a:defRPr sz="2000">
                <a:latin typeface="Holtwood One SC"/>
                <a:ea typeface="Holtwood One SC"/>
                <a:cs typeface="Holtwood One SC"/>
                <a:sym typeface="Holtwood One SC"/>
              </a:defRPr>
            </a:lvl4pPr>
            <a:lvl5pPr lvl="4" rtl="0">
              <a:spcBef>
                <a:spcPts val="1600"/>
              </a:spcBef>
              <a:spcAft>
                <a:spcPts val="0"/>
              </a:spcAft>
              <a:buSzPts val="2000"/>
              <a:buFont typeface="Holtwood One SC"/>
              <a:buNone/>
              <a:defRPr sz="2000">
                <a:latin typeface="Holtwood One SC"/>
                <a:ea typeface="Holtwood One SC"/>
                <a:cs typeface="Holtwood One SC"/>
                <a:sym typeface="Holtwood One SC"/>
              </a:defRPr>
            </a:lvl5pPr>
            <a:lvl6pPr lvl="5" rtl="0">
              <a:spcBef>
                <a:spcPts val="1600"/>
              </a:spcBef>
              <a:spcAft>
                <a:spcPts val="0"/>
              </a:spcAft>
              <a:buSzPts val="2000"/>
              <a:buFont typeface="Holtwood One SC"/>
              <a:buNone/>
              <a:defRPr sz="2000">
                <a:latin typeface="Holtwood One SC"/>
                <a:ea typeface="Holtwood One SC"/>
                <a:cs typeface="Holtwood One SC"/>
                <a:sym typeface="Holtwood One SC"/>
              </a:defRPr>
            </a:lvl6pPr>
            <a:lvl7pPr lvl="6" rtl="0">
              <a:spcBef>
                <a:spcPts val="1600"/>
              </a:spcBef>
              <a:spcAft>
                <a:spcPts val="0"/>
              </a:spcAft>
              <a:buSzPts val="2000"/>
              <a:buFont typeface="Holtwood One SC"/>
              <a:buNone/>
              <a:defRPr sz="2000">
                <a:latin typeface="Holtwood One SC"/>
                <a:ea typeface="Holtwood One SC"/>
                <a:cs typeface="Holtwood One SC"/>
                <a:sym typeface="Holtwood One SC"/>
              </a:defRPr>
            </a:lvl7pPr>
            <a:lvl8pPr lvl="7" rtl="0">
              <a:spcBef>
                <a:spcPts val="1600"/>
              </a:spcBef>
              <a:spcAft>
                <a:spcPts val="0"/>
              </a:spcAft>
              <a:buSzPts val="2000"/>
              <a:buFont typeface="Holtwood One SC"/>
              <a:buNone/>
              <a:defRPr sz="2000">
                <a:latin typeface="Holtwood One SC"/>
                <a:ea typeface="Holtwood One SC"/>
                <a:cs typeface="Holtwood One SC"/>
                <a:sym typeface="Holtwood One SC"/>
              </a:defRPr>
            </a:lvl8pPr>
            <a:lvl9pPr lvl="8" rtl="0">
              <a:spcBef>
                <a:spcPts val="1600"/>
              </a:spcBef>
              <a:spcAft>
                <a:spcPts val="1600"/>
              </a:spcAft>
              <a:buSzPts val="2000"/>
              <a:buFont typeface="Holtwood One SC"/>
              <a:buNone/>
              <a:defRPr sz="2000">
                <a:latin typeface="Holtwood One SC"/>
                <a:ea typeface="Holtwood One SC"/>
                <a:cs typeface="Holtwood One SC"/>
                <a:sym typeface="Holtwood One SC"/>
              </a:defRPr>
            </a:lvl9pPr>
          </a:lstStyle>
          <a:p>
            <a:endParaRPr/>
          </a:p>
        </p:txBody>
      </p:sp>
      <p:sp>
        <p:nvSpPr>
          <p:cNvPr id="299" name="Google Shape;299;p16"/>
          <p:cNvSpPr txBox="1">
            <a:spLocks noGrp="1"/>
          </p:cNvSpPr>
          <p:nvPr>
            <p:ph type="subTitle" idx="3"/>
          </p:nvPr>
        </p:nvSpPr>
        <p:spPr>
          <a:xfrm>
            <a:off x="6302675" y="2571750"/>
            <a:ext cx="17526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Holtwood One SC"/>
              <a:buNone/>
              <a:defRPr sz="2200">
                <a:solidFill>
                  <a:schemeClr val="accent5"/>
                </a:solidFill>
                <a:latin typeface="Fredoka One"/>
                <a:ea typeface="Fredoka One"/>
                <a:cs typeface="Fredoka One"/>
                <a:sym typeface="Fredoka One"/>
              </a:defRPr>
            </a:lvl1pPr>
            <a:lvl2pPr lvl="1" rtl="0">
              <a:spcBef>
                <a:spcPts val="1600"/>
              </a:spcBef>
              <a:spcAft>
                <a:spcPts val="0"/>
              </a:spcAft>
              <a:buSzPts val="2000"/>
              <a:buFont typeface="Holtwood One SC"/>
              <a:buNone/>
              <a:defRPr sz="2000">
                <a:latin typeface="Holtwood One SC"/>
                <a:ea typeface="Holtwood One SC"/>
                <a:cs typeface="Holtwood One SC"/>
                <a:sym typeface="Holtwood One SC"/>
              </a:defRPr>
            </a:lvl2pPr>
            <a:lvl3pPr lvl="2" rtl="0">
              <a:spcBef>
                <a:spcPts val="1600"/>
              </a:spcBef>
              <a:spcAft>
                <a:spcPts val="0"/>
              </a:spcAft>
              <a:buSzPts val="2000"/>
              <a:buFont typeface="Holtwood One SC"/>
              <a:buNone/>
              <a:defRPr sz="2000">
                <a:latin typeface="Holtwood One SC"/>
                <a:ea typeface="Holtwood One SC"/>
                <a:cs typeface="Holtwood One SC"/>
                <a:sym typeface="Holtwood One SC"/>
              </a:defRPr>
            </a:lvl3pPr>
            <a:lvl4pPr lvl="3" rtl="0">
              <a:spcBef>
                <a:spcPts val="1600"/>
              </a:spcBef>
              <a:spcAft>
                <a:spcPts val="0"/>
              </a:spcAft>
              <a:buSzPts val="2000"/>
              <a:buFont typeface="Holtwood One SC"/>
              <a:buNone/>
              <a:defRPr sz="2000">
                <a:latin typeface="Holtwood One SC"/>
                <a:ea typeface="Holtwood One SC"/>
                <a:cs typeface="Holtwood One SC"/>
                <a:sym typeface="Holtwood One SC"/>
              </a:defRPr>
            </a:lvl4pPr>
            <a:lvl5pPr lvl="4" rtl="0">
              <a:spcBef>
                <a:spcPts val="1600"/>
              </a:spcBef>
              <a:spcAft>
                <a:spcPts val="0"/>
              </a:spcAft>
              <a:buSzPts val="2000"/>
              <a:buFont typeface="Holtwood One SC"/>
              <a:buNone/>
              <a:defRPr sz="2000">
                <a:latin typeface="Holtwood One SC"/>
                <a:ea typeface="Holtwood One SC"/>
                <a:cs typeface="Holtwood One SC"/>
                <a:sym typeface="Holtwood One SC"/>
              </a:defRPr>
            </a:lvl5pPr>
            <a:lvl6pPr lvl="5" rtl="0">
              <a:spcBef>
                <a:spcPts val="1600"/>
              </a:spcBef>
              <a:spcAft>
                <a:spcPts val="0"/>
              </a:spcAft>
              <a:buSzPts val="2000"/>
              <a:buFont typeface="Holtwood One SC"/>
              <a:buNone/>
              <a:defRPr sz="2000">
                <a:latin typeface="Holtwood One SC"/>
                <a:ea typeface="Holtwood One SC"/>
                <a:cs typeface="Holtwood One SC"/>
                <a:sym typeface="Holtwood One SC"/>
              </a:defRPr>
            </a:lvl6pPr>
            <a:lvl7pPr lvl="6" rtl="0">
              <a:spcBef>
                <a:spcPts val="1600"/>
              </a:spcBef>
              <a:spcAft>
                <a:spcPts val="0"/>
              </a:spcAft>
              <a:buSzPts val="2000"/>
              <a:buFont typeface="Holtwood One SC"/>
              <a:buNone/>
              <a:defRPr sz="2000">
                <a:latin typeface="Holtwood One SC"/>
                <a:ea typeface="Holtwood One SC"/>
                <a:cs typeface="Holtwood One SC"/>
                <a:sym typeface="Holtwood One SC"/>
              </a:defRPr>
            </a:lvl7pPr>
            <a:lvl8pPr lvl="7" rtl="0">
              <a:spcBef>
                <a:spcPts val="1600"/>
              </a:spcBef>
              <a:spcAft>
                <a:spcPts val="0"/>
              </a:spcAft>
              <a:buSzPts val="2000"/>
              <a:buFont typeface="Holtwood One SC"/>
              <a:buNone/>
              <a:defRPr sz="2000">
                <a:latin typeface="Holtwood One SC"/>
                <a:ea typeface="Holtwood One SC"/>
                <a:cs typeface="Holtwood One SC"/>
                <a:sym typeface="Holtwood One SC"/>
              </a:defRPr>
            </a:lvl8pPr>
            <a:lvl9pPr lvl="8" rtl="0">
              <a:spcBef>
                <a:spcPts val="1600"/>
              </a:spcBef>
              <a:spcAft>
                <a:spcPts val="1600"/>
              </a:spcAft>
              <a:buSzPts val="2000"/>
              <a:buFont typeface="Holtwood One SC"/>
              <a:buNone/>
              <a:defRPr sz="2000">
                <a:latin typeface="Holtwood One SC"/>
                <a:ea typeface="Holtwood One SC"/>
                <a:cs typeface="Holtwood One SC"/>
                <a:sym typeface="Holtwood One SC"/>
              </a:defRPr>
            </a:lvl9pPr>
          </a:lstStyle>
          <a:p>
            <a:endParaRPr/>
          </a:p>
        </p:txBody>
      </p:sp>
      <p:sp>
        <p:nvSpPr>
          <p:cNvPr id="300" name="Google Shape;300;p16"/>
          <p:cNvSpPr txBox="1">
            <a:spLocks noGrp="1"/>
          </p:cNvSpPr>
          <p:nvPr>
            <p:ph type="subTitle" idx="4"/>
          </p:nvPr>
        </p:nvSpPr>
        <p:spPr>
          <a:xfrm>
            <a:off x="914875" y="3066875"/>
            <a:ext cx="2100300" cy="599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500"/>
              <a:buNone/>
              <a:defRPr sz="1400">
                <a:solidFill>
                  <a:srgbClr val="FFFFFF"/>
                </a:solidFill>
              </a:defRPr>
            </a:lvl1pPr>
            <a:lvl2pPr lvl="1">
              <a:spcBef>
                <a:spcPts val="1600"/>
              </a:spcBef>
              <a:spcAft>
                <a:spcPts val="0"/>
              </a:spcAft>
              <a:buSzPts val="1500"/>
              <a:buNone/>
              <a:defRPr/>
            </a:lvl2pPr>
            <a:lvl3pPr lvl="2">
              <a:spcBef>
                <a:spcPts val="1600"/>
              </a:spcBef>
              <a:spcAft>
                <a:spcPts val="0"/>
              </a:spcAft>
              <a:buSzPts val="1500"/>
              <a:buNone/>
              <a:defRPr/>
            </a:lvl3pPr>
            <a:lvl4pPr lvl="3">
              <a:spcBef>
                <a:spcPts val="1600"/>
              </a:spcBef>
              <a:spcAft>
                <a:spcPts val="0"/>
              </a:spcAft>
              <a:buSzPts val="1500"/>
              <a:buNone/>
              <a:defRPr/>
            </a:lvl4pPr>
            <a:lvl5pPr lvl="4">
              <a:spcBef>
                <a:spcPts val="1600"/>
              </a:spcBef>
              <a:spcAft>
                <a:spcPts val="0"/>
              </a:spcAft>
              <a:buSzPts val="1500"/>
              <a:buNone/>
              <a:defRPr/>
            </a:lvl5pPr>
            <a:lvl6pPr lvl="5">
              <a:spcBef>
                <a:spcPts val="1600"/>
              </a:spcBef>
              <a:spcAft>
                <a:spcPts val="0"/>
              </a:spcAft>
              <a:buSzPts val="15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01" name="Google Shape;301;p16"/>
          <p:cNvSpPr txBox="1">
            <a:spLocks noGrp="1"/>
          </p:cNvSpPr>
          <p:nvPr>
            <p:ph type="subTitle" idx="5"/>
          </p:nvPr>
        </p:nvSpPr>
        <p:spPr>
          <a:xfrm>
            <a:off x="3521850" y="3066875"/>
            <a:ext cx="2100300" cy="5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solidFill>
                  <a:srgbClr val="FFFFFF"/>
                </a:solidFill>
              </a:defRPr>
            </a:lvl1pPr>
            <a:lvl2pPr lvl="1" rtl="0">
              <a:spcBef>
                <a:spcPts val="1600"/>
              </a:spcBef>
              <a:spcAft>
                <a:spcPts val="0"/>
              </a:spcAft>
              <a:buSzPts val="1500"/>
              <a:buNone/>
              <a:defRPr/>
            </a:lvl2pPr>
            <a:lvl3pPr lvl="2" rtl="0">
              <a:spcBef>
                <a:spcPts val="1600"/>
              </a:spcBef>
              <a:spcAft>
                <a:spcPts val="0"/>
              </a:spcAft>
              <a:buSzPts val="1500"/>
              <a:buNone/>
              <a:defRPr/>
            </a:lvl3pPr>
            <a:lvl4pPr lvl="3" rtl="0">
              <a:spcBef>
                <a:spcPts val="1600"/>
              </a:spcBef>
              <a:spcAft>
                <a:spcPts val="0"/>
              </a:spcAft>
              <a:buSzPts val="1500"/>
              <a:buNone/>
              <a:defRPr/>
            </a:lvl4pPr>
            <a:lvl5pPr lvl="4" rtl="0">
              <a:spcBef>
                <a:spcPts val="1600"/>
              </a:spcBef>
              <a:spcAft>
                <a:spcPts val="0"/>
              </a:spcAft>
              <a:buSzPts val="1500"/>
              <a:buNone/>
              <a:defRPr/>
            </a:lvl5pPr>
            <a:lvl6pPr lvl="5" rtl="0">
              <a:spcBef>
                <a:spcPts val="1600"/>
              </a:spcBef>
              <a:spcAft>
                <a:spcPts val="0"/>
              </a:spcAft>
              <a:buSzPts val="15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02" name="Google Shape;302;p16"/>
          <p:cNvSpPr txBox="1">
            <a:spLocks noGrp="1"/>
          </p:cNvSpPr>
          <p:nvPr>
            <p:ph type="subTitle" idx="6"/>
          </p:nvPr>
        </p:nvSpPr>
        <p:spPr>
          <a:xfrm>
            <a:off x="6128825" y="3066875"/>
            <a:ext cx="2100300" cy="5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solidFill>
                  <a:srgbClr val="FFFFFF"/>
                </a:solidFill>
              </a:defRPr>
            </a:lvl1pPr>
            <a:lvl2pPr lvl="1" rtl="0">
              <a:spcBef>
                <a:spcPts val="1600"/>
              </a:spcBef>
              <a:spcAft>
                <a:spcPts val="0"/>
              </a:spcAft>
              <a:buSzPts val="1500"/>
              <a:buNone/>
              <a:defRPr/>
            </a:lvl2pPr>
            <a:lvl3pPr lvl="2" rtl="0">
              <a:spcBef>
                <a:spcPts val="1600"/>
              </a:spcBef>
              <a:spcAft>
                <a:spcPts val="0"/>
              </a:spcAft>
              <a:buSzPts val="1500"/>
              <a:buNone/>
              <a:defRPr/>
            </a:lvl3pPr>
            <a:lvl4pPr lvl="3" rtl="0">
              <a:spcBef>
                <a:spcPts val="1600"/>
              </a:spcBef>
              <a:spcAft>
                <a:spcPts val="0"/>
              </a:spcAft>
              <a:buSzPts val="1500"/>
              <a:buNone/>
              <a:defRPr/>
            </a:lvl4pPr>
            <a:lvl5pPr lvl="4" rtl="0">
              <a:spcBef>
                <a:spcPts val="1600"/>
              </a:spcBef>
              <a:spcAft>
                <a:spcPts val="0"/>
              </a:spcAft>
              <a:buSzPts val="1500"/>
              <a:buNone/>
              <a:defRPr/>
            </a:lvl5pPr>
            <a:lvl6pPr lvl="5" rtl="0">
              <a:spcBef>
                <a:spcPts val="1600"/>
              </a:spcBef>
              <a:spcAft>
                <a:spcPts val="0"/>
              </a:spcAft>
              <a:buSzPts val="15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03" name="Google Shape;303;p16"/>
          <p:cNvSpPr/>
          <p:nvPr/>
        </p:nvSpPr>
        <p:spPr>
          <a:xfrm rot="8549447">
            <a:off x="7736841" y="4591614"/>
            <a:ext cx="222571" cy="210618"/>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rot="-7207332">
            <a:off x="760956" y="1824067"/>
            <a:ext cx="231437" cy="21900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4">
    <p:bg>
      <p:bgPr>
        <a:solidFill>
          <a:schemeClr val="lt1"/>
        </a:solidFill>
        <a:effectLst/>
      </p:bgPr>
    </p:bg>
    <p:spTree>
      <p:nvGrpSpPr>
        <p:cNvPr id="1" name="Shape 344"/>
        <p:cNvGrpSpPr/>
        <p:nvPr/>
      </p:nvGrpSpPr>
      <p:grpSpPr>
        <a:xfrm>
          <a:off x="0" y="0"/>
          <a:ext cx="0" cy="0"/>
          <a:chOff x="0" y="0"/>
          <a:chExt cx="0" cy="0"/>
        </a:xfrm>
      </p:grpSpPr>
      <p:sp>
        <p:nvSpPr>
          <p:cNvPr id="345" name="Google Shape;345;p19"/>
          <p:cNvSpPr/>
          <p:nvPr/>
        </p:nvSpPr>
        <p:spPr>
          <a:xfrm flipH="1">
            <a:off x="-5" y="3291772"/>
            <a:ext cx="3305284" cy="1851735"/>
          </a:xfrm>
          <a:custGeom>
            <a:avLst/>
            <a:gdLst/>
            <a:ahLst/>
            <a:cxnLst/>
            <a:rect l="l" t="t" r="r" b="b"/>
            <a:pathLst>
              <a:path w="97775" h="54781" extrusionOk="0">
                <a:moveTo>
                  <a:pt x="97774" y="0"/>
                </a:moveTo>
                <a:cubicBezTo>
                  <a:pt x="86952" y="4370"/>
                  <a:pt x="82380" y="20122"/>
                  <a:pt x="76379" y="26634"/>
                </a:cubicBezTo>
                <a:cubicBezTo>
                  <a:pt x="70134" y="33404"/>
                  <a:pt x="56141" y="33809"/>
                  <a:pt x="41131" y="33809"/>
                </a:cubicBezTo>
                <a:cubicBezTo>
                  <a:pt x="39086" y="33809"/>
                  <a:pt x="37023" y="33802"/>
                  <a:pt x="34957" y="33802"/>
                </a:cubicBezTo>
                <a:cubicBezTo>
                  <a:pt x="18836" y="33802"/>
                  <a:pt x="0" y="54781"/>
                  <a:pt x="0" y="54781"/>
                </a:cubicBezTo>
                <a:lnTo>
                  <a:pt x="97774" y="54781"/>
                </a:lnTo>
                <a:lnTo>
                  <a:pt x="97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9"/>
          <p:cNvSpPr txBox="1">
            <a:spLocks noGrp="1"/>
          </p:cNvSpPr>
          <p:nvPr>
            <p:ph type="subTitle" idx="1"/>
          </p:nvPr>
        </p:nvSpPr>
        <p:spPr>
          <a:xfrm>
            <a:off x="1022050" y="1800225"/>
            <a:ext cx="17526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Holtwood One SC"/>
              <a:buNone/>
              <a:defRPr sz="2200">
                <a:solidFill>
                  <a:schemeClr val="accent5"/>
                </a:solidFill>
                <a:latin typeface="Fredoka One"/>
                <a:ea typeface="Fredoka One"/>
                <a:cs typeface="Fredoka One"/>
                <a:sym typeface="Fredoka One"/>
              </a:defRPr>
            </a:lvl1pPr>
            <a:lvl2pPr lvl="1" rtl="0">
              <a:spcBef>
                <a:spcPts val="1600"/>
              </a:spcBef>
              <a:spcAft>
                <a:spcPts val="0"/>
              </a:spcAft>
              <a:buSzPts val="2000"/>
              <a:buFont typeface="Holtwood One SC"/>
              <a:buNone/>
              <a:defRPr sz="2000">
                <a:latin typeface="Holtwood One SC"/>
                <a:ea typeface="Holtwood One SC"/>
                <a:cs typeface="Holtwood One SC"/>
                <a:sym typeface="Holtwood One SC"/>
              </a:defRPr>
            </a:lvl2pPr>
            <a:lvl3pPr lvl="2" rtl="0">
              <a:spcBef>
                <a:spcPts val="1600"/>
              </a:spcBef>
              <a:spcAft>
                <a:spcPts val="0"/>
              </a:spcAft>
              <a:buSzPts val="2000"/>
              <a:buFont typeface="Holtwood One SC"/>
              <a:buNone/>
              <a:defRPr sz="2000">
                <a:latin typeface="Holtwood One SC"/>
                <a:ea typeface="Holtwood One SC"/>
                <a:cs typeface="Holtwood One SC"/>
                <a:sym typeface="Holtwood One SC"/>
              </a:defRPr>
            </a:lvl3pPr>
            <a:lvl4pPr lvl="3" rtl="0">
              <a:spcBef>
                <a:spcPts val="1600"/>
              </a:spcBef>
              <a:spcAft>
                <a:spcPts val="0"/>
              </a:spcAft>
              <a:buSzPts val="2000"/>
              <a:buFont typeface="Holtwood One SC"/>
              <a:buNone/>
              <a:defRPr sz="2000">
                <a:latin typeface="Holtwood One SC"/>
                <a:ea typeface="Holtwood One SC"/>
                <a:cs typeface="Holtwood One SC"/>
                <a:sym typeface="Holtwood One SC"/>
              </a:defRPr>
            </a:lvl4pPr>
            <a:lvl5pPr lvl="4" rtl="0">
              <a:spcBef>
                <a:spcPts val="1600"/>
              </a:spcBef>
              <a:spcAft>
                <a:spcPts val="0"/>
              </a:spcAft>
              <a:buSzPts val="2000"/>
              <a:buFont typeface="Holtwood One SC"/>
              <a:buNone/>
              <a:defRPr sz="2000">
                <a:latin typeface="Holtwood One SC"/>
                <a:ea typeface="Holtwood One SC"/>
                <a:cs typeface="Holtwood One SC"/>
                <a:sym typeface="Holtwood One SC"/>
              </a:defRPr>
            </a:lvl5pPr>
            <a:lvl6pPr lvl="5" rtl="0">
              <a:spcBef>
                <a:spcPts val="1600"/>
              </a:spcBef>
              <a:spcAft>
                <a:spcPts val="0"/>
              </a:spcAft>
              <a:buSzPts val="2000"/>
              <a:buFont typeface="Holtwood One SC"/>
              <a:buNone/>
              <a:defRPr sz="2000">
                <a:latin typeface="Holtwood One SC"/>
                <a:ea typeface="Holtwood One SC"/>
                <a:cs typeface="Holtwood One SC"/>
                <a:sym typeface="Holtwood One SC"/>
              </a:defRPr>
            </a:lvl6pPr>
            <a:lvl7pPr lvl="6" rtl="0">
              <a:spcBef>
                <a:spcPts val="1600"/>
              </a:spcBef>
              <a:spcAft>
                <a:spcPts val="0"/>
              </a:spcAft>
              <a:buSzPts val="2000"/>
              <a:buFont typeface="Holtwood One SC"/>
              <a:buNone/>
              <a:defRPr sz="2000">
                <a:latin typeface="Holtwood One SC"/>
                <a:ea typeface="Holtwood One SC"/>
                <a:cs typeface="Holtwood One SC"/>
                <a:sym typeface="Holtwood One SC"/>
              </a:defRPr>
            </a:lvl7pPr>
            <a:lvl8pPr lvl="7" rtl="0">
              <a:spcBef>
                <a:spcPts val="1600"/>
              </a:spcBef>
              <a:spcAft>
                <a:spcPts val="0"/>
              </a:spcAft>
              <a:buSzPts val="2000"/>
              <a:buFont typeface="Holtwood One SC"/>
              <a:buNone/>
              <a:defRPr sz="2000">
                <a:latin typeface="Holtwood One SC"/>
                <a:ea typeface="Holtwood One SC"/>
                <a:cs typeface="Holtwood One SC"/>
                <a:sym typeface="Holtwood One SC"/>
              </a:defRPr>
            </a:lvl8pPr>
            <a:lvl9pPr lvl="8" rtl="0">
              <a:spcBef>
                <a:spcPts val="1600"/>
              </a:spcBef>
              <a:spcAft>
                <a:spcPts val="1600"/>
              </a:spcAft>
              <a:buSzPts val="2000"/>
              <a:buFont typeface="Holtwood One SC"/>
              <a:buNone/>
              <a:defRPr sz="2000">
                <a:latin typeface="Holtwood One SC"/>
                <a:ea typeface="Holtwood One SC"/>
                <a:cs typeface="Holtwood One SC"/>
                <a:sym typeface="Holtwood One SC"/>
              </a:defRPr>
            </a:lvl9pPr>
          </a:lstStyle>
          <a:p>
            <a:endParaRPr/>
          </a:p>
        </p:txBody>
      </p:sp>
      <p:sp>
        <p:nvSpPr>
          <p:cNvPr id="347" name="Google Shape;347;p19"/>
          <p:cNvSpPr txBox="1">
            <a:spLocks noGrp="1"/>
          </p:cNvSpPr>
          <p:nvPr>
            <p:ph type="subTitle" idx="2"/>
          </p:nvPr>
        </p:nvSpPr>
        <p:spPr>
          <a:xfrm>
            <a:off x="3697500" y="1800225"/>
            <a:ext cx="17526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Holtwood One SC"/>
              <a:buNone/>
              <a:defRPr sz="2200">
                <a:solidFill>
                  <a:schemeClr val="accent1"/>
                </a:solidFill>
                <a:latin typeface="Fredoka One"/>
                <a:ea typeface="Fredoka One"/>
                <a:cs typeface="Fredoka One"/>
                <a:sym typeface="Fredoka One"/>
              </a:defRPr>
            </a:lvl1pPr>
            <a:lvl2pPr lvl="1" rtl="0">
              <a:spcBef>
                <a:spcPts val="1600"/>
              </a:spcBef>
              <a:spcAft>
                <a:spcPts val="0"/>
              </a:spcAft>
              <a:buSzPts val="2000"/>
              <a:buFont typeface="Holtwood One SC"/>
              <a:buNone/>
              <a:defRPr sz="2000">
                <a:latin typeface="Holtwood One SC"/>
                <a:ea typeface="Holtwood One SC"/>
                <a:cs typeface="Holtwood One SC"/>
                <a:sym typeface="Holtwood One SC"/>
              </a:defRPr>
            </a:lvl2pPr>
            <a:lvl3pPr lvl="2" rtl="0">
              <a:spcBef>
                <a:spcPts val="1600"/>
              </a:spcBef>
              <a:spcAft>
                <a:spcPts val="0"/>
              </a:spcAft>
              <a:buSzPts val="2000"/>
              <a:buFont typeface="Holtwood One SC"/>
              <a:buNone/>
              <a:defRPr sz="2000">
                <a:latin typeface="Holtwood One SC"/>
                <a:ea typeface="Holtwood One SC"/>
                <a:cs typeface="Holtwood One SC"/>
                <a:sym typeface="Holtwood One SC"/>
              </a:defRPr>
            </a:lvl3pPr>
            <a:lvl4pPr lvl="3" rtl="0">
              <a:spcBef>
                <a:spcPts val="1600"/>
              </a:spcBef>
              <a:spcAft>
                <a:spcPts val="0"/>
              </a:spcAft>
              <a:buSzPts val="2000"/>
              <a:buFont typeface="Holtwood One SC"/>
              <a:buNone/>
              <a:defRPr sz="2000">
                <a:latin typeface="Holtwood One SC"/>
                <a:ea typeface="Holtwood One SC"/>
                <a:cs typeface="Holtwood One SC"/>
                <a:sym typeface="Holtwood One SC"/>
              </a:defRPr>
            </a:lvl4pPr>
            <a:lvl5pPr lvl="4" rtl="0">
              <a:spcBef>
                <a:spcPts val="1600"/>
              </a:spcBef>
              <a:spcAft>
                <a:spcPts val="0"/>
              </a:spcAft>
              <a:buSzPts val="2000"/>
              <a:buFont typeface="Holtwood One SC"/>
              <a:buNone/>
              <a:defRPr sz="2000">
                <a:latin typeface="Holtwood One SC"/>
                <a:ea typeface="Holtwood One SC"/>
                <a:cs typeface="Holtwood One SC"/>
                <a:sym typeface="Holtwood One SC"/>
              </a:defRPr>
            </a:lvl5pPr>
            <a:lvl6pPr lvl="5" rtl="0">
              <a:spcBef>
                <a:spcPts val="1600"/>
              </a:spcBef>
              <a:spcAft>
                <a:spcPts val="0"/>
              </a:spcAft>
              <a:buSzPts val="2000"/>
              <a:buFont typeface="Holtwood One SC"/>
              <a:buNone/>
              <a:defRPr sz="2000">
                <a:latin typeface="Holtwood One SC"/>
                <a:ea typeface="Holtwood One SC"/>
                <a:cs typeface="Holtwood One SC"/>
                <a:sym typeface="Holtwood One SC"/>
              </a:defRPr>
            </a:lvl6pPr>
            <a:lvl7pPr lvl="6" rtl="0">
              <a:spcBef>
                <a:spcPts val="1600"/>
              </a:spcBef>
              <a:spcAft>
                <a:spcPts val="0"/>
              </a:spcAft>
              <a:buSzPts val="2000"/>
              <a:buFont typeface="Holtwood One SC"/>
              <a:buNone/>
              <a:defRPr sz="2000">
                <a:latin typeface="Holtwood One SC"/>
                <a:ea typeface="Holtwood One SC"/>
                <a:cs typeface="Holtwood One SC"/>
                <a:sym typeface="Holtwood One SC"/>
              </a:defRPr>
            </a:lvl7pPr>
            <a:lvl8pPr lvl="7" rtl="0">
              <a:spcBef>
                <a:spcPts val="1600"/>
              </a:spcBef>
              <a:spcAft>
                <a:spcPts val="0"/>
              </a:spcAft>
              <a:buSzPts val="2000"/>
              <a:buFont typeface="Holtwood One SC"/>
              <a:buNone/>
              <a:defRPr sz="2000">
                <a:latin typeface="Holtwood One SC"/>
                <a:ea typeface="Holtwood One SC"/>
                <a:cs typeface="Holtwood One SC"/>
                <a:sym typeface="Holtwood One SC"/>
              </a:defRPr>
            </a:lvl8pPr>
            <a:lvl9pPr lvl="8" rtl="0">
              <a:spcBef>
                <a:spcPts val="1600"/>
              </a:spcBef>
              <a:spcAft>
                <a:spcPts val="1600"/>
              </a:spcAft>
              <a:buSzPts val="2000"/>
              <a:buFont typeface="Holtwood One SC"/>
              <a:buNone/>
              <a:defRPr sz="2000">
                <a:latin typeface="Holtwood One SC"/>
                <a:ea typeface="Holtwood One SC"/>
                <a:cs typeface="Holtwood One SC"/>
                <a:sym typeface="Holtwood One SC"/>
              </a:defRPr>
            </a:lvl9pPr>
          </a:lstStyle>
          <a:p>
            <a:endParaRPr/>
          </a:p>
        </p:txBody>
      </p:sp>
      <p:sp>
        <p:nvSpPr>
          <p:cNvPr id="348" name="Google Shape;348;p19"/>
          <p:cNvSpPr/>
          <p:nvPr/>
        </p:nvSpPr>
        <p:spPr>
          <a:xfrm rot="10800000">
            <a:off x="4695817" y="-74854"/>
            <a:ext cx="4524383" cy="5293217"/>
          </a:xfrm>
          <a:custGeom>
            <a:avLst/>
            <a:gdLst/>
            <a:ahLst/>
            <a:cxnLst/>
            <a:rect l="l" t="t" r="r" b="b"/>
            <a:pathLst>
              <a:path w="39363" h="46052" extrusionOk="0">
                <a:moveTo>
                  <a:pt x="795" y="1"/>
                </a:moveTo>
                <a:cubicBezTo>
                  <a:pt x="713" y="1"/>
                  <a:pt x="630" y="28"/>
                  <a:pt x="560" y="78"/>
                </a:cubicBezTo>
                <a:cubicBezTo>
                  <a:pt x="0" y="555"/>
                  <a:pt x="274" y="3007"/>
                  <a:pt x="274" y="3722"/>
                </a:cubicBezTo>
                <a:lnTo>
                  <a:pt x="274" y="45941"/>
                </a:lnTo>
                <a:lnTo>
                  <a:pt x="334" y="45941"/>
                </a:lnTo>
                <a:lnTo>
                  <a:pt x="17407" y="45917"/>
                </a:lnTo>
                <a:lnTo>
                  <a:pt x="29647" y="45905"/>
                </a:lnTo>
                <a:cubicBezTo>
                  <a:pt x="29685" y="45905"/>
                  <a:pt x="29722" y="45905"/>
                  <a:pt x="29760" y="45905"/>
                </a:cubicBezTo>
                <a:cubicBezTo>
                  <a:pt x="31414" y="45905"/>
                  <a:pt x="33224" y="46051"/>
                  <a:pt x="34997" y="46051"/>
                </a:cubicBezTo>
                <a:cubicBezTo>
                  <a:pt x="36273" y="46051"/>
                  <a:pt x="37530" y="45976"/>
                  <a:pt x="38696" y="45715"/>
                </a:cubicBezTo>
                <a:cubicBezTo>
                  <a:pt x="39362" y="45572"/>
                  <a:pt x="38696" y="40143"/>
                  <a:pt x="38600" y="39559"/>
                </a:cubicBezTo>
                <a:cubicBezTo>
                  <a:pt x="38255" y="37166"/>
                  <a:pt x="37457" y="34725"/>
                  <a:pt x="35457" y="33213"/>
                </a:cubicBezTo>
                <a:cubicBezTo>
                  <a:pt x="33540" y="31773"/>
                  <a:pt x="31028" y="31523"/>
                  <a:pt x="28659" y="31166"/>
                </a:cubicBezTo>
                <a:cubicBezTo>
                  <a:pt x="26051" y="30761"/>
                  <a:pt x="23444" y="30153"/>
                  <a:pt x="21110" y="28939"/>
                </a:cubicBezTo>
                <a:cubicBezTo>
                  <a:pt x="18777" y="27713"/>
                  <a:pt x="16717" y="25843"/>
                  <a:pt x="15681" y="23403"/>
                </a:cubicBezTo>
                <a:cubicBezTo>
                  <a:pt x="14645" y="20950"/>
                  <a:pt x="14728" y="18188"/>
                  <a:pt x="14264" y="15580"/>
                </a:cubicBezTo>
                <a:cubicBezTo>
                  <a:pt x="12966" y="8222"/>
                  <a:pt x="7418" y="3257"/>
                  <a:pt x="1001" y="66"/>
                </a:cubicBezTo>
                <a:cubicBezTo>
                  <a:pt x="939" y="22"/>
                  <a:pt x="867"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9"/>
          <p:cNvSpPr txBox="1">
            <a:spLocks noGrp="1"/>
          </p:cNvSpPr>
          <p:nvPr>
            <p:ph type="subTitle" idx="3"/>
          </p:nvPr>
        </p:nvSpPr>
        <p:spPr>
          <a:xfrm>
            <a:off x="6369350" y="1800225"/>
            <a:ext cx="17526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Holtwood One SC"/>
              <a:buNone/>
              <a:defRPr sz="2200">
                <a:solidFill>
                  <a:schemeClr val="accent5"/>
                </a:solidFill>
                <a:latin typeface="Fredoka One"/>
                <a:ea typeface="Fredoka One"/>
                <a:cs typeface="Fredoka One"/>
                <a:sym typeface="Fredoka One"/>
              </a:defRPr>
            </a:lvl1pPr>
            <a:lvl2pPr lvl="1" rtl="0">
              <a:spcBef>
                <a:spcPts val="1600"/>
              </a:spcBef>
              <a:spcAft>
                <a:spcPts val="0"/>
              </a:spcAft>
              <a:buSzPts val="2000"/>
              <a:buFont typeface="Holtwood One SC"/>
              <a:buNone/>
              <a:defRPr sz="2000">
                <a:latin typeface="Holtwood One SC"/>
                <a:ea typeface="Holtwood One SC"/>
                <a:cs typeface="Holtwood One SC"/>
                <a:sym typeface="Holtwood One SC"/>
              </a:defRPr>
            </a:lvl2pPr>
            <a:lvl3pPr lvl="2" rtl="0">
              <a:spcBef>
                <a:spcPts val="1600"/>
              </a:spcBef>
              <a:spcAft>
                <a:spcPts val="0"/>
              </a:spcAft>
              <a:buSzPts val="2000"/>
              <a:buFont typeface="Holtwood One SC"/>
              <a:buNone/>
              <a:defRPr sz="2000">
                <a:latin typeface="Holtwood One SC"/>
                <a:ea typeface="Holtwood One SC"/>
                <a:cs typeface="Holtwood One SC"/>
                <a:sym typeface="Holtwood One SC"/>
              </a:defRPr>
            </a:lvl3pPr>
            <a:lvl4pPr lvl="3" rtl="0">
              <a:spcBef>
                <a:spcPts val="1600"/>
              </a:spcBef>
              <a:spcAft>
                <a:spcPts val="0"/>
              </a:spcAft>
              <a:buSzPts val="2000"/>
              <a:buFont typeface="Holtwood One SC"/>
              <a:buNone/>
              <a:defRPr sz="2000">
                <a:latin typeface="Holtwood One SC"/>
                <a:ea typeface="Holtwood One SC"/>
                <a:cs typeface="Holtwood One SC"/>
                <a:sym typeface="Holtwood One SC"/>
              </a:defRPr>
            </a:lvl4pPr>
            <a:lvl5pPr lvl="4" rtl="0">
              <a:spcBef>
                <a:spcPts val="1600"/>
              </a:spcBef>
              <a:spcAft>
                <a:spcPts val="0"/>
              </a:spcAft>
              <a:buSzPts val="2000"/>
              <a:buFont typeface="Holtwood One SC"/>
              <a:buNone/>
              <a:defRPr sz="2000">
                <a:latin typeface="Holtwood One SC"/>
                <a:ea typeface="Holtwood One SC"/>
                <a:cs typeface="Holtwood One SC"/>
                <a:sym typeface="Holtwood One SC"/>
              </a:defRPr>
            </a:lvl5pPr>
            <a:lvl6pPr lvl="5" rtl="0">
              <a:spcBef>
                <a:spcPts val="1600"/>
              </a:spcBef>
              <a:spcAft>
                <a:spcPts val="0"/>
              </a:spcAft>
              <a:buSzPts val="2000"/>
              <a:buFont typeface="Holtwood One SC"/>
              <a:buNone/>
              <a:defRPr sz="2000">
                <a:latin typeface="Holtwood One SC"/>
                <a:ea typeface="Holtwood One SC"/>
                <a:cs typeface="Holtwood One SC"/>
                <a:sym typeface="Holtwood One SC"/>
              </a:defRPr>
            </a:lvl6pPr>
            <a:lvl7pPr lvl="6" rtl="0">
              <a:spcBef>
                <a:spcPts val="1600"/>
              </a:spcBef>
              <a:spcAft>
                <a:spcPts val="0"/>
              </a:spcAft>
              <a:buSzPts val="2000"/>
              <a:buFont typeface="Holtwood One SC"/>
              <a:buNone/>
              <a:defRPr sz="2000">
                <a:latin typeface="Holtwood One SC"/>
                <a:ea typeface="Holtwood One SC"/>
                <a:cs typeface="Holtwood One SC"/>
                <a:sym typeface="Holtwood One SC"/>
              </a:defRPr>
            </a:lvl7pPr>
            <a:lvl8pPr lvl="7" rtl="0">
              <a:spcBef>
                <a:spcPts val="1600"/>
              </a:spcBef>
              <a:spcAft>
                <a:spcPts val="0"/>
              </a:spcAft>
              <a:buSzPts val="2000"/>
              <a:buFont typeface="Holtwood One SC"/>
              <a:buNone/>
              <a:defRPr sz="2000">
                <a:latin typeface="Holtwood One SC"/>
                <a:ea typeface="Holtwood One SC"/>
                <a:cs typeface="Holtwood One SC"/>
                <a:sym typeface="Holtwood One SC"/>
              </a:defRPr>
            </a:lvl8pPr>
            <a:lvl9pPr lvl="8" rtl="0">
              <a:spcBef>
                <a:spcPts val="1600"/>
              </a:spcBef>
              <a:spcAft>
                <a:spcPts val="1600"/>
              </a:spcAft>
              <a:buSzPts val="2000"/>
              <a:buFont typeface="Holtwood One SC"/>
              <a:buNone/>
              <a:defRPr sz="2000">
                <a:latin typeface="Holtwood One SC"/>
                <a:ea typeface="Holtwood One SC"/>
                <a:cs typeface="Holtwood One SC"/>
                <a:sym typeface="Holtwood One SC"/>
              </a:defRPr>
            </a:lvl9pPr>
          </a:lstStyle>
          <a:p>
            <a:endParaRPr/>
          </a:p>
        </p:txBody>
      </p:sp>
      <p:sp>
        <p:nvSpPr>
          <p:cNvPr id="350" name="Google Shape;350;p19"/>
          <p:cNvSpPr txBox="1">
            <a:spLocks noGrp="1"/>
          </p:cNvSpPr>
          <p:nvPr>
            <p:ph type="subTitle" idx="4"/>
          </p:nvPr>
        </p:nvSpPr>
        <p:spPr>
          <a:xfrm>
            <a:off x="723875" y="2200100"/>
            <a:ext cx="2357700" cy="65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solidFill>
                  <a:srgbClr val="FFFFFF"/>
                </a:solidFill>
              </a:defRPr>
            </a:lvl1pPr>
            <a:lvl2pPr lvl="1" rtl="0">
              <a:spcBef>
                <a:spcPts val="1600"/>
              </a:spcBef>
              <a:spcAft>
                <a:spcPts val="0"/>
              </a:spcAft>
              <a:buSzPts val="1500"/>
              <a:buNone/>
              <a:defRPr/>
            </a:lvl2pPr>
            <a:lvl3pPr lvl="2" rtl="0">
              <a:spcBef>
                <a:spcPts val="1600"/>
              </a:spcBef>
              <a:spcAft>
                <a:spcPts val="0"/>
              </a:spcAft>
              <a:buSzPts val="1500"/>
              <a:buNone/>
              <a:defRPr/>
            </a:lvl3pPr>
            <a:lvl4pPr lvl="3" rtl="0">
              <a:spcBef>
                <a:spcPts val="1600"/>
              </a:spcBef>
              <a:spcAft>
                <a:spcPts val="0"/>
              </a:spcAft>
              <a:buSzPts val="1500"/>
              <a:buNone/>
              <a:defRPr/>
            </a:lvl4pPr>
            <a:lvl5pPr lvl="4" rtl="0">
              <a:spcBef>
                <a:spcPts val="1600"/>
              </a:spcBef>
              <a:spcAft>
                <a:spcPts val="0"/>
              </a:spcAft>
              <a:buSzPts val="1500"/>
              <a:buNone/>
              <a:defRPr/>
            </a:lvl5pPr>
            <a:lvl6pPr lvl="5" rtl="0">
              <a:spcBef>
                <a:spcPts val="1600"/>
              </a:spcBef>
              <a:spcAft>
                <a:spcPts val="0"/>
              </a:spcAft>
              <a:buSzPts val="15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1" name="Google Shape;351;p19"/>
          <p:cNvSpPr txBox="1">
            <a:spLocks noGrp="1"/>
          </p:cNvSpPr>
          <p:nvPr>
            <p:ph type="subTitle" idx="5"/>
          </p:nvPr>
        </p:nvSpPr>
        <p:spPr>
          <a:xfrm>
            <a:off x="3393873" y="2200100"/>
            <a:ext cx="2357700" cy="65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solidFill>
                  <a:srgbClr val="FFFFFF"/>
                </a:solidFill>
              </a:defRPr>
            </a:lvl1pPr>
            <a:lvl2pPr lvl="1" rtl="0">
              <a:spcBef>
                <a:spcPts val="1600"/>
              </a:spcBef>
              <a:spcAft>
                <a:spcPts val="0"/>
              </a:spcAft>
              <a:buSzPts val="1500"/>
              <a:buNone/>
              <a:defRPr/>
            </a:lvl2pPr>
            <a:lvl3pPr lvl="2" rtl="0">
              <a:spcBef>
                <a:spcPts val="1600"/>
              </a:spcBef>
              <a:spcAft>
                <a:spcPts val="0"/>
              </a:spcAft>
              <a:buSzPts val="1500"/>
              <a:buNone/>
              <a:defRPr/>
            </a:lvl3pPr>
            <a:lvl4pPr lvl="3" rtl="0">
              <a:spcBef>
                <a:spcPts val="1600"/>
              </a:spcBef>
              <a:spcAft>
                <a:spcPts val="0"/>
              </a:spcAft>
              <a:buSzPts val="1500"/>
              <a:buNone/>
              <a:defRPr/>
            </a:lvl4pPr>
            <a:lvl5pPr lvl="4" rtl="0">
              <a:spcBef>
                <a:spcPts val="1600"/>
              </a:spcBef>
              <a:spcAft>
                <a:spcPts val="0"/>
              </a:spcAft>
              <a:buSzPts val="1500"/>
              <a:buNone/>
              <a:defRPr/>
            </a:lvl5pPr>
            <a:lvl6pPr lvl="5" rtl="0">
              <a:spcBef>
                <a:spcPts val="1600"/>
              </a:spcBef>
              <a:spcAft>
                <a:spcPts val="0"/>
              </a:spcAft>
              <a:buSzPts val="15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2" name="Google Shape;352;p19"/>
          <p:cNvSpPr txBox="1">
            <a:spLocks noGrp="1"/>
          </p:cNvSpPr>
          <p:nvPr>
            <p:ph type="subTitle" idx="6"/>
          </p:nvPr>
        </p:nvSpPr>
        <p:spPr>
          <a:xfrm>
            <a:off x="6063872" y="2200100"/>
            <a:ext cx="2357700" cy="65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solidFill>
                  <a:schemeClr val="accent4"/>
                </a:solidFill>
              </a:defRPr>
            </a:lvl1pPr>
            <a:lvl2pPr lvl="1" rtl="0">
              <a:spcBef>
                <a:spcPts val="1600"/>
              </a:spcBef>
              <a:spcAft>
                <a:spcPts val="0"/>
              </a:spcAft>
              <a:buSzPts val="1500"/>
              <a:buNone/>
              <a:defRPr/>
            </a:lvl2pPr>
            <a:lvl3pPr lvl="2" rtl="0">
              <a:spcBef>
                <a:spcPts val="1600"/>
              </a:spcBef>
              <a:spcAft>
                <a:spcPts val="0"/>
              </a:spcAft>
              <a:buSzPts val="1500"/>
              <a:buNone/>
              <a:defRPr/>
            </a:lvl3pPr>
            <a:lvl4pPr lvl="3" rtl="0">
              <a:spcBef>
                <a:spcPts val="1600"/>
              </a:spcBef>
              <a:spcAft>
                <a:spcPts val="0"/>
              </a:spcAft>
              <a:buSzPts val="1500"/>
              <a:buNone/>
              <a:defRPr/>
            </a:lvl4pPr>
            <a:lvl5pPr lvl="4" rtl="0">
              <a:spcBef>
                <a:spcPts val="1600"/>
              </a:spcBef>
              <a:spcAft>
                <a:spcPts val="0"/>
              </a:spcAft>
              <a:buSzPts val="1500"/>
              <a:buNone/>
              <a:defRPr/>
            </a:lvl5pPr>
            <a:lvl6pPr lvl="5" rtl="0">
              <a:spcBef>
                <a:spcPts val="1600"/>
              </a:spcBef>
              <a:spcAft>
                <a:spcPts val="0"/>
              </a:spcAft>
              <a:buSzPts val="15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3" name="Google Shape;353;p19"/>
          <p:cNvSpPr txBox="1">
            <a:spLocks noGrp="1"/>
          </p:cNvSpPr>
          <p:nvPr>
            <p:ph type="subTitle" idx="7"/>
          </p:nvPr>
        </p:nvSpPr>
        <p:spPr>
          <a:xfrm>
            <a:off x="1023850" y="3619381"/>
            <a:ext cx="17526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Holtwood One SC"/>
              <a:buNone/>
              <a:defRPr sz="2200">
                <a:solidFill>
                  <a:schemeClr val="accent1"/>
                </a:solidFill>
                <a:latin typeface="Fredoka One"/>
                <a:ea typeface="Fredoka One"/>
                <a:cs typeface="Fredoka One"/>
                <a:sym typeface="Fredoka One"/>
              </a:defRPr>
            </a:lvl1pPr>
            <a:lvl2pPr lvl="1" rtl="0">
              <a:spcBef>
                <a:spcPts val="1600"/>
              </a:spcBef>
              <a:spcAft>
                <a:spcPts val="0"/>
              </a:spcAft>
              <a:buSzPts val="2000"/>
              <a:buFont typeface="Holtwood One SC"/>
              <a:buNone/>
              <a:defRPr sz="2000">
                <a:latin typeface="Holtwood One SC"/>
                <a:ea typeface="Holtwood One SC"/>
                <a:cs typeface="Holtwood One SC"/>
                <a:sym typeface="Holtwood One SC"/>
              </a:defRPr>
            </a:lvl2pPr>
            <a:lvl3pPr lvl="2" rtl="0">
              <a:spcBef>
                <a:spcPts val="1600"/>
              </a:spcBef>
              <a:spcAft>
                <a:spcPts val="0"/>
              </a:spcAft>
              <a:buSzPts val="2000"/>
              <a:buFont typeface="Holtwood One SC"/>
              <a:buNone/>
              <a:defRPr sz="2000">
                <a:latin typeface="Holtwood One SC"/>
                <a:ea typeface="Holtwood One SC"/>
                <a:cs typeface="Holtwood One SC"/>
                <a:sym typeface="Holtwood One SC"/>
              </a:defRPr>
            </a:lvl3pPr>
            <a:lvl4pPr lvl="3" rtl="0">
              <a:spcBef>
                <a:spcPts val="1600"/>
              </a:spcBef>
              <a:spcAft>
                <a:spcPts val="0"/>
              </a:spcAft>
              <a:buSzPts val="2000"/>
              <a:buFont typeface="Holtwood One SC"/>
              <a:buNone/>
              <a:defRPr sz="2000">
                <a:latin typeface="Holtwood One SC"/>
                <a:ea typeface="Holtwood One SC"/>
                <a:cs typeface="Holtwood One SC"/>
                <a:sym typeface="Holtwood One SC"/>
              </a:defRPr>
            </a:lvl4pPr>
            <a:lvl5pPr lvl="4" rtl="0">
              <a:spcBef>
                <a:spcPts val="1600"/>
              </a:spcBef>
              <a:spcAft>
                <a:spcPts val="0"/>
              </a:spcAft>
              <a:buSzPts val="2000"/>
              <a:buFont typeface="Holtwood One SC"/>
              <a:buNone/>
              <a:defRPr sz="2000">
                <a:latin typeface="Holtwood One SC"/>
                <a:ea typeface="Holtwood One SC"/>
                <a:cs typeface="Holtwood One SC"/>
                <a:sym typeface="Holtwood One SC"/>
              </a:defRPr>
            </a:lvl5pPr>
            <a:lvl6pPr lvl="5" rtl="0">
              <a:spcBef>
                <a:spcPts val="1600"/>
              </a:spcBef>
              <a:spcAft>
                <a:spcPts val="0"/>
              </a:spcAft>
              <a:buSzPts val="2000"/>
              <a:buFont typeface="Holtwood One SC"/>
              <a:buNone/>
              <a:defRPr sz="2000">
                <a:latin typeface="Holtwood One SC"/>
                <a:ea typeface="Holtwood One SC"/>
                <a:cs typeface="Holtwood One SC"/>
                <a:sym typeface="Holtwood One SC"/>
              </a:defRPr>
            </a:lvl6pPr>
            <a:lvl7pPr lvl="6" rtl="0">
              <a:spcBef>
                <a:spcPts val="1600"/>
              </a:spcBef>
              <a:spcAft>
                <a:spcPts val="0"/>
              </a:spcAft>
              <a:buSzPts val="2000"/>
              <a:buFont typeface="Holtwood One SC"/>
              <a:buNone/>
              <a:defRPr sz="2000">
                <a:latin typeface="Holtwood One SC"/>
                <a:ea typeface="Holtwood One SC"/>
                <a:cs typeface="Holtwood One SC"/>
                <a:sym typeface="Holtwood One SC"/>
              </a:defRPr>
            </a:lvl7pPr>
            <a:lvl8pPr lvl="7" rtl="0">
              <a:spcBef>
                <a:spcPts val="1600"/>
              </a:spcBef>
              <a:spcAft>
                <a:spcPts val="0"/>
              </a:spcAft>
              <a:buSzPts val="2000"/>
              <a:buFont typeface="Holtwood One SC"/>
              <a:buNone/>
              <a:defRPr sz="2000">
                <a:latin typeface="Holtwood One SC"/>
                <a:ea typeface="Holtwood One SC"/>
                <a:cs typeface="Holtwood One SC"/>
                <a:sym typeface="Holtwood One SC"/>
              </a:defRPr>
            </a:lvl8pPr>
            <a:lvl9pPr lvl="8" rtl="0">
              <a:spcBef>
                <a:spcPts val="1600"/>
              </a:spcBef>
              <a:spcAft>
                <a:spcPts val="1600"/>
              </a:spcAft>
              <a:buSzPts val="2000"/>
              <a:buFont typeface="Holtwood One SC"/>
              <a:buNone/>
              <a:defRPr sz="2000">
                <a:latin typeface="Holtwood One SC"/>
                <a:ea typeface="Holtwood One SC"/>
                <a:cs typeface="Holtwood One SC"/>
                <a:sym typeface="Holtwood One SC"/>
              </a:defRPr>
            </a:lvl9pPr>
          </a:lstStyle>
          <a:p>
            <a:endParaRPr/>
          </a:p>
        </p:txBody>
      </p:sp>
      <p:sp>
        <p:nvSpPr>
          <p:cNvPr id="354" name="Google Shape;354;p19"/>
          <p:cNvSpPr txBox="1">
            <a:spLocks noGrp="1"/>
          </p:cNvSpPr>
          <p:nvPr>
            <p:ph type="subTitle" idx="8"/>
          </p:nvPr>
        </p:nvSpPr>
        <p:spPr>
          <a:xfrm>
            <a:off x="3699300" y="3619381"/>
            <a:ext cx="17526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Holtwood One SC"/>
              <a:buNone/>
              <a:defRPr sz="2200">
                <a:solidFill>
                  <a:schemeClr val="accent5"/>
                </a:solidFill>
                <a:latin typeface="Fredoka One"/>
                <a:ea typeface="Fredoka One"/>
                <a:cs typeface="Fredoka One"/>
                <a:sym typeface="Fredoka One"/>
              </a:defRPr>
            </a:lvl1pPr>
            <a:lvl2pPr lvl="1" rtl="0">
              <a:spcBef>
                <a:spcPts val="1600"/>
              </a:spcBef>
              <a:spcAft>
                <a:spcPts val="0"/>
              </a:spcAft>
              <a:buSzPts val="2000"/>
              <a:buFont typeface="Holtwood One SC"/>
              <a:buNone/>
              <a:defRPr sz="2000">
                <a:latin typeface="Holtwood One SC"/>
                <a:ea typeface="Holtwood One SC"/>
                <a:cs typeface="Holtwood One SC"/>
                <a:sym typeface="Holtwood One SC"/>
              </a:defRPr>
            </a:lvl2pPr>
            <a:lvl3pPr lvl="2" rtl="0">
              <a:spcBef>
                <a:spcPts val="1600"/>
              </a:spcBef>
              <a:spcAft>
                <a:spcPts val="0"/>
              </a:spcAft>
              <a:buSzPts val="2000"/>
              <a:buFont typeface="Holtwood One SC"/>
              <a:buNone/>
              <a:defRPr sz="2000">
                <a:latin typeface="Holtwood One SC"/>
                <a:ea typeface="Holtwood One SC"/>
                <a:cs typeface="Holtwood One SC"/>
                <a:sym typeface="Holtwood One SC"/>
              </a:defRPr>
            </a:lvl3pPr>
            <a:lvl4pPr lvl="3" rtl="0">
              <a:spcBef>
                <a:spcPts val="1600"/>
              </a:spcBef>
              <a:spcAft>
                <a:spcPts val="0"/>
              </a:spcAft>
              <a:buSzPts val="2000"/>
              <a:buFont typeface="Holtwood One SC"/>
              <a:buNone/>
              <a:defRPr sz="2000">
                <a:latin typeface="Holtwood One SC"/>
                <a:ea typeface="Holtwood One SC"/>
                <a:cs typeface="Holtwood One SC"/>
                <a:sym typeface="Holtwood One SC"/>
              </a:defRPr>
            </a:lvl4pPr>
            <a:lvl5pPr lvl="4" rtl="0">
              <a:spcBef>
                <a:spcPts val="1600"/>
              </a:spcBef>
              <a:spcAft>
                <a:spcPts val="0"/>
              </a:spcAft>
              <a:buSzPts val="2000"/>
              <a:buFont typeface="Holtwood One SC"/>
              <a:buNone/>
              <a:defRPr sz="2000">
                <a:latin typeface="Holtwood One SC"/>
                <a:ea typeface="Holtwood One SC"/>
                <a:cs typeface="Holtwood One SC"/>
                <a:sym typeface="Holtwood One SC"/>
              </a:defRPr>
            </a:lvl5pPr>
            <a:lvl6pPr lvl="5" rtl="0">
              <a:spcBef>
                <a:spcPts val="1600"/>
              </a:spcBef>
              <a:spcAft>
                <a:spcPts val="0"/>
              </a:spcAft>
              <a:buSzPts val="2000"/>
              <a:buFont typeface="Holtwood One SC"/>
              <a:buNone/>
              <a:defRPr sz="2000">
                <a:latin typeface="Holtwood One SC"/>
                <a:ea typeface="Holtwood One SC"/>
                <a:cs typeface="Holtwood One SC"/>
                <a:sym typeface="Holtwood One SC"/>
              </a:defRPr>
            </a:lvl6pPr>
            <a:lvl7pPr lvl="6" rtl="0">
              <a:spcBef>
                <a:spcPts val="1600"/>
              </a:spcBef>
              <a:spcAft>
                <a:spcPts val="0"/>
              </a:spcAft>
              <a:buSzPts val="2000"/>
              <a:buFont typeface="Holtwood One SC"/>
              <a:buNone/>
              <a:defRPr sz="2000">
                <a:latin typeface="Holtwood One SC"/>
                <a:ea typeface="Holtwood One SC"/>
                <a:cs typeface="Holtwood One SC"/>
                <a:sym typeface="Holtwood One SC"/>
              </a:defRPr>
            </a:lvl7pPr>
            <a:lvl8pPr lvl="7" rtl="0">
              <a:spcBef>
                <a:spcPts val="1600"/>
              </a:spcBef>
              <a:spcAft>
                <a:spcPts val="0"/>
              </a:spcAft>
              <a:buSzPts val="2000"/>
              <a:buFont typeface="Holtwood One SC"/>
              <a:buNone/>
              <a:defRPr sz="2000">
                <a:latin typeface="Holtwood One SC"/>
                <a:ea typeface="Holtwood One SC"/>
                <a:cs typeface="Holtwood One SC"/>
                <a:sym typeface="Holtwood One SC"/>
              </a:defRPr>
            </a:lvl8pPr>
            <a:lvl9pPr lvl="8" rtl="0">
              <a:spcBef>
                <a:spcPts val="1600"/>
              </a:spcBef>
              <a:spcAft>
                <a:spcPts val="1600"/>
              </a:spcAft>
              <a:buSzPts val="2000"/>
              <a:buFont typeface="Holtwood One SC"/>
              <a:buNone/>
              <a:defRPr sz="2000">
                <a:latin typeface="Holtwood One SC"/>
                <a:ea typeface="Holtwood One SC"/>
                <a:cs typeface="Holtwood One SC"/>
                <a:sym typeface="Holtwood One SC"/>
              </a:defRPr>
            </a:lvl9pPr>
          </a:lstStyle>
          <a:p>
            <a:endParaRPr/>
          </a:p>
        </p:txBody>
      </p:sp>
      <p:sp>
        <p:nvSpPr>
          <p:cNvPr id="355" name="Google Shape;355;p19"/>
          <p:cNvSpPr txBox="1">
            <a:spLocks noGrp="1"/>
          </p:cNvSpPr>
          <p:nvPr>
            <p:ph type="subTitle" idx="9"/>
          </p:nvPr>
        </p:nvSpPr>
        <p:spPr>
          <a:xfrm>
            <a:off x="6371150" y="3619381"/>
            <a:ext cx="17526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Holtwood One SC"/>
              <a:buNone/>
              <a:defRPr sz="2200">
                <a:solidFill>
                  <a:schemeClr val="accent1"/>
                </a:solidFill>
                <a:latin typeface="Fredoka One"/>
                <a:ea typeface="Fredoka One"/>
                <a:cs typeface="Fredoka One"/>
                <a:sym typeface="Fredoka One"/>
              </a:defRPr>
            </a:lvl1pPr>
            <a:lvl2pPr lvl="1" rtl="0">
              <a:spcBef>
                <a:spcPts val="1600"/>
              </a:spcBef>
              <a:spcAft>
                <a:spcPts val="0"/>
              </a:spcAft>
              <a:buSzPts val="2000"/>
              <a:buFont typeface="Holtwood One SC"/>
              <a:buNone/>
              <a:defRPr sz="2000">
                <a:latin typeface="Holtwood One SC"/>
                <a:ea typeface="Holtwood One SC"/>
                <a:cs typeface="Holtwood One SC"/>
                <a:sym typeface="Holtwood One SC"/>
              </a:defRPr>
            </a:lvl2pPr>
            <a:lvl3pPr lvl="2" rtl="0">
              <a:spcBef>
                <a:spcPts val="1600"/>
              </a:spcBef>
              <a:spcAft>
                <a:spcPts val="0"/>
              </a:spcAft>
              <a:buSzPts val="2000"/>
              <a:buFont typeface="Holtwood One SC"/>
              <a:buNone/>
              <a:defRPr sz="2000">
                <a:latin typeface="Holtwood One SC"/>
                <a:ea typeface="Holtwood One SC"/>
                <a:cs typeface="Holtwood One SC"/>
                <a:sym typeface="Holtwood One SC"/>
              </a:defRPr>
            </a:lvl3pPr>
            <a:lvl4pPr lvl="3" rtl="0">
              <a:spcBef>
                <a:spcPts val="1600"/>
              </a:spcBef>
              <a:spcAft>
                <a:spcPts val="0"/>
              </a:spcAft>
              <a:buSzPts val="2000"/>
              <a:buFont typeface="Holtwood One SC"/>
              <a:buNone/>
              <a:defRPr sz="2000">
                <a:latin typeface="Holtwood One SC"/>
                <a:ea typeface="Holtwood One SC"/>
                <a:cs typeface="Holtwood One SC"/>
                <a:sym typeface="Holtwood One SC"/>
              </a:defRPr>
            </a:lvl4pPr>
            <a:lvl5pPr lvl="4" rtl="0">
              <a:spcBef>
                <a:spcPts val="1600"/>
              </a:spcBef>
              <a:spcAft>
                <a:spcPts val="0"/>
              </a:spcAft>
              <a:buSzPts val="2000"/>
              <a:buFont typeface="Holtwood One SC"/>
              <a:buNone/>
              <a:defRPr sz="2000">
                <a:latin typeface="Holtwood One SC"/>
                <a:ea typeface="Holtwood One SC"/>
                <a:cs typeface="Holtwood One SC"/>
                <a:sym typeface="Holtwood One SC"/>
              </a:defRPr>
            </a:lvl5pPr>
            <a:lvl6pPr lvl="5" rtl="0">
              <a:spcBef>
                <a:spcPts val="1600"/>
              </a:spcBef>
              <a:spcAft>
                <a:spcPts val="0"/>
              </a:spcAft>
              <a:buSzPts val="2000"/>
              <a:buFont typeface="Holtwood One SC"/>
              <a:buNone/>
              <a:defRPr sz="2000">
                <a:latin typeface="Holtwood One SC"/>
                <a:ea typeface="Holtwood One SC"/>
                <a:cs typeface="Holtwood One SC"/>
                <a:sym typeface="Holtwood One SC"/>
              </a:defRPr>
            </a:lvl6pPr>
            <a:lvl7pPr lvl="6" rtl="0">
              <a:spcBef>
                <a:spcPts val="1600"/>
              </a:spcBef>
              <a:spcAft>
                <a:spcPts val="0"/>
              </a:spcAft>
              <a:buSzPts val="2000"/>
              <a:buFont typeface="Holtwood One SC"/>
              <a:buNone/>
              <a:defRPr sz="2000">
                <a:latin typeface="Holtwood One SC"/>
                <a:ea typeface="Holtwood One SC"/>
                <a:cs typeface="Holtwood One SC"/>
                <a:sym typeface="Holtwood One SC"/>
              </a:defRPr>
            </a:lvl7pPr>
            <a:lvl8pPr lvl="7" rtl="0">
              <a:spcBef>
                <a:spcPts val="1600"/>
              </a:spcBef>
              <a:spcAft>
                <a:spcPts val="0"/>
              </a:spcAft>
              <a:buSzPts val="2000"/>
              <a:buFont typeface="Holtwood One SC"/>
              <a:buNone/>
              <a:defRPr sz="2000">
                <a:latin typeface="Holtwood One SC"/>
                <a:ea typeface="Holtwood One SC"/>
                <a:cs typeface="Holtwood One SC"/>
                <a:sym typeface="Holtwood One SC"/>
              </a:defRPr>
            </a:lvl8pPr>
            <a:lvl9pPr lvl="8" rtl="0">
              <a:spcBef>
                <a:spcPts val="1600"/>
              </a:spcBef>
              <a:spcAft>
                <a:spcPts val="1600"/>
              </a:spcAft>
              <a:buSzPts val="2000"/>
              <a:buFont typeface="Holtwood One SC"/>
              <a:buNone/>
              <a:defRPr sz="2000">
                <a:latin typeface="Holtwood One SC"/>
                <a:ea typeface="Holtwood One SC"/>
                <a:cs typeface="Holtwood One SC"/>
                <a:sym typeface="Holtwood One SC"/>
              </a:defRPr>
            </a:lvl9pPr>
          </a:lstStyle>
          <a:p>
            <a:endParaRPr/>
          </a:p>
        </p:txBody>
      </p:sp>
      <p:sp>
        <p:nvSpPr>
          <p:cNvPr id="356" name="Google Shape;356;p19"/>
          <p:cNvSpPr txBox="1">
            <a:spLocks noGrp="1"/>
          </p:cNvSpPr>
          <p:nvPr>
            <p:ph type="subTitle" idx="13"/>
          </p:nvPr>
        </p:nvSpPr>
        <p:spPr>
          <a:xfrm>
            <a:off x="725900" y="4019256"/>
            <a:ext cx="2357700" cy="65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solidFill>
                  <a:srgbClr val="FFFFFF"/>
                </a:solidFill>
              </a:defRPr>
            </a:lvl1pPr>
            <a:lvl2pPr lvl="1" rtl="0">
              <a:spcBef>
                <a:spcPts val="1600"/>
              </a:spcBef>
              <a:spcAft>
                <a:spcPts val="0"/>
              </a:spcAft>
              <a:buSzPts val="1500"/>
              <a:buNone/>
              <a:defRPr/>
            </a:lvl2pPr>
            <a:lvl3pPr lvl="2" rtl="0">
              <a:spcBef>
                <a:spcPts val="1600"/>
              </a:spcBef>
              <a:spcAft>
                <a:spcPts val="0"/>
              </a:spcAft>
              <a:buSzPts val="1500"/>
              <a:buNone/>
              <a:defRPr/>
            </a:lvl3pPr>
            <a:lvl4pPr lvl="3" rtl="0">
              <a:spcBef>
                <a:spcPts val="1600"/>
              </a:spcBef>
              <a:spcAft>
                <a:spcPts val="0"/>
              </a:spcAft>
              <a:buSzPts val="1500"/>
              <a:buNone/>
              <a:defRPr/>
            </a:lvl4pPr>
            <a:lvl5pPr lvl="4" rtl="0">
              <a:spcBef>
                <a:spcPts val="1600"/>
              </a:spcBef>
              <a:spcAft>
                <a:spcPts val="0"/>
              </a:spcAft>
              <a:buSzPts val="1500"/>
              <a:buNone/>
              <a:defRPr/>
            </a:lvl5pPr>
            <a:lvl6pPr lvl="5" rtl="0">
              <a:spcBef>
                <a:spcPts val="1600"/>
              </a:spcBef>
              <a:spcAft>
                <a:spcPts val="0"/>
              </a:spcAft>
              <a:buSzPts val="15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7" name="Google Shape;357;p19"/>
          <p:cNvSpPr txBox="1">
            <a:spLocks noGrp="1"/>
          </p:cNvSpPr>
          <p:nvPr>
            <p:ph type="subTitle" idx="14"/>
          </p:nvPr>
        </p:nvSpPr>
        <p:spPr>
          <a:xfrm>
            <a:off x="3395890" y="4019256"/>
            <a:ext cx="2357700" cy="65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solidFill>
                  <a:srgbClr val="FFFFFF"/>
                </a:solidFill>
              </a:defRPr>
            </a:lvl1pPr>
            <a:lvl2pPr lvl="1" rtl="0">
              <a:spcBef>
                <a:spcPts val="1600"/>
              </a:spcBef>
              <a:spcAft>
                <a:spcPts val="0"/>
              </a:spcAft>
              <a:buSzPts val="1500"/>
              <a:buNone/>
              <a:defRPr/>
            </a:lvl2pPr>
            <a:lvl3pPr lvl="2" rtl="0">
              <a:spcBef>
                <a:spcPts val="1600"/>
              </a:spcBef>
              <a:spcAft>
                <a:spcPts val="0"/>
              </a:spcAft>
              <a:buSzPts val="1500"/>
              <a:buNone/>
              <a:defRPr/>
            </a:lvl3pPr>
            <a:lvl4pPr lvl="3" rtl="0">
              <a:spcBef>
                <a:spcPts val="1600"/>
              </a:spcBef>
              <a:spcAft>
                <a:spcPts val="0"/>
              </a:spcAft>
              <a:buSzPts val="1500"/>
              <a:buNone/>
              <a:defRPr/>
            </a:lvl4pPr>
            <a:lvl5pPr lvl="4" rtl="0">
              <a:spcBef>
                <a:spcPts val="1600"/>
              </a:spcBef>
              <a:spcAft>
                <a:spcPts val="0"/>
              </a:spcAft>
              <a:buSzPts val="1500"/>
              <a:buNone/>
              <a:defRPr/>
            </a:lvl5pPr>
            <a:lvl6pPr lvl="5" rtl="0">
              <a:spcBef>
                <a:spcPts val="1600"/>
              </a:spcBef>
              <a:spcAft>
                <a:spcPts val="0"/>
              </a:spcAft>
              <a:buSzPts val="15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8" name="Google Shape;358;p19"/>
          <p:cNvSpPr txBox="1">
            <a:spLocks noGrp="1"/>
          </p:cNvSpPr>
          <p:nvPr>
            <p:ph type="subTitle" idx="15"/>
          </p:nvPr>
        </p:nvSpPr>
        <p:spPr>
          <a:xfrm>
            <a:off x="6065879" y="4019256"/>
            <a:ext cx="2357700" cy="65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solidFill>
                  <a:srgbClr val="FFFFFF"/>
                </a:solidFill>
              </a:defRPr>
            </a:lvl1pPr>
            <a:lvl2pPr lvl="1" rtl="0">
              <a:spcBef>
                <a:spcPts val="1600"/>
              </a:spcBef>
              <a:spcAft>
                <a:spcPts val="0"/>
              </a:spcAft>
              <a:buSzPts val="1500"/>
              <a:buNone/>
              <a:defRPr/>
            </a:lvl2pPr>
            <a:lvl3pPr lvl="2" rtl="0">
              <a:spcBef>
                <a:spcPts val="1600"/>
              </a:spcBef>
              <a:spcAft>
                <a:spcPts val="0"/>
              </a:spcAft>
              <a:buSzPts val="1500"/>
              <a:buNone/>
              <a:defRPr/>
            </a:lvl3pPr>
            <a:lvl4pPr lvl="3" rtl="0">
              <a:spcBef>
                <a:spcPts val="1600"/>
              </a:spcBef>
              <a:spcAft>
                <a:spcPts val="0"/>
              </a:spcAft>
              <a:buSzPts val="1500"/>
              <a:buNone/>
              <a:defRPr/>
            </a:lvl4pPr>
            <a:lvl5pPr lvl="4" rtl="0">
              <a:spcBef>
                <a:spcPts val="1600"/>
              </a:spcBef>
              <a:spcAft>
                <a:spcPts val="0"/>
              </a:spcAft>
              <a:buSzPts val="1500"/>
              <a:buNone/>
              <a:defRPr/>
            </a:lvl5pPr>
            <a:lvl6pPr lvl="5" rtl="0">
              <a:spcBef>
                <a:spcPts val="1600"/>
              </a:spcBef>
              <a:spcAft>
                <a:spcPts val="0"/>
              </a:spcAft>
              <a:buSzPts val="15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 name="Google Shape;359;p19"/>
          <p:cNvSpPr txBox="1">
            <a:spLocks noGrp="1"/>
          </p:cNvSpPr>
          <p:nvPr>
            <p:ph type="title"/>
          </p:nvPr>
        </p:nvSpPr>
        <p:spPr>
          <a:xfrm>
            <a:off x="723900" y="445025"/>
            <a:ext cx="6872700" cy="620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500"/>
              <a:buNone/>
              <a:defRPr sz="3000">
                <a:solidFill>
                  <a:schemeClr val="dk2"/>
                </a:solidFill>
              </a:defRPr>
            </a:lvl1pPr>
            <a:lvl2pPr lvl="1" rtl="0">
              <a:spcBef>
                <a:spcPts val="0"/>
              </a:spcBef>
              <a:spcAft>
                <a:spcPts val="0"/>
              </a:spcAft>
              <a:buSzPts val="2800"/>
              <a:buNone/>
              <a:defRPr>
                <a:latin typeface="Comfortaa"/>
                <a:ea typeface="Comfortaa"/>
                <a:cs typeface="Comfortaa"/>
                <a:sym typeface="Comfortaa"/>
              </a:defRPr>
            </a:lvl2pPr>
            <a:lvl3pPr lvl="2" rtl="0">
              <a:spcBef>
                <a:spcPts val="0"/>
              </a:spcBef>
              <a:spcAft>
                <a:spcPts val="0"/>
              </a:spcAft>
              <a:buSzPts val="2800"/>
              <a:buNone/>
              <a:defRPr>
                <a:latin typeface="Comfortaa"/>
                <a:ea typeface="Comfortaa"/>
                <a:cs typeface="Comfortaa"/>
                <a:sym typeface="Comfortaa"/>
              </a:defRPr>
            </a:lvl3pPr>
            <a:lvl4pPr lvl="3" rtl="0">
              <a:spcBef>
                <a:spcPts val="0"/>
              </a:spcBef>
              <a:spcAft>
                <a:spcPts val="0"/>
              </a:spcAft>
              <a:buSzPts val="2800"/>
              <a:buNone/>
              <a:defRPr>
                <a:latin typeface="Comfortaa"/>
                <a:ea typeface="Comfortaa"/>
                <a:cs typeface="Comfortaa"/>
                <a:sym typeface="Comfortaa"/>
              </a:defRPr>
            </a:lvl4pPr>
            <a:lvl5pPr lvl="4" rtl="0">
              <a:spcBef>
                <a:spcPts val="0"/>
              </a:spcBef>
              <a:spcAft>
                <a:spcPts val="0"/>
              </a:spcAft>
              <a:buSzPts val="2800"/>
              <a:buNone/>
              <a:defRPr>
                <a:latin typeface="Comfortaa"/>
                <a:ea typeface="Comfortaa"/>
                <a:cs typeface="Comfortaa"/>
                <a:sym typeface="Comfortaa"/>
              </a:defRPr>
            </a:lvl5pPr>
            <a:lvl6pPr lvl="5" rtl="0">
              <a:spcBef>
                <a:spcPts val="0"/>
              </a:spcBef>
              <a:spcAft>
                <a:spcPts val="0"/>
              </a:spcAft>
              <a:buSzPts val="2800"/>
              <a:buNone/>
              <a:defRPr>
                <a:latin typeface="Comfortaa"/>
                <a:ea typeface="Comfortaa"/>
                <a:cs typeface="Comfortaa"/>
                <a:sym typeface="Comfortaa"/>
              </a:defRPr>
            </a:lvl6pPr>
            <a:lvl7pPr lvl="6" rtl="0">
              <a:spcBef>
                <a:spcPts val="0"/>
              </a:spcBef>
              <a:spcAft>
                <a:spcPts val="0"/>
              </a:spcAft>
              <a:buSzPts val="2800"/>
              <a:buNone/>
              <a:defRPr>
                <a:latin typeface="Comfortaa"/>
                <a:ea typeface="Comfortaa"/>
                <a:cs typeface="Comfortaa"/>
                <a:sym typeface="Comfortaa"/>
              </a:defRPr>
            </a:lvl7pPr>
            <a:lvl8pPr lvl="7" rtl="0">
              <a:spcBef>
                <a:spcPts val="0"/>
              </a:spcBef>
              <a:spcAft>
                <a:spcPts val="0"/>
              </a:spcAft>
              <a:buSzPts val="2800"/>
              <a:buNone/>
              <a:defRPr>
                <a:latin typeface="Comfortaa"/>
                <a:ea typeface="Comfortaa"/>
                <a:cs typeface="Comfortaa"/>
                <a:sym typeface="Comfortaa"/>
              </a:defRPr>
            </a:lvl8pPr>
            <a:lvl9pPr lvl="8" rtl="0">
              <a:spcBef>
                <a:spcPts val="0"/>
              </a:spcBef>
              <a:spcAft>
                <a:spcPts val="0"/>
              </a:spcAft>
              <a:buSzPts val="2800"/>
              <a:buNone/>
              <a:defRPr>
                <a:latin typeface="Comfortaa"/>
                <a:ea typeface="Comfortaa"/>
                <a:cs typeface="Comfortaa"/>
                <a:sym typeface="Comfortaa"/>
              </a:defRPr>
            </a:lvl9pPr>
          </a:lstStyle>
          <a:p>
            <a:endParaRPr/>
          </a:p>
        </p:txBody>
      </p:sp>
      <p:sp>
        <p:nvSpPr>
          <p:cNvPr id="360" name="Google Shape;360;p19"/>
          <p:cNvSpPr/>
          <p:nvPr/>
        </p:nvSpPr>
        <p:spPr>
          <a:xfrm rot="-4086701">
            <a:off x="152872" y="3049675"/>
            <a:ext cx="284297" cy="247096"/>
          </a:xfrm>
          <a:custGeom>
            <a:avLst/>
            <a:gdLst/>
            <a:ahLst/>
            <a:cxnLst/>
            <a:rect l="l" t="t" r="r" b="b"/>
            <a:pathLst>
              <a:path w="2894" h="2199" extrusionOk="0">
                <a:moveTo>
                  <a:pt x="981" y="0"/>
                </a:moveTo>
                <a:cubicBezTo>
                  <a:pt x="865" y="0"/>
                  <a:pt x="744" y="77"/>
                  <a:pt x="750" y="215"/>
                </a:cubicBezTo>
                <a:lnTo>
                  <a:pt x="810" y="942"/>
                </a:lnTo>
                <a:cubicBezTo>
                  <a:pt x="715" y="947"/>
                  <a:pt x="619" y="950"/>
                  <a:pt x="523" y="950"/>
                </a:cubicBezTo>
                <a:cubicBezTo>
                  <a:pt x="426" y="950"/>
                  <a:pt x="328" y="947"/>
                  <a:pt x="226" y="942"/>
                </a:cubicBezTo>
                <a:cubicBezTo>
                  <a:pt x="36" y="942"/>
                  <a:pt x="0" y="1215"/>
                  <a:pt x="179" y="1275"/>
                </a:cubicBezTo>
                <a:cubicBezTo>
                  <a:pt x="405" y="1323"/>
                  <a:pt x="619" y="1370"/>
                  <a:pt x="846" y="1394"/>
                </a:cubicBezTo>
                <a:cubicBezTo>
                  <a:pt x="857" y="1680"/>
                  <a:pt x="846" y="1942"/>
                  <a:pt x="1072" y="2156"/>
                </a:cubicBezTo>
                <a:cubicBezTo>
                  <a:pt x="1101" y="2185"/>
                  <a:pt x="1138" y="2198"/>
                  <a:pt x="1175" y="2198"/>
                </a:cubicBezTo>
                <a:cubicBezTo>
                  <a:pt x="1230" y="2198"/>
                  <a:pt x="1286" y="2170"/>
                  <a:pt x="1322" y="2120"/>
                </a:cubicBezTo>
                <a:cubicBezTo>
                  <a:pt x="1465" y="1894"/>
                  <a:pt x="1429" y="1680"/>
                  <a:pt x="1381" y="1430"/>
                </a:cubicBezTo>
                <a:cubicBezTo>
                  <a:pt x="1917" y="1430"/>
                  <a:pt x="2453" y="1334"/>
                  <a:pt x="2774" y="977"/>
                </a:cubicBezTo>
                <a:cubicBezTo>
                  <a:pt x="2893" y="858"/>
                  <a:pt x="2810" y="668"/>
                  <a:pt x="2643" y="668"/>
                </a:cubicBezTo>
                <a:cubicBezTo>
                  <a:pt x="2598" y="662"/>
                  <a:pt x="2554" y="659"/>
                  <a:pt x="2509" y="659"/>
                </a:cubicBezTo>
                <a:cubicBezTo>
                  <a:pt x="2187" y="659"/>
                  <a:pt x="1872" y="795"/>
                  <a:pt x="1548" y="858"/>
                </a:cubicBezTo>
                <a:cubicBezTo>
                  <a:pt x="1465" y="870"/>
                  <a:pt x="1381" y="882"/>
                  <a:pt x="1298" y="894"/>
                </a:cubicBezTo>
                <a:cubicBezTo>
                  <a:pt x="1262" y="644"/>
                  <a:pt x="1227" y="406"/>
                  <a:pt x="1179" y="156"/>
                </a:cubicBezTo>
                <a:cubicBezTo>
                  <a:pt x="1163" y="50"/>
                  <a:pt x="1074" y="0"/>
                  <a:pt x="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rot="-4086701">
            <a:off x="8563447" y="254250"/>
            <a:ext cx="284297" cy="247096"/>
          </a:xfrm>
          <a:custGeom>
            <a:avLst/>
            <a:gdLst/>
            <a:ahLst/>
            <a:cxnLst/>
            <a:rect l="l" t="t" r="r" b="b"/>
            <a:pathLst>
              <a:path w="2894" h="2199" extrusionOk="0">
                <a:moveTo>
                  <a:pt x="981" y="0"/>
                </a:moveTo>
                <a:cubicBezTo>
                  <a:pt x="865" y="0"/>
                  <a:pt x="744" y="77"/>
                  <a:pt x="750" y="215"/>
                </a:cubicBezTo>
                <a:lnTo>
                  <a:pt x="810" y="942"/>
                </a:lnTo>
                <a:cubicBezTo>
                  <a:pt x="715" y="947"/>
                  <a:pt x="619" y="950"/>
                  <a:pt x="523" y="950"/>
                </a:cubicBezTo>
                <a:cubicBezTo>
                  <a:pt x="426" y="950"/>
                  <a:pt x="328" y="947"/>
                  <a:pt x="226" y="942"/>
                </a:cubicBezTo>
                <a:cubicBezTo>
                  <a:pt x="36" y="942"/>
                  <a:pt x="0" y="1215"/>
                  <a:pt x="179" y="1275"/>
                </a:cubicBezTo>
                <a:cubicBezTo>
                  <a:pt x="405" y="1323"/>
                  <a:pt x="619" y="1370"/>
                  <a:pt x="846" y="1394"/>
                </a:cubicBezTo>
                <a:cubicBezTo>
                  <a:pt x="857" y="1680"/>
                  <a:pt x="846" y="1942"/>
                  <a:pt x="1072" y="2156"/>
                </a:cubicBezTo>
                <a:cubicBezTo>
                  <a:pt x="1101" y="2185"/>
                  <a:pt x="1138" y="2198"/>
                  <a:pt x="1175" y="2198"/>
                </a:cubicBezTo>
                <a:cubicBezTo>
                  <a:pt x="1230" y="2198"/>
                  <a:pt x="1286" y="2170"/>
                  <a:pt x="1322" y="2120"/>
                </a:cubicBezTo>
                <a:cubicBezTo>
                  <a:pt x="1465" y="1894"/>
                  <a:pt x="1429" y="1680"/>
                  <a:pt x="1381" y="1430"/>
                </a:cubicBezTo>
                <a:cubicBezTo>
                  <a:pt x="1917" y="1430"/>
                  <a:pt x="2453" y="1334"/>
                  <a:pt x="2774" y="977"/>
                </a:cubicBezTo>
                <a:cubicBezTo>
                  <a:pt x="2893" y="858"/>
                  <a:pt x="2810" y="668"/>
                  <a:pt x="2643" y="668"/>
                </a:cubicBezTo>
                <a:cubicBezTo>
                  <a:pt x="2598" y="662"/>
                  <a:pt x="2554" y="659"/>
                  <a:pt x="2509" y="659"/>
                </a:cubicBezTo>
                <a:cubicBezTo>
                  <a:pt x="2187" y="659"/>
                  <a:pt x="1872" y="795"/>
                  <a:pt x="1548" y="858"/>
                </a:cubicBezTo>
                <a:cubicBezTo>
                  <a:pt x="1465" y="870"/>
                  <a:pt x="1381" y="882"/>
                  <a:pt x="1298" y="894"/>
                </a:cubicBezTo>
                <a:cubicBezTo>
                  <a:pt x="1262" y="644"/>
                  <a:pt x="1227" y="406"/>
                  <a:pt x="1179" y="156"/>
                </a:cubicBezTo>
                <a:cubicBezTo>
                  <a:pt x="1163" y="50"/>
                  <a:pt x="1074" y="0"/>
                  <a:pt x="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500"/>
              <a:buFont typeface="Fredoka One"/>
              <a:buNone/>
              <a:defRPr sz="3500">
                <a:solidFill>
                  <a:schemeClr val="dk2"/>
                </a:solidFill>
                <a:latin typeface="Fredoka One"/>
                <a:ea typeface="Fredoka One"/>
                <a:cs typeface="Fredoka One"/>
                <a:sym typeface="Fredoka On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23850">
              <a:lnSpc>
                <a:spcPct val="115000"/>
              </a:lnSpc>
              <a:spcBef>
                <a:spcPts val="0"/>
              </a:spcBef>
              <a:spcAft>
                <a:spcPts val="0"/>
              </a:spcAft>
              <a:buClr>
                <a:srgbClr val="FBFBFB"/>
              </a:buClr>
              <a:buSzPts val="1500"/>
              <a:buFont typeface="Comfortaa"/>
              <a:buChar char="●"/>
              <a:defRPr sz="1500">
                <a:solidFill>
                  <a:srgbClr val="FBFBFB"/>
                </a:solidFill>
                <a:latin typeface="Comfortaa"/>
                <a:ea typeface="Comfortaa"/>
                <a:cs typeface="Comfortaa"/>
                <a:sym typeface="Comfortaa"/>
              </a:defRPr>
            </a:lvl1pPr>
            <a:lvl2pPr marL="914400" lvl="1" indent="-323850">
              <a:lnSpc>
                <a:spcPct val="115000"/>
              </a:lnSpc>
              <a:spcBef>
                <a:spcPts val="1600"/>
              </a:spcBef>
              <a:spcAft>
                <a:spcPts val="0"/>
              </a:spcAft>
              <a:buClr>
                <a:srgbClr val="FBFBFB"/>
              </a:buClr>
              <a:buSzPts val="1500"/>
              <a:buFont typeface="Comfortaa"/>
              <a:buChar char="○"/>
              <a:defRPr sz="1500">
                <a:solidFill>
                  <a:srgbClr val="FBFBFB"/>
                </a:solidFill>
                <a:latin typeface="Comfortaa"/>
                <a:ea typeface="Comfortaa"/>
                <a:cs typeface="Comfortaa"/>
                <a:sym typeface="Comfortaa"/>
              </a:defRPr>
            </a:lvl2pPr>
            <a:lvl3pPr marL="1371600" lvl="2" indent="-323850">
              <a:lnSpc>
                <a:spcPct val="115000"/>
              </a:lnSpc>
              <a:spcBef>
                <a:spcPts val="1600"/>
              </a:spcBef>
              <a:spcAft>
                <a:spcPts val="0"/>
              </a:spcAft>
              <a:buClr>
                <a:srgbClr val="FBFBFB"/>
              </a:buClr>
              <a:buSzPts val="1500"/>
              <a:buFont typeface="Comfortaa"/>
              <a:buChar char="■"/>
              <a:defRPr sz="1500">
                <a:solidFill>
                  <a:srgbClr val="FBFBFB"/>
                </a:solidFill>
                <a:latin typeface="Comfortaa"/>
                <a:ea typeface="Comfortaa"/>
                <a:cs typeface="Comfortaa"/>
                <a:sym typeface="Comfortaa"/>
              </a:defRPr>
            </a:lvl3pPr>
            <a:lvl4pPr marL="1828800" lvl="3" indent="-323850">
              <a:lnSpc>
                <a:spcPct val="115000"/>
              </a:lnSpc>
              <a:spcBef>
                <a:spcPts val="1600"/>
              </a:spcBef>
              <a:spcAft>
                <a:spcPts val="0"/>
              </a:spcAft>
              <a:buClr>
                <a:srgbClr val="FBFBFB"/>
              </a:buClr>
              <a:buSzPts val="1500"/>
              <a:buFont typeface="Comfortaa"/>
              <a:buChar char="●"/>
              <a:defRPr sz="1500">
                <a:solidFill>
                  <a:srgbClr val="FBFBFB"/>
                </a:solidFill>
                <a:latin typeface="Comfortaa"/>
                <a:ea typeface="Comfortaa"/>
                <a:cs typeface="Comfortaa"/>
                <a:sym typeface="Comfortaa"/>
              </a:defRPr>
            </a:lvl4pPr>
            <a:lvl5pPr marL="2286000" lvl="4" indent="-323850">
              <a:lnSpc>
                <a:spcPct val="115000"/>
              </a:lnSpc>
              <a:spcBef>
                <a:spcPts val="1600"/>
              </a:spcBef>
              <a:spcAft>
                <a:spcPts val="0"/>
              </a:spcAft>
              <a:buClr>
                <a:srgbClr val="FBFBFB"/>
              </a:buClr>
              <a:buSzPts val="1500"/>
              <a:buFont typeface="Comfortaa"/>
              <a:buChar char="○"/>
              <a:defRPr sz="1500">
                <a:solidFill>
                  <a:srgbClr val="FBFBFB"/>
                </a:solidFill>
                <a:latin typeface="Comfortaa"/>
                <a:ea typeface="Comfortaa"/>
                <a:cs typeface="Comfortaa"/>
                <a:sym typeface="Comfortaa"/>
              </a:defRPr>
            </a:lvl5pPr>
            <a:lvl6pPr marL="2743200" lvl="5" indent="-323850">
              <a:lnSpc>
                <a:spcPct val="115000"/>
              </a:lnSpc>
              <a:spcBef>
                <a:spcPts val="1600"/>
              </a:spcBef>
              <a:spcAft>
                <a:spcPts val="0"/>
              </a:spcAft>
              <a:buClr>
                <a:srgbClr val="FBFBFB"/>
              </a:buClr>
              <a:buSzPts val="1500"/>
              <a:buFont typeface="Comfortaa"/>
              <a:buChar char="■"/>
              <a:defRPr sz="1500">
                <a:solidFill>
                  <a:srgbClr val="FBFBFB"/>
                </a:solidFill>
                <a:latin typeface="Comfortaa"/>
                <a:ea typeface="Comfortaa"/>
                <a:cs typeface="Comfortaa"/>
                <a:sym typeface="Comfortaa"/>
              </a:defRPr>
            </a:lvl6pPr>
            <a:lvl7pPr marL="3200400" lvl="6" indent="-317500">
              <a:lnSpc>
                <a:spcPct val="115000"/>
              </a:lnSpc>
              <a:spcBef>
                <a:spcPts val="1600"/>
              </a:spcBef>
              <a:spcAft>
                <a:spcPts val="0"/>
              </a:spcAft>
              <a:buClr>
                <a:srgbClr val="FBFBFB"/>
              </a:buClr>
              <a:buSzPts val="1400"/>
              <a:buChar char="●"/>
              <a:defRPr>
                <a:solidFill>
                  <a:srgbClr val="FBFBFB"/>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80" r:id="rId5"/>
    <p:sldLayoutId id="2147483659" r:id="rId6"/>
    <p:sldLayoutId id="2147483661" r:id="rId7"/>
    <p:sldLayoutId id="2147483662" r:id="rId8"/>
    <p:sldLayoutId id="2147483665" r:id="rId9"/>
    <p:sldLayoutId id="2147483668" r:id="rId10"/>
    <p:sldLayoutId id="2147483675" r:id="rId11"/>
    <p:sldLayoutId id="2147483676"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8" Type="http://schemas.openxmlformats.org/officeDocument/2006/relationships/image" Target="../media/image29.jpeg"/><Relationship Id="rId13" Type="http://schemas.openxmlformats.org/officeDocument/2006/relationships/image" Target="../media/image34.png"/><Relationship Id="rId3" Type="http://schemas.openxmlformats.org/officeDocument/2006/relationships/image" Target="../media/image24.jpeg"/><Relationship Id="rId7" Type="http://schemas.openxmlformats.org/officeDocument/2006/relationships/image" Target="../media/image28.jpeg"/><Relationship Id="rId12"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image" Target="../media/image27.jpeg"/><Relationship Id="rId11" Type="http://schemas.openxmlformats.org/officeDocument/2006/relationships/image" Target="../media/image32.jpeg"/><Relationship Id="rId5" Type="http://schemas.openxmlformats.org/officeDocument/2006/relationships/image" Target="../media/image26.jpeg"/><Relationship Id="rId15" Type="http://schemas.openxmlformats.org/officeDocument/2006/relationships/image" Target="../media/image36.png"/><Relationship Id="rId10" Type="http://schemas.openxmlformats.org/officeDocument/2006/relationships/image" Target="../media/image31.jpeg"/><Relationship Id="rId4" Type="http://schemas.openxmlformats.org/officeDocument/2006/relationships/image" Target="../media/image25.jpeg"/><Relationship Id="rId9" Type="http://schemas.openxmlformats.org/officeDocument/2006/relationships/image" Target="../media/image30.jpeg"/><Relationship Id="rId14" Type="http://schemas.openxmlformats.org/officeDocument/2006/relationships/image" Target="../media/image35.png"/></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36.png"/></Relationships>
</file>

<file path=ppt/slides/_rels/slide33.xml.rels><?xml version="1.0" encoding="UTF-8" standalone="yes"?>
<Relationships xmlns="http://schemas.openxmlformats.org/package/2006/relationships"><Relationship Id="rId8" Type="http://schemas.openxmlformats.org/officeDocument/2006/relationships/image" Target="../media/image42.sv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slides/_rels/slide34.xml.rels><?xml version="1.0" encoding="UTF-8" standalone="yes"?>
<Relationships xmlns="http://schemas.openxmlformats.org/package/2006/relationships"><Relationship Id="rId8" Type="http://schemas.openxmlformats.org/officeDocument/2006/relationships/image" Target="../media/image40.svg"/><Relationship Id="rId13" Type="http://schemas.openxmlformats.org/officeDocument/2006/relationships/image" Target="../media/image47.jpeg"/><Relationship Id="rId3" Type="http://schemas.openxmlformats.org/officeDocument/2006/relationships/image" Target="../media/image43.png"/><Relationship Id="rId7" Type="http://schemas.openxmlformats.org/officeDocument/2006/relationships/image" Target="../media/image39.png"/><Relationship Id="rId12" Type="http://schemas.openxmlformats.org/officeDocument/2006/relationships/image" Target="../media/image46.jpeg"/><Relationship Id="rId2" Type="http://schemas.openxmlformats.org/officeDocument/2006/relationships/notesSlide" Target="../notesSlides/notesSlide23.xml"/><Relationship Id="rId16" Type="http://schemas.openxmlformats.org/officeDocument/2006/relationships/image" Target="../media/image50.gif"/><Relationship Id="rId1" Type="http://schemas.openxmlformats.org/officeDocument/2006/relationships/slideLayout" Target="../slideLayouts/slideLayout4.xml"/><Relationship Id="rId6" Type="http://schemas.openxmlformats.org/officeDocument/2006/relationships/image" Target="../media/image38.svg"/><Relationship Id="rId11" Type="http://schemas.openxmlformats.org/officeDocument/2006/relationships/image" Target="../media/image45.jpeg"/><Relationship Id="rId5" Type="http://schemas.openxmlformats.org/officeDocument/2006/relationships/image" Target="../media/image37.png"/><Relationship Id="rId15" Type="http://schemas.openxmlformats.org/officeDocument/2006/relationships/image" Target="../media/image49.svg"/><Relationship Id="rId10" Type="http://schemas.openxmlformats.org/officeDocument/2006/relationships/image" Target="../media/image42.svg"/><Relationship Id="rId4" Type="http://schemas.openxmlformats.org/officeDocument/2006/relationships/image" Target="../media/image44.svg"/><Relationship Id="rId9" Type="http://schemas.openxmlformats.org/officeDocument/2006/relationships/image" Target="../media/image41.png"/><Relationship Id="rId14" Type="http://schemas.openxmlformats.org/officeDocument/2006/relationships/image" Target="../media/image48.png"/></Relationships>
</file>

<file path=ppt/slides/_rels/slide35.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image" Target="../media/image54.png"/><Relationship Id="rId5" Type="http://schemas.openxmlformats.org/officeDocument/2006/relationships/image" Target="../media/image53.png"/><Relationship Id="rId10" Type="http://schemas.openxmlformats.org/officeDocument/2006/relationships/image" Target="../media/image50.gif"/><Relationship Id="rId4" Type="http://schemas.openxmlformats.org/officeDocument/2006/relationships/image" Target="../media/image52.png"/><Relationship Id="rId9" Type="http://schemas.openxmlformats.org/officeDocument/2006/relationships/image" Target="../media/image57.png"/></Relationships>
</file>

<file path=ppt/slides/_rels/slide36.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51.jpeg"/><Relationship Id="rId7" Type="http://schemas.openxmlformats.org/officeDocument/2006/relationships/image" Target="../media/image61.png"/><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image" Target="../media/image60.png"/><Relationship Id="rId11" Type="http://schemas.openxmlformats.org/officeDocument/2006/relationships/image" Target="../media/image50.gif"/><Relationship Id="rId5" Type="http://schemas.openxmlformats.org/officeDocument/2006/relationships/image" Target="../media/image59.png"/><Relationship Id="rId10" Type="http://schemas.openxmlformats.org/officeDocument/2006/relationships/image" Target="../media/image64.png"/><Relationship Id="rId4" Type="http://schemas.openxmlformats.org/officeDocument/2006/relationships/image" Target="../media/image58.png"/><Relationship Id="rId9" Type="http://schemas.openxmlformats.org/officeDocument/2006/relationships/image" Target="../media/image63.png"/></Relationships>
</file>

<file path=ppt/slides/_rels/slide37.xml.rels><?xml version="1.0" encoding="UTF-8" standalone="yes"?>
<Relationships xmlns="http://schemas.openxmlformats.org/package/2006/relationships"><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8.xml.rels><?xml version="1.0" encoding="UTF-8" standalone="yes"?>
<Relationships xmlns="http://schemas.openxmlformats.org/package/2006/relationships"><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9.xml.rels><?xml version="1.0" encoding="UTF-8" standalone="yes"?>
<Relationships xmlns="http://schemas.openxmlformats.org/package/2006/relationships"><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9.xml"/><Relationship Id="rId1" Type="http://schemas.openxmlformats.org/officeDocument/2006/relationships/slideLayout" Target="../slideLayouts/slideLayout8.xml"/><Relationship Id="rId4" Type="http://schemas.openxmlformats.org/officeDocument/2006/relationships/image" Target="../media/image66.png"/></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8" Type="http://schemas.openxmlformats.org/officeDocument/2006/relationships/image" Target="../media/image72.png"/><Relationship Id="rId13" Type="http://schemas.openxmlformats.org/officeDocument/2006/relationships/image" Target="../media/image77.png"/><Relationship Id="rId3" Type="http://schemas.openxmlformats.org/officeDocument/2006/relationships/image" Target="../media/image67.png"/><Relationship Id="rId7" Type="http://schemas.openxmlformats.org/officeDocument/2006/relationships/image" Target="../media/image71.png"/><Relationship Id="rId12" Type="http://schemas.openxmlformats.org/officeDocument/2006/relationships/image" Target="../media/image76.svg"/><Relationship Id="rId2" Type="http://schemas.openxmlformats.org/officeDocument/2006/relationships/notesSlide" Target="../notesSlides/notesSlide32.xml"/><Relationship Id="rId1" Type="http://schemas.openxmlformats.org/officeDocument/2006/relationships/slideLayout" Target="../slideLayouts/slideLayout4.xml"/><Relationship Id="rId6" Type="http://schemas.openxmlformats.org/officeDocument/2006/relationships/image" Target="../media/image70.svg"/><Relationship Id="rId11" Type="http://schemas.openxmlformats.org/officeDocument/2006/relationships/image" Target="../media/image75.png"/><Relationship Id="rId5" Type="http://schemas.openxmlformats.org/officeDocument/2006/relationships/image" Target="../media/image69.png"/><Relationship Id="rId10" Type="http://schemas.openxmlformats.org/officeDocument/2006/relationships/image" Target="../media/image74.svg"/><Relationship Id="rId4" Type="http://schemas.openxmlformats.org/officeDocument/2006/relationships/image" Target="../media/image68.svg"/><Relationship Id="rId9" Type="http://schemas.openxmlformats.org/officeDocument/2006/relationships/image" Target="../media/image73.png"/></Relationships>
</file>

<file path=ppt/slides/_rels/slide44.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33.xml"/><Relationship Id="rId1" Type="http://schemas.openxmlformats.org/officeDocument/2006/relationships/slideLayout" Target="../slideLayouts/slideLayout4.xml"/><Relationship Id="rId5" Type="http://schemas.openxmlformats.org/officeDocument/2006/relationships/image" Target="../media/image80.png"/><Relationship Id="rId4" Type="http://schemas.openxmlformats.org/officeDocument/2006/relationships/image" Target="../media/image79.png"/></Relationships>
</file>

<file path=ppt/slides/_rels/slide45.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82.png"/></Relationships>
</file>

<file path=ppt/slides/_rels/slide46.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8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grpSp>
        <p:nvGrpSpPr>
          <p:cNvPr id="421" name="Google Shape;421;p33"/>
          <p:cNvGrpSpPr/>
          <p:nvPr/>
        </p:nvGrpSpPr>
        <p:grpSpPr>
          <a:xfrm>
            <a:off x="1883204" y="430725"/>
            <a:ext cx="5377580" cy="2929928"/>
            <a:chOff x="2180925" y="540000"/>
            <a:chExt cx="4796700" cy="2370300"/>
          </a:xfrm>
        </p:grpSpPr>
        <p:sp>
          <p:nvSpPr>
            <p:cNvPr id="422" name="Google Shape;422;p33"/>
            <p:cNvSpPr/>
            <p:nvPr/>
          </p:nvSpPr>
          <p:spPr>
            <a:xfrm>
              <a:off x="2180925" y="540000"/>
              <a:ext cx="4796700" cy="2370300"/>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rot="-2509601">
              <a:off x="2306914" y="612850"/>
              <a:ext cx="103467" cy="211973"/>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rot="2282138">
              <a:off x="6703648" y="602412"/>
              <a:ext cx="103221" cy="211468"/>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2249000" y="8001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2344250" y="262635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33"/>
          <p:cNvSpPr txBox="1">
            <a:spLocks noGrp="1"/>
          </p:cNvSpPr>
          <p:nvPr>
            <p:ph type="ctrTitle"/>
          </p:nvPr>
        </p:nvSpPr>
        <p:spPr>
          <a:xfrm>
            <a:off x="2357400" y="934349"/>
            <a:ext cx="4429200" cy="19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dirty="0">
                <a:solidFill>
                  <a:schemeClr val="accent4"/>
                </a:solidFill>
              </a:rPr>
              <a:t>Long Tails</a:t>
            </a:r>
            <a:br>
              <a:rPr lang="en-US" altLang="zh-CN" dirty="0">
                <a:solidFill>
                  <a:schemeClr val="accent4"/>
                </a:solidFill>
              </a:rPr>
            </a:br>
            <a:r>
              <a:rPr lang="en" dirty="0">
                <a:solidFill>
                  <a:schemeClr val="accent1"/>
                </a:solidFill>
              </a:rPr>
              <a:t>Over! </a:t>
            </a:r>
            <a:endParaRPr dirty="0">
              <a:solidFill>
                <a:schemeClr val="dk2"/>
              </a:solidFill>
            </a:endParaRPr>
          </a:p>
        </p:txBody>
      </p:sp>
      <p:sp>
        <p:nvSpPr>
          <p:cNvPr id="429" name="Google Shape;429;p33"/>
          <p:cNvSpPr txBox="1">
            <a:spLocks noGrp="1"/>
          </p:cNvSpPr>
          <p:nvPr>
            <p:ph type="subTitle" idx="1"/>
          </p:nvPr>
        </p:nvSpPr>
        <p:spPr>
          <a:xfrm>
            <a:off x="1652688" y="3498075"/>
            <a:ext cx="5838600" cy="49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dirty="0">
                <a:latin typeface="幼圆" panose="02010509060101010101" pitchFamily="49" charset="-122"/>
                <a:ea typeface="幼圆" panose="02010509060101010101" pitchFamily="49" charset="-122"/>
              </a:rPr>
              <a:t>形式化数据不平衡问题 </a:t>
            </a:r>
            <a:r>
              <a:rPr lang="en-US" altLang="zh-CN" dirty="0">
                <a:latin typeface="幼圆" panose="02010509060101010101" pitchFamily="49" charset="-122"/>
                <a:ea typeface="幼圆" panose="02010509060101010101" pitchFamily="49" charset="-122"/>
              </a:rPr>
              <a:t>—— </a:t>
            </a:r>
            <a:r>
              <a:rPr lang="zh-CN" altLang="en-US" dirty="0">
                <a:latin typeface="幼圆" panose="02010509060101010101" pitchFamily="49" charset="-122"/>
                <a:ea typeface="幼圆" panose="02010509060101010101" pitchFamily="49" charset="-122"/>
              </a:rPr>
              <a:t>长尾分布</a:t>
            </a:r>
            <a:r>
              <a:rPr lang="en-US" altLang="zh-CN" dirty="0">
                <a:latin typeface="幼圆" panose="02010509060101010101" pitchFamily="49" charset="-122"/>
                <a:ea typeface="幼圆" panose="02010509060101010101" pitchFamily="49" charset="-122"/>
              </a:rPr>
              <a:t>(2)</a:t>
            </a:r>
            <a:endParaRPr dirty="0">
              <a:latin typeface="幼圆" panose="02010509060101010101" pitchFamily="49" charset="-122"/>
              <a:ea typeface="幼圆" panose="02010509060101010101" pitchFamily="49" charset="-122"/>
            </a:endParaRPr>
          </a:p>
          <a:p>
            <a:pPr marL="0" lvl="0" indent="0" algn="ctr" rtl="0">
              <a:spcBef>
                <a:spcPts val="0"/>
              </a:spcBef>
              <a:spcAft>
                <a:spcPts val="0"/>
              </a:spcAft>
              <a:buNone/>
            </a:pPr>
            <a:endParaRPr dirty="0"/>
          </a:p>
        </p:txBody>
      </p:sp>
      <p:grpSp>
        <p:nvGrpSpPr>
          <p:cNvPr id="430" name="Google Shape;430;p33"/>
          <p:cNvGrpSpPr/>
          <p:nvPr/>
        </p:nvGrpSpPr>
        <p:grpSpPr>
          <a:xfrm>
            <a:off x="6727039" y="1229170"/>
            <a:ext cx="2581060" cy="3910725"/>
            <a:chOff x="6727039" y="1229170"/>
            <a:chExt cx="2581060" cy="3910725"/>
          </a:xfrm>
        </p:grpSpPr>
        <p:sp>
          <p:nvSpPr>
            <p:cNvPr id="431" name="Google Shape;431;p33"/>
            <p:cNvSpPr/>
            <p:nvPr/>
          </p:nvSpPr>
          <p:spPr>
            <a:xfrm>
              <a:off x="7754966" y="4075026"/>
              <a:ext cx="128747" cy="264786"/>
            </a:xfrm>
            <a:custGeom>
              <a:avLst/>
              <a:gdLst/>
              <a:ahLst/>
              <a:cxnLst/>
              <a:rect l="l" t="t" r="r" b="b"/>
              <a:pathLst>
                <a:path w="2966" h="5740" extrusionOk="0">
                  <a:moveTo>
                    <a:pt x="2965" y="0"/>
                  </a:moveTo>
                  <a:lnTo>
                    <a:pt x="2965" y="0"/>
                  </a:lnTo>
                  <a:cubicBezTo>
                    <a:pt x="2310" y="1131"/>
                    <a:pt x="1429" y="2131"/>
                    <a:pt x="381" y="2917"/>
                  </a:cubicBezTo>
                  <a:lnTo>
                    <a:pt x="0" y="5739"/>
                  </a:lnTo>
                  <a:cubicBezTo>
                    <a:pt x="2643" y="3965"/>
                    <a:pt x="2965" y="1"/>
                    <a:pt x="2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7795025" y="3797500"/>
              <a:ext cx="782839" cy="354228"/>
            </a:xfrm>
            <a:custGeom>
              <a:avLst/>
              <a:gdLst/>
              <a:ahLst/>
              <a:cxnLst/>
              <a:rect l="l" t="t" r="r" b="b"/>
              <a:pathLst>
                <a:path w="19277" h="8434" extrusionOk="0">
                  <a:moveTo>
                    <a:pt x="751" y="1"/>
                  </a:moveTo>
                  <a:lnTo>
                    <a:pt x="1" y="5644"/>
                  </a:lnTo>
                  <a:cubicBezTo>
                    <a:pt x="2080" y="7061"/>
                    <a:pt x="5167" y="8433"/>
                    <a:pt x="9340" y="8433"/>
                  </a:cubicBezTo>
                  <a:cubicBezTo>
                    <a:pt x="9445" y="8433"/>
                    <a:pt x="9551" y="8432"/>
                    <a:pt x="9657" y="8431"/>
                  </a:cubicBezTo>
                  <a:cubicBezTo>
                    <a:pt x="12907" y="8395"/>
                    <a:pt x="16146" y="7930"/>
                    <a:pt x="19277" y="7049"/>
                  </a:cubicBezTo>
                  <a:cubicBezTo>
                    <a:pt x="19075" y="5156"/>
                    <a:pt x="18896" y="3859"/>
                    <a:pt x="18753" y="3561"/>
                  </a:cubicBezTo>
                  <a:cubicBezTo>
                    <a:pt x="18062" y="2049"/>
                    <a:pt x="751" y="1"/>
                    <a:pt x="7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8404000" y="4142325"/>
              <a:ext cx="204192" cy="289628"/>
            </a:xfrm>
            <a:custGeom>
              <a:avLst/>
              <a:gdLst/>
              <a:ahLst/>
              <a:cxnLst/>
              <a:rect l="l" t="t" r="r" b="b"/>
              <a:pathLst>
                <a:path w="4739" h="6466" extrusionOk="0">
                  <a:moveTo>
                    <a:pt x="0" y="1"/>
                  </a:moveTo>
                  <a:cubicBezTo>
                    <a:pt x="0" y="2"/>
                    <a:pt x="465" y="5633"/>
                    <a:pt x="4739" y="6466"/>
                  </a:cubicBezTo>
                  <a:cubicBezTo>
                    <a:pt x="4679" y="5680"/>
                    <a:pt x="4608" y="4894"/>
                    <a:pt x="4548" y="4144"/>
                  </a:cubicBezTo>
                  <a:cubicBezTo>
                    <a:pt x="3310" y="3513"/>
                    <a:pt x="1226" y="220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7649150" y="4029075"/>
              <a:ext cx="1013016" cy="1110821"/>
            </a:xfrm>
            <a:custGeom>
              <a:avLst/>
              <a:gdLst/>
              <a:ahLst/>
              <a:cxnLst/>
              <a:rect l="l" t="t" r="r" b="b"/>
              <a:pathLst>
                <a:path w="24945" h="27231" extrusionOk="0">
                  <a:moveTo>
                    <a:pt x="3585" y="1"/>
                  </a:moveTo>
                  <a:lnTo>
                    <a:pt x="2977" y="4585"/>
                  </a:lnTo>
                  <a:cubicBezTo>
                    <a:pt x="4025" y="3799"/>
                    <a:pt x="4906" y="2811"/>
                    <a:pt x="5561" y="1680"/>
                  </a:cubicBezTo>
                  <a:lnTo>
                    <a:pt x="5561" y="1680"/>
                  </a:lnTo>
                  <a:cubicBezTo>
                    <a:pt x="5561" y="1680"/>
                    <a:pt x="5227" y="5645"/>
                    <a:pt x="2596" y="7418"/>
                  </a:cubicBezTo>
                  <a:lnTo>
                    <a:pt x="1" y="27230"/>
                  </a:lnTo>
                  <a:lnTo>
                    <a:pt x="8776" y="27230"/>
                  </a:lnTo>
                  <a:cubicBezTo>
                    <a:pt x="8776" y="27230"/>
                    <a:pt x="10157" y="12300"/>
                    <a:pt x="10431" y="12026"/>
                  </a:cubicBezTo>
                  <a:cubicBezTo>
                    <a:pt x="10603" y="11854"/>
                    <a:pt x="11155" y="11715"/>
                    <a:pt x="11590" y="11715"/>
                  </a:cubicBezTo>
                  <a:cubicBezTo>
                    <a:pt x="11847" y="11715"/>
                    <a:pt x="12062" y="11764"/>
                    <a:pt x="12133" y="11883"/>
                  </a:cubicBezTo>
                  <a:cubicBezTo>
                    <a:pt x="12312" y="12205"/>
                    <a:pt x="13693" y="27230"/>
                    <a:pt x="13693" y="27230"/>
                  </a:cubicBezTo>
                  <a:lnTo>
                    <a:pt x="24944" y="27230"/>
                  </a:lnTo>
                  <a:cubicBezTo>
                    <a:pt x="24944" y="27230"/>
                    <a:pt x="24301" y="17955"/>
                    <a:pt x="23623" y="9835"/>
                  </a:cubicBezTo>
                  <a:cubicBezTo>
                    <a:pt x="19349" y="9002"/>
                    <a:pt x="18884" y="3371"/>
                    <a:pt x="18884" y="3370"/>
                  </a:cubicBezTo>
                  <a:lnTo>
                    <a:pt x="18884" y="3370"/>
                  </a:lnTo>
                  <a:cubicBezTo>
                    <a:pt x="20110" y="5573"/>
                    <a:pt x="22194" y="6883"/>
                    <a:pt x="23432" y="7514"/>
                  </a:cubicBezTo>
                  <a:cubicBezTo>
                    <a:pt x="23230" y="5192"/>
                    <a:pt x="23028" y="3073"/>
                    <a:pt x="22849" y="1406"/>
                  </a:cubicBezTo>
                  <a:cubicBezTo>
                    <a:pt x="19718" y="2287"/>
                    <a:pt x="16479" y="2751"/>
                    <a:pt x="13229" y="2787"/>
                  </a:cubicBezTo>
                  <a:cubicBezTo>
                    <a:pt x="13123" y="2789"/>
                    <a:pt x="13017" y="2790"/>
                    <a:pt x="12912" y="2790"/>
                  </a:cubicBezTo>
                  <a:cubicBezTo>
                    <a:pt x="8739" y="2790"/>
                    <a:pt x="5652" y="1418"/>
                    <a:pt x="3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6807698" y="2278051"/>
              <a:ext cx="181684" cy="462364"/>
            </a:xfrm>
            <a:custGeom>
              <a:avLst/>
              <a:gdLst/>
              <a:ahLst/>
              <a:cxnLst/>
              <a:rect l="l" t="t" r="r" b="b"/>
              <a:pathLst>
                <a:path w="4478" h="11396" extrusionOk="0">
                  <a:moveTo>
                    <a:pt x="2411" y="0"/>
                  </a:moveTo>
                  <a:cubicBezTo>
                    <a:pt x="2122" y="0"/>
                    <a:pt x="1890" y="63"/>
                    <a:pt x="1798" y="216"/>
                  </a:cubicBezTo>
                  <a:cubicBezTo>
                    <a:pt x="1513" y="668"/>
                    <a:pt x="0" y="10110"/>
                    <a:pt x="0" y="10110"/>
                  </a:cubicBezTo>
                  <a:cubicBezTo>
                    <a:pt x="48" y="10669"/>
                    <a:pt x="3227" y="11396"/>
                    <a:pt x="3227" y="11396"/>
                  </a:cubicBezTo>
                  <a:lnTo>
                    <a:pt x="3632" y="6526"/>
                  </a:lnTo>
                  <a:cubicBezTo>
                    <a:pt x="3632" y="6526"/>
                    <a:pt x="4477" y="1263"/>
                    <a:pt x="4322" y="763"/>
                  </a:cubicBezTo>
                  <a:cubicBezTo>
                    <a:pt x="4220" y="397"/>
                    <a:pt x="3137" y="0"/>
                    <a:pt x="2411" y="0"/>
                  </a:cubicBez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6727039" y="2413035"/>
              <a:ext cx="349776" cy="403818"/>
            </a:xfrm>
            <a:custGeom>
              <a:avLst/>
              <a:gdLst/>
              <a:ahLst/>
              <a:cxnLst/>
              <a:rect l="l" t="t" r="r" b="b"/>
              <a:pathLst>
                <a:path w="8621" h="9953" extrusionOk="0">
                  <a:moveTo>
                    <a:pt x="2242" y="0"/>
                  </a:moveTo>
                  <a:cubicBezTo>
                    <a:pt x="1675" y="0"/>
                    <a:pt x="997" y="162"/>
                    <a:pt x="738" y="865"/>
                  </a:cubicBezTo>
                  <a:cubicBezTo>
                    <a:pt x="250" y="2151"/>
                    <a:pt x="1703" y="2282"/>
                    <a:pt x="1703" y="2282"/>
                  </a:cubicBezTo>
                  <a:cubicBezTo>
                    <a:pt x="1703" y="2282"/>
                    <a:pt x="274" y="2377"/>
                    <a:pt x="131" y="3366"/>
                  </a:cubicBezTo>
                  <a:cubicBezTo>
                    <a:pt x="0" y="4354"/>
                    <a:pt x="1441" y="4532"/>
                    <a:pt x="1441" y="4532"/>
                  </a:cubicBezTo>
                  <a:cubicBezTo>
                    <a:pt x="679" y="4735"/>
                    <a:pt x="179" y="5449"/>
                    <a:pt x="250" y="6235"/>
                  </a:cubicBezTo>
                  <a:cubicBezTo>
                    <a:pt x="322" y="7664"/>
                    <a:pt x="548" y="8831"/>
                    <a:pt x="4393" y="9593"/>
                  </a:cubicBezTo>
                  <a:cubicBezTo>
                    <a:pt x="5790" y="9866"/>
                    <a:pt x="6729" y="9953"/>
                    <a:pt x="7360" y="9953"/>
                  </a:cubicBezTo>
                  <a:cubicBezTo>
                    <a:pt x="8461" y="9953"/>
                    <a:pt x="8620" y="9688"/>
                    <a:pt x="8620" y="9688"/>
                  </a:cubicBezTo>
                  <a:lnTo>
                    <a:pt x="8108" y="7485"/>
                  </a:lnTo>
                  <a:cubicBezTo>
                    <a:pt x="8108" y="7485"/>
                    <a:pt x="7251" y="5914"/>
                    <a:pt x="7477" y="5152"/>
                  </a:cubicBezTo>
                  <a:cubicBezTo>
                    <a:pt x="7715" y="4401"/>
                    <a:pt x="8096" y="2699"/>
                    <a:pt x="7441" y="1961"/>
                  </a:cubicBezTo>
                  <a:cubicBezTo>
                    <a:pt x="7081" y="1547"/>
                    <a:pt x="6107" y="1208"/>
                    <a:pt x="5252" y="1208"/>
                  </a:cubicBezTo>
                  <a:cubicBezTo>
                    <a:pt x="4581" y="1208"/>
                    <a:pt x="3983" y="1416"/>
                    <a:pt x="3810" y="1961"/>
                  </a:cubicBezTo>
                  <a:cubicBezTo>
                    <a:pt x="3417" y="3199"/>
                    <a:pt x="5489" y="2877"/>
                    <a:pt x="5596" y="3104"/>
                  </a:cubicBezTo>
                  <a:cubicBezTo>
                    <a:pt x="5691" y="3342"/>
                    <a:pt x="4846" y="7354"/>
                    <a:pt x="4632" y="7485"/>
                  </a:cubicBezTo>
                  <a:cubicBezTo>
                    <a:pt x="4614" y="7497"/>
                    <a:pt x="4579" y="7502"/>
                    <a:pt x="4532" y="7502"/>
                  </a:cubicBezTo>
                  <a:cubicBezTo>
                    <a:pt x="4043" y="7502"/>
                    <a:pt x="2151" y="6939"/>
                    <a:pt x="2107" y="6830"/>
                  </a:cubicBezTo>
                  <a:cubicBezTo>
                    <a:pt x="2060" y="6723"/>
                    <a:pt x="3120" y="115"/>
                    <a:pt x="3120" y="115"/>
                  </a:cubicBezTo>
                  <a:cubicBezTo>
                    <a:pt x="3120" y="115"/>
                    <a:pt x="2720" y="0"/>
                    <a:pt x="2242" y="0"/>
                  </a:cubicBezTo>
                  <a:close/>
                </a:path>
              </a:pathLst>
            </a:custGeom>
            <a:solidFill>
              <a:srgbClr val="F2D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6949214" y="2683857"/>
              <a:ext cx="1033828" cy="516123"/>
            </a:xfrm>
            <a:custGeom>
              <a:avLst/>
              <a:gdLst/>
              <a:ahLst/>
              <a:cxnLst/>
              <a:rect l="l" t="t" r="r" b="b"/>
              <a:pathLst>
                <a:path w="25481" h="12721" extrusionOk="0">
                  <a:moveTo>
                    <a:pt x="4275" y="1"/>
                  </a:moveTo>
                  <a:cubicBezTo>
                    <a:pt x="1299" y="763"/>
                    <a:pt x="1" y="4525"/>
                    <a:pt x="1" y="4525"/>
                  </a:cubicBezTo>
                  <a:cubicBezTo>
                    <a:pt x="1" y="4525"/>
                    <a:pt x="1799" y="8835"/>
                    <a:pt x="10621" y="11597"/>
                  </a:cubicBezTo>
                  <a:cubicBezTo>
                    <a:pt x="13292" y="12430"/>
                    <a:pt x="15597" y="12720"/>
                    <a:pt x="17512" y="12720"/>
                  </a:cubicBezTo>
                  <a:cubicBezTo>
                    <a:pt x="21922" y="12720"/>
                    <a:pt x="24266" y="11180"/>
                    <a:pt x="24266" y="11180"/>
                  </a:cubicBezTo>
                  <a:lnTo>
                    <a:pt x="25480" y="953"/>
                  </a:lnTo>
                  <a:lnTo>
                    <a:pt x="25480" y="953"/>
                  </a:lnTo>
                  <a:cubicBezTo>
                    <a:pt x="25480" y="953"/>
                    <a:pt x="23301" y="2215"/>
                    <a:pt x="17646" y="3787"/>
                  </a:cubicBezTo>
                  <a:cubicBezTo>
                    <a:pt x="16925" y="3985"/>
                    <a:pt x="16170" y="4072"/>
                    <a:pt x="15403" y="4072"/>
                  </a:cubicBezTo>
                  <a:cubicBezTo>
                    <a:pt x="10142" y="4072"/>
                    <a:pt x="4275" y="1"/>
                    <a:pt x="42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8771853" y="4066892"/>
              <a:ext cx="384546" cy="394040"/>
            </a:xfrm>
            <a:custGeom>
              <a:avLst/>
              <a:gdLst/>
              <a:ahLst/>
              <a:cxnLst/>
              <a:rect l="l" t="t" r="r" b="b"/>
              <a:pathLst>
                <a:path w="9478" h="9712" extrusionOk="0">
                  <a:moveTo>
                    <a:pt x="5191" y="0"/>
                  </a:moveTo>
                  <a:cubicBezTo>
                    <a:pt x="5191" y="0"/>
                    <a:pt x="4798" y="2048"/>
                    <a:pt x="4429" y="2262"/>
                  </a:cubicBezTo>
                  <a:cubicBezTo>
                    <a:pt x="4368" y="2301"/>
                    <a:pt x="4281" y="2316"/>
                    <a:pt x="4174" y="2316"/>
                  </a:cubicBezTo>
                  <a:cubicBezTo>
                    <a:pt x="3814" y="2316"/>
                    <a:pt x="3238" y="2143"/>
                    <a:pt x="2742" y="2143"/>
                  </a:cubicBezTo>
                  <a:cubicBezTo>
                    <a:pt x="2533" y="2143"/>
                    <a:pt x="2337" y="2174"/>
                    <a:pt x="2179" y="2262"/>
                  </a:cubicBezTo>
                  <a:cubicBezTo>
                    <a:pt x="1536" y="2619"/>
                    <a:pt x="0" y="4739"/>
                    <a:pt x="846" y="5513"/>
                  </a:cubicBezTo>
                  <a:cubicBezTo>
                    <a:pt x="1415" y="6042"/>
                    <a:pt x="1747" y="6128"/>
                    <a:pt x="1903" y="6128"/>
                  </a:cubicBezTo>
                  <a:cubicBezTo>
                    <a:pt x="1978" y="6128"/>
                    <a:pt x="2012" y="6108"/>
                    <a:pt x="2012" y="6108"/>
                  </a:cubicBezTo>
                  <a:lnTo>
                    <a:pt x="2012" y="6108"/>
                  </a:lnTo>
                  <a:cubicBezTo>
                    <a:pt x="2012" y="6108"/>
                    <a:pt x="227" y="7894"/>
                    <a:pt x="1691" y="8942"/>
                  </a:cubicBezTo>
                  <a:cubicBezTo>
                    <a:pt x="2081" y="9217"/>
                    <a:pt x="2410" y="9318"/>
                    <a:pt x="2685" y="9318"/>
                  </a:cubicBezTo>
                  <a:cubicBezTo>
                    <a:pt x="3441" y="9318"/>
                    <a:pt x="3774" y="8549"/>
                    <a:pt x="3775" y="8549"/>
                  </a:cubicBezTo>
                  <a:lnTo>
                    <a:pt x="3775" y="8549"/>
                  </a:lnTo>
                  <a:cubicBezTo>
                    <a:pt x="3775" y="8549"/>
                    <a:pt x="3751" y="9382"/>
                    <a:pt x="4537" y="9656"/>
                  </a:cubicBezTo>
                  <a:cubicBezTo>
                    <a:pt x="4637" y="9692"/>
                    <a:pt x="4734" y="9707"/>
                    <a:pt x="4828" y="9707"/>
                  </a:cubicBezTo>
                  <a:cubicBezTo>
                    <a:pt x="5452" y="9707"/>
                    <a:pt x="5894" y="9013"/>
                    <a:pt x="5894" y="9013"/>
                  </a:cubicBezTo>
                  <a:cubicBezTo>
                    <a:pt x="5894" y="9013"/>
                    <a:pt x="6158" y="9712"/>
                    <a:pt x="7037" y="9712"/>
                  </a:cubicBezTo>
                  <a:cubicBezTo>
                    <a:pt x="7090" y="9712"/>
                    <a:pt x="7146" y="9709"/>
                    <a:pt x="7204" y="9704"/>
                  </a:cubicBezTo>
                  <a:cubicBezTo>
                    <a:pt x="8216" y="9608"/>
                    <a:pt x="9478" y="5858"/>
                    <a:pt x="8739" y="4179"/>
                  </a:cubicBezTo>
                  <a:cubicBezTo>
                    <a:pt x="8001" y="2500"/>
                    <a:pt x="8418" y="572"/>
                    <a:pt x="8418" y="572"/>
                  </a:cubicBezTo>
                  <a:lnTo>
                    <a:pt x="5191" y="0"/>
                  </a:lnTo>
                  <a:close/>
                </a:path>
              </a:pathLst>
            </a:custGeom>
            <a:solidFill>
              <a:srgbClr val="F2D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8691154" y="2883839"/>
              <a:ext cx="616945" cy="1274707"/>
            </a:xfrm>
            <a:custGeom>
              <a:avLst/>
              <a:gdLst/>
              <a:ahLst/>
              <a:cxnLst/>
              <a:rect l="l" t="t" r="r" b="b"/>
              <a:pathLst>
                <a:path w="15206" h="31418" extrusionOk="0">
                  <a:moveTo>
                    <a:pt x="2477" y="1"/>
                  </a:moveTo>
                  <a:cubicBezTo>
                    <a:pt x="406" y="751"/>
                    <a:pt x="1" y="9049"/>
                    <a:pt x="1" y="9049"/>
                  </a:cubicBezTo>
                  <a:cubicBezTo>
                    <a:pt x="1" y="9049"/>
                    <a:pt x="4537" y="14657"/>
                    <a:pt x="6061" y="17872"/>
                  </a:cubicBezTo>
                  <a:cubicBezTo>
                    <a:pt x="7585" y="21087"/>
                    <a:pt x="6240" y="28945"/>
                    <a:pt x="6240" y="28945"/>
                  </a:cubicBezTo>
                  <a:cubicBezTo>
                    <a:pt x="8097" y="31139"/>
                    <a:pt x="10690" y="31418"/>
                    <a:pt x="11886" y="31418"/>
                  </a:cubicBezTo>
                  <a:cubicBezTo>
                    <a:pt x="12293" y="31418"/>
                    <a:pt x="12538" y="31386"/>
                    <a:pt x="12538" y="31386"/>
                  </a:cubicBezTo>
                  <a:cubicBezTo>
                    <a:pt x="12538" y="31386"/>
                    <a:pt x="15205" y="23158"/>
                    <a:pt x="13550" y="15122"/>
                  </a:cubicBezTo>
                  <a:cubicBezTo>
                    <a:pt x="11895" y="7073"/>
                    <a:pt x="2477" y="1"/>
                    <a:pt x="2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8070050" y="2637075"/>
              <a:ext cx="634619" cy="640731"/>
            </a:xfrm>
            <a:custGeom>
              <a:avLst/>
              <a:gdLst/>
              <a:ahLst/>
              <a:cxnLst/>
              <a:rect l="l" t="t" r="r" b="b"/>
              <a:pathLst>
                <a:path w="13848" h="9063" extrusionOk="0">
                  <a:moveTo>
                    <a:pt x="4657" y="1"/>
                  </a:moveTo>
                  <a:cubicBezTo>
                    <a:pt x="3176" y="1"/>
                    <a:pt x="2108" y="106"/>
                    <a:pt x="2108" y="106"/>
                  </a:cubicBezTo>
                  <a:cubicBezTo>
                    <a:pt x="2108" y="106"/>
                    <a:pt x="1096" y="391"/>
                    <a:pt x="0" y="749"/>
                  </a:cubicBezTo>
                  <a:cubicBezTo>
                    <a:pt x="1619" y="3832"/>
                    <a:pt x="4370" y="8940"/>
                    <a:pt x="4858" y="9059"/>
                  </a:cubicBezTo>
                  <a:cubicBezTo>
                    <a:pt x="4866" y="9061"/>
                    <a:pt x="4875" y="9062"/>
                    <a:pt x="4885" y="9062"/>
                  </a:cubicBezTo>
                  <a:cubicBezTo>
                    <a:pt x="5534" y="9062"/>
                    <a:pt x="10965" y="5103"/>
                    <a:pt x="13847" y="2665"/>
                  </a:cubicBezTo>
                  <a:cubicBezTo>
                    <a:pt x="13133" y="2153"/>
                    <a:pt x="12395" y="1689"/>
                    <a:pt x="11633" y="1260"/>
                  </a:cubicBezTo>
                  <a:cubicBezTo>
                    <a:pt x="9746" y="216"/>
                    <a:pt x="6778" y="1"/>
                    <a:pt x="46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7819251" y="2684344"/>
              <a:ext cx="972442" cy="968506"/>
            </a:xfrm>
            <a:custGeom>
              <a:avLst/>
              <a:gdLst/>
              <a:ahLst/>
              <a:cxnLst/>
              <a:rect l="l" t="t" r="r" b="b"/>
              <a:pathLst>
                <a:path w="23968" h="23871" extrusionOk="0">
                  <a:moveTo>
                    <a:pt x="6465" y="0"/>
                  </a:moveTo>
                  <a:cubicBezTo>
                    <a:pt x="5501" y="310"/>
                    <a:pt x="4477" y="679"/>
                    <a:pt x="4036" y="941"/>
                  </a:cubicBezTo>
                  <a:cubicBezTo>
                    <a:pt x="4036" y="941"/>
                    <a:pt x="1179" y="15860"/>
                    <a:pt x="0" y="22944"/>
                  </a:cubicBezTo>
                  <a:cubicBezTo>
                    <a:pt x="1952" y="23409"/>
                    <a:pt x="4591" y="23870"/>
                    <a:pt x="7411" y="23870"/>
                  </a:cubicBezTo>
                  <a:cubicBezTo>
                    <a:pt x="10079" y="23870"/>
                    <a:pt x="12908" y="23457"/>
                    <a:pt x="15466" y="22241"/>
                  </a:cubicBezTo>
                  <a:cubicBezTo>
                    <a:pt x="17740" y="21170"/>
                    <a:pt x="19753" y="18729"/>
                    <a:pt x="21479" y="15788"/>
                  </a:cubicBezTo>
                  <a:cubicBezTo>
                    <a:pt x="22301" y="10585"/>
                    <a:pt x="23182" y="5870"/>
                    <a:pt x="23967" y="4930"/>
                  </a:cubicBezTo>
                  <a:cubicBezTo>
                    <a:pt x="22824" y="3834"/>
                    <a:pt x="21598" y="2822"/>
                    <a:pt x="20312" y="1905"/>
                  </a:cubicBezTo>
                  <a:cubicBezTo>
                    <a:pt x="17430" y="4343"/>
                    <a:pt x="11987" y="8302"/>
                    <a:pt x="11339" y="8302"/>
                  </a:cubicBezTo>
                  <a:cubicBezTo>
                    <a:pt x="11328" y="8302"/>
                    <a:pt x="11319" y="8301"/>
                    <a:pt x="11311" y="8299"/>
                  </a:cubicBezTo>
                  <a:cubicBezTo>
                    <a:pt x="10835" y="8180"/>
                    <a:pt x="8084" y="3072"/>
                    <a:pt x="64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7799175" y="3313975"/>
              <a:ext cx="891497" cy="704339"/>
            </a:xfrm>
            <a:custGeom>
              <a:avLst/>
              <a:gdLst/>
              <a:ahLst/>
              <a:cxnLst/>
              <a:rect l="l" t="t" r="r" b="b"/>
              <a:pathLst>
                <a:path w="22015" h="17360" extrusionOk="0">
                  <a:moveTo>
                    <a:pt x="22015" y="0"/>
                  </a:moveTo>
                  <a:lnTo>
                    <a:pt x="22015" y="0"/>
                  </a:lnTo>
                  <a:cubicBezTo>
                    <a:pt x="20289" y="2941"/>
                    <a:pt x="18276" y="5382"/>
                    <a:pt x="16002" y="6453"/>
                  </a:cubicBezTo>
                  <a:cubicBezTo>
                    <a:pt x="13444" y="7669"/>
                    <a:pt x="10615" y="8082"/>
                    <a:pt x="7947" y="8082"/>
                  </a:cubicBezTo>
                  <a:cubicBezTo>
                    <a:pt x="5127" y="8082"/>
                    <a:pt x="2488" y="7621"/>
                    <a:pt x="536" y="7156"/>
                  </a:cubicBezTo>
                  <a:cubicBezTo>
                    <a:pt x="203" y="9192"/>
                    <a:pt x="0" y="10573"/>
                    <a:pt x="48" y="10775"/>
                  </a:cubicBezTo>
                  <a:cubicBezTo>
                    <a:pt x="286" y="11656"/>
                    <a:pt x="2953" y="16931"/>
                    <a:pt x="10573" y="17300"/>
                  </a:cubicBezTo>
                  <a:cubicBezTo>
                    <a:pt x="11417" y="17341"/>
                    <a:pt x="12175" y="17359"/>
                    <a:pt x="12857" y="17359"/>
                  </a:cubicBezTo>
                  <a:cubicBezTo>
                    <a:pt x="18347" y="17359"/>
                    <a:pt x="18919" y="16168"/>
                    <a:pt x="19491" y="15871"/>
                  </a:cubicBezTo>
                  <a:cubicBezTo>
                    <a:pt x="19860" y="15692"/>
                    <a:pt x="20872" y="7346"/>
                    <a:pt x="22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8252079" y="2535077"/>
              <a:ext cx="227084" cy="180710"/>
            </a:xfrm>
            <a:custGeom>
              <a:avLst/>
              <a:gdLst/>
              <a:ahLst/>
              <a:cxnLst/>
              <a:rect l="l" t="t" r="r" b="b"/>
              <a:pathLst>
                <a:path w="5597" h="4454" extrusionOk="0">
                  <a:moveTo>
                    <a:pt x="5596" y="0"/>
                  </a:moveTo>
                  <a:cubicBezTo>
                    <a:pt x="5001" y="191"/>
                    <a:pt x="4394" y="334"/>
                    <a:pt x="3786" y="453"/>
                  </a:cubicBezTo>
                  <a:cubicBezTo>
                    <a:pt x="3280" y="543"/>
                    <a:pt x="2771" y="587"/>
                    <a:pt x="2264" y="587"/>
                  </a:cubicBezTo>
                  <a:cubicBezTo>
                    <a:pt x="1567" y="587"/>
                    <a:pt x="873" y="504"/>
                    <a:pt x="191" y="346"/>
                  </a:cubicBezTo>
                  <a:lnTo>
                    <a:pt x="0" y="1703"/>
                  </a:lnTo>
                  <a:lnTo>
                    <a:pt x="1441" y="4453"/>
                  </a:lnTo>
                  <a:lnTo>
                    <a:pt x="5394" y="1786"/>
                  </a:lnTo>
                  <a:lnTo>
                    <a:pt x="5596" y="0"/>
                  </a:lnTo>
                  <a:close/>
                </a:path>
              </a:pathLst>
            </a:custGeom>
            <a:solidFill>
              <a:srgbClr val="F2D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8258838" y="2434987"/>
              <a:ext cx="229965" cy="132467"/>
            </a:xfrm>
            <a:custGeom>
              <a:avLst/>
              <a:gdLst/>
              <a:ahLst/>
              <a:cxnLst/>
              <a:rect l="l" t="t" r="r" b="b"/>
              <a:pathLst>
                <a:path w="5668" h="2818" extrusionOk="0">
                  <a:moveTo>
                    <a:pt x="5668" y="0"/>
                  </a:moveTo>
                  <a:lnTo>
                    <a:pt x="239" y="774"/>
                  </a:lnTo>
                  <a:lnTo>
                    <a:pt x="1" y="2584"/>
                  </a:lnTo>
                  <a:cubicBezTo>
                    <a:pt x="669" y="2739"/>
                    <a:pt x="1349" y="2818"/>
                    <a:pt x="2031" y="2818"/>
                  </a:cubicBezTo>
                  <a:cubicBezTo>
                    <a:pt x="2553" y="2818"/>
                    <a:pt x="3076" y="2772"/>
                    <a:pt x="3596" y="2679"/>
                  </a:cubicBezTo>
                  <a:cubicBezTo>
                    <a:pt x="4204" y="2572"/>
                    <a:pt x="4811" y="2417"/>
                    <a:pt x="5406" y="2238"/>
                  </a:cubicBezTo>
                  <a:lnTo>
                    <a:pt x="5668" y="0"/>
                  </a:lnTo>
                  <a:close/>
                </a:path>
              </a:pathLst>
            </a:custGeom>
            <a:solidFill>
              <a:srgbClr val="EBB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8006655" y="1229170"/>
              <a:ext cx="1033828" cy="782319"/>
            </a:xfrm>
            <a:custGeom>
              <a:avLst/>
              <a:gdLst/>
              <a:ahLst/>
              <a:cxnLst/>
              <a:rect l="l" t="t" r="r" b="b"/>
              <a:pathLst>
                <a:path w="25481" h="19282" extrusionOk="0">
                  <a:moveTo>
                    <a:pt x="4714" y="1"/>
                  </a:moveTo>
                  <a:cubicBezTo>
                    <a:pt x="4359" y="1"/>
                    <a:pt x="2954" y="170"/>
                    <a:pt x="1584" y="2672"/>
                  </a:cubicBezTo>
                  <a:cubicBezTo>
                    <a:pt x="1" y="5565"/>
                    <a:pt x="2108" y="10030"/>
                    <a:pt x="2108" y="10030"/>
                  </a:cubicBezTo>
                  <a:cubicBezTo>
                    <a:pt x="1310" y="12971"/>
                    <a:pt x="20503" y="19281"/>
                    <a:pt x="20503" y="19281"/>
                  </a:cubicBezTo>
                  <a:cubicBezTo>
                    <a:pt x="20503" y="19281"/>
                    <a:pt x="25480" y="16686"/>
                    <a:pt x="24706" y="12661"/>
                  </a:cubicBezTo>
                  <a:cubicBezTo>
                    <a:pt x="24175" y="9951"/>
                    <a:pt x="22705" y="9512"/>
                    <a:pt x="21807" y="9512"/>
                  </a:cubicBezTo>
                  <a:cubicBezTo>
                    <a:pt x="21375" y="9512"/>
                    <a:pt x="21075" y="9613"/>
                    <a:pt x="21075" y="9613"/>
                  </a:cubicBezTo>
                  <a:cubicBezTo>
                    <a:pt x="21075" y="9613"/>
                    <a:pt x="22027" y="6720"/>
                    <a:pt x="17646" y="3612"/>
                  </a:cubicBezTo>
                  <a:cubicBezTo>
                    <a:pt x="16129" y="2534"/>
                    <a:pt x="14605" y="2190"/>
                    <a:pt x="13156" y="2190"/>
                  </a:cubicBezTo>
                  <a:cubicBezTo>
                    <a:pt x="10603" y="2190"/>
                    <a:pt x="8285" y="3258"/>
                    <a:pt x="6654" y="3258"/>
                  </a:cubicBezTo>
                  <a:cubicBezTo>
                    <a:pt x="6544" y="3258"/>
                    <a:pt x="6438" y="3254"/>
                    <a:pt x="6335" y="3243"/>
                  </a:cubicBezTo>
                  <a:cubicBezTo>
                    <a:pt x="3835" y="2993"/>
                    <a:pt x="4799" y="5"/>
                    <a:pt x="4799" y="5"/>
                  </a:cubicBezTo>
                  <a:cubicBezTo>
                    <a:pt x="4799" y="5"/>
                    <a:pt x="4769" y="1"/>
                    <a:pt x="4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8215360" y="1413897"/>
              <a:ext cx="74410" cy="74897"/>
            </a:xfrm>
            <a:custGeom>
              <a:avLst/>
              <a:gdLst/>
              <a:ahLst/>
              <a:cxnLst/>
              <a:rect l="l" t="t" r="r" b="b"/>
              <a:pathLst>
                <a:path w="1834" h="1846" extrusionOk="0">
                  <a:moveTo>
                    <a:pt x="917" y="0"/>
                  </a:moveTo>
                  <a:cubicBezTo>
                    <a:pt x="417" y="0"/>
                    <a:pt x="0" y="417"/>
                    <a:pt x="0" y="929"/>
                  </a:cubicBezTo>
                  <a:cubicBezTo>
                    <a:pt x="0" y="1429"/>
                    <a:pt x="417" y="1846"/>
                    <a:pt x="917" y="1846"/>
                  </a:cubicBezTo>
                  <a:cubicBezTo>
                    <a:pt x="1429" y="1846"/>
                    <a:pt x="1834" y="1429"/>
                    <a:pt x="1834" y="929"/>
                  </a:cubicBezTo>
                  <a:cubicBezTo>
                    <a:pt x="1834" y="417"/>
                    <a:pt x="1429" y="0"/>
                    <a:pt x="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8356877" y="1399413"/>
              <a:ext cx="407754" cy="178194"/>
            </a:xfrm>
            <a:custGeom>
              <a:avLst/>
              <a:gdLst/>
              <a:ahLst/>
              <a:cxnLst/>
              <a:rect l="l" t="t" r="r" b="b"/>
              <a:pathLst>
                <a:path w="10050" h="4392" extrusionOk="0">
                  <a:moveTo>
                    <a:pt x="3056" y="0"/>
                  </a:moveTo>
                  <a:cubicBezTo>
                    <a:pt x="1635" y="0"/>
                    <a:pt x="468" y="416"/>
                    <a:pt x="298" y="1286"/>
                  </a:cubicBezTo>
                  <a:cubicBezTo>
                    <a:pt x="1" y="2810"/>
                    <a:pt x="2596" y="3143"/>
                    <a:pt x="5823" y="3286"/>
                  </a:cubicBezTo>
                  <a:cubicBezTo>
                    <a:pt x="8599" y="3399"/>
                    <a:pt x="9289" y="4391"/>
                    <a:pt x="9609" y="4391"/>
                  </a:cubicBezTo>
                  <a:cubicBezTo>
                    <a:pt x="9660" y="4391"/>
                    <a:pt x="9701" y="4367"/>
                    <a:pt x="9740" y="4310"/>
                  </a:cubicBezTo>
                  <a:cubicBezTo>
                    <a:pt x="10050" y="3881"/>
                    <a:pt x="8823" y="1750"/>
                    <a:pt x="6383" y="690"/>
                  </a:cubicBezTo>
                  <a:cubicBezTo>
                    <a:pt x="5340" y="235"/>
                    <a:pt x="4126" y="0"/>
                    <a:pt x="3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8059800" y="1654975"/>
              <a:ext cx="688913" cy="333266"/>
            </a:xfrm>
            <a:custGeom>
              <a:avLst/>
              <a:gdLst/>
              <a:ahLst/>
              <a:cxnLst/>
              <a:rect l="l" t="t" r="r" b="b"/>
              <a:pathLst>
                <a:path w="16813" h="8458" extrusionOk="0">
                  <a:moveTo>
                    <a:pt x="715" y="1"/>
                  </a:moveTo>
                  <a:cubicBezTo>
                    <a:pt x="465" y="691"/>
                    <a:pt x="215" y="1370"/>
                    <a:pt x="1" y="2037"/>
                  </a:cubicBezTo>
                  <a:cubicBezTo>
                    <a:pt x="1662" y="3549"/>
                    <a:pt x="4415" y="5547"/>
                    <a:pt x="7230" y="5547"/>
                  </a:cubicBezTo>
                  <a:cubicBezTo>
                    <a:pt x="7340" y="5547"/>
                    <a:pt x="7451" y="5544"/>
                    <a:pt x="7561" y="5537"/>
                  </a:cubicBezTo>
                  <a:cubicBezTo>
                    <a:pt x="12205" y="5263"/>
                    <a:pt x="13491" y="4752"/>
                    <a:pt x="13491" y="4752"/>
                  </a:cubicBezTo>
                  <a:cubicBezTo>
                    <a:pt x="13491" y="4752"/>
                    <a:pt x="14205" y="8458"/>
                    <a:pt x="15947" y="8458"/>
                  </a:cubicBezTo>
                  <a:cubicBezTo>
                    <a:pt x="16086" y="8458"/>
                    <a:pt x="16231" y="8434"/>
                    <a:pt x="16384" y="8383"/>
                  </a:cubicBezTo>
                  <a:cubicBezTo>
                    <a:pt x="16539" y="8323"/>
                    <a:pt x="16681" y="8252"/>
                    <a:pt x="16812" y="8145"/>
                  </a:cubicBezTo>
                  <a:cubicBezTo>
                    <a:pt x="15288" y="7609"/>
                    <a:pt x="15169" y="2085"/>
                    <a:pt x="15169" y="2085"/>
                  </a:cubicBezTo>
                  <a:cubicBezTo>
                    <a:pt x="13220" y="2569"/>
                    <a:pt x="11455" y="2760"/>
                    <a:pt x="9883" y="2760"/>
                  </a:cubicBezTo>
                  <a:cubicBezTo>
                    <a:pt x="3915" y="2760"/>
                    <a:pt x="715" y="1"/>
                    <a:pt x="715" y="1"/>
                  </a:cubicBezTo>
                  <a:close/>
                </a:path>
              </a:pathLst>
            </a:custGeom>
            <a:solidFill>
              <a:srgbClr val="EBB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7916828" y="1718678"/>
              <a:ext cx="1015530" cy="769701"/>
            </a:xfrm>
            <a:custGeom>
              <a:avLst/>
              <a:gdLst/>
              <a:ahLst/>
              <a:cxnLst/>
              <a:rect l="l" t="t" r="r" b="b"/>
              <a:pathLst>
                <a:path w="25030" h="18971" extrusionOk="0">
                  <a:moveTo>
                    <a:pt x="3608" y="1"/>
                  </a:moveTo>
                  <a:lnTo>
                    <a:pt x="3608" y="1"/>
                  </a:lnTo>
                  <a:cubicBezTo>
                    <a:pt x="0" y="10657"/>
                    <a:pt x="1107" y="16777"/>
                    <a:pt x="8870" y="18706"/>
                  </a:cubicBezTo>
                  <a:cubicBezTo>
                    <a:pt x="9603" y="18888"/>
                    <a:pt x="10289" y="18970"/>
                    <a:pt x="10929" y="18970"/>
                  </a:cubicBezTo>
                  <a:cubicBezTo>
                    <a:pt x="17495" y="18970"/>
                    <a:pt x="19324" y="10252"/>
                    <a:pt x="19324" y="10252"/>
                  </a:cubicBezTo>
                  <a:cubicBezTo>
                    <a:pt x="19971" y="10854"/>
                    <a:pt x="20627" y="11101"/>
                    <a:pt x="21243" y="11101"/>
                  </a:cubicBezTo>
                  <a:cubicBezTo>
                    <a:pt x="23381" y="11101"/>
                    <a:pt x="25029" y="8118"/>
                    <a:pt x="24087" y="6621"/>
                  </a:cubicBezTo>
                  <a:cubicBezTo>
                    <a:pt x="23599" y="5840"/>
                    <a:pt x="22907" y="5607"/>
                    <a:pt x="22256" y="5607"/>
                  </a:cubicBezTo>
                  <a:cubicBezTo>
                    <a:pt x="21300" y="5607"/>
                    <a:pt x="20431" y="6109"/>
                    <a:pt x="20431" y="6109"/>
                  </a:cubicBezTo>
                  <a:cubicBezTo>
                    <a:pt x="20300" y="6216"/>
                    <a:pt x="20157" y="6287"/>
                    <a:pt x="20003" y="6347"/>
                  </a:cubicBezTo>
                  <a:cubicBezTo>
                    <a:pt x="19865" y="6393"/>
                    <a:pt x="19732" y="6414"/>
                    <a:pt x="19605" y="6414"/>
                  </a:cubicBezTo>
                  <a:cubicBezTo>
                    <a:pt x="17822" y="6414"/>
                    <a:pt x="17086" y="2192"/>
                    <a:pt x="17086" y="2192"/>
                  </a:cubicBezTo>
                  <a:cubicBezTo>
                    <a:pt x="17086" y="2192"/>
                    <a:pt x="15978" y="3001"/>
                    <a:pt x="11263" y="3204"/>
                  </a:cubicBezTo>
                  <a:cubicBezTo>
                    <a:pt x="11169" y="3208"/>
                    <a:pt x="11074" y="3209"/>
                    <a:pt x="10979" y="3209"/>
                  </a:cubicBezTo>
                  <a:cubicBezTo>
                    <a:pt x="8131" y="3209"/>
                    <a:pt x="5279" y="1510"/>
                    <a:pt x="3608" y="1"/>
                  </a:cubicBezTo>
                  <a:close/>
                </a:path>
              </a:pathLst>
            </a:custGeom>
            <a:solidFill>
              <a:srgbClr val="F2D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8150120" y="2093081"/>
              <a:ext cx="159937" cy="164278"/>
            </a:xfrm>
            <a:custGeom>
              <a:avLst/>
              <a:gdLst/>
              <a:ahLst/>
              <a:cxnLst/>
              <a:rect l="l" t="t" r="r" b="b"/>
              <a:pathLst>
                <a:path w="3942" h="4049" extrusionOk="0">
                  <a:moveTo>
                    <a:pt x="3942" y="0"/>
                  </a:moveTo>
                  <a:lnTo>
                    <a:pt x="3192" y="1750"/>
                  </a:lnTo>
                  <a:cubicBezTo>
                    <a:pt x="3192" y="1750"/>
                    <a:pt x="2816" y="1511"/>
                    <a:pt x="2330" y="1511"/>
                  </a:cubicBezTo>
                  <a:cubicBezTo>
                    <a:pt x="1990" y="1511"/>
                    <a:pt x="1597" y="1628"/>
                    <a:pt x="1239" y="2024"/>
                  </a:cubicBezTo>
                  <a:cubicBezTo>
                    <a:pt x="1" y="3382"/>
                    <a:pt x="2156" y="4048"/>
                    <a:pt x="2156" y="4048"/>
                  </a:cubicBezTo>
                  <a:cubicBezTo>
                    <a:pt x="2156" y="4048"/>
                    <a:pt x="1346" y="3548"/>
                    <a:pt x="1858" y="2977"/>
                  </a:cubicBezTo>
                  <a:cubicBezTo>
                    <a:pt x="2084" y="2715"/>
                    <a:pt x="2379" y="2628"/>
                    <a:pt x="2672" y="2628"/>
                  </a:cubicBezTo>
                  <a:cubicBezTo>
                    <a:pt x="3258" y="2628"/>
                    <a:pt x="3835" y="2977"/>
                    <a:pt x="3835" y="2977"/>
                  </a:cubicBezTo>
                  <a:lnTo>
                    <a:pt x="3942" y="0"/>
                  </a:lnTo>
                  <a:close/>
                </a:path>
              </a:pathLst>
            </a:custGeom>
            <a:solidFill>
              <a:srgbClr val="EBB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8106626" y="1852729"/>
              <a:ext cx="129507" cy="59885"/>
            </a:xfrm>
            <a:custGeom>
              <a:avLst/>
              <a:gdLst/>
              <a:ahLst/>
              <a:cxnLst/>
              <a:rect l="l" t="t" r="r" b="b"/>
              <a:pathLst>
                <a:path w="3192" h="1476" extrusionOk="0">
                  <a:moveTo>
                    <a:pt x="2019" y="0"/>
                  </a:moveTo>
                  <a:cubicBezTo>
                    <a:pt x="1153" y="0"/>
                    <a:pt x="1" y="896"/>
                    <a:pt x="180" y="1245"/>
                  </a:cubicBezTo>
                  <a:cubicBezTo>
                    <a:pt x="261" y="1408"/>
                    <a:pt x="481" y="1476"/>
                    <a:pt x="759" y="1476"/>
                  </a:cubicBezTo>
                  <a:cubicBezTo>
                    <a:pt x="1665" y="1476"/>
                    <a:pt x="3191" y="755"/>
                    <a:pt x="2609" y="209"/>
                  </a:cubicBezTo>
                  <a:cubicBezTo>
                    <a:pt x="2451" y="61"/>
                    <a:pt x="2245" y="0"/>
                    <a:pt x="2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8496487" y="1896629"/>
              <a:ext cx="124842" cy="82281"/>
            </a:xfrm>
            <a:custGeom>
              <a:avLst/>
              <a:gdLst/>
              <a:ahLst/>
              <a:cxnLst/>
              <a:rect l="l" t="t" r="r" b="b"/>
              <a:pathLst>
                <a:path w="3077" h="2028" extrusionOk="0">
                  <a:moveTo>
                    <a:pt x="1131" y="0"/>
                  </a:moveTo>
                  <a:cubicBezTo>
                    <a:pt x="1047" y="0"/>
                    <a:pt x="963" y="14"/>
                    <a:pt x="882" y="44"/>
                  </a:cubicBezTo>
                  <a:cubicBezTo>
                    <a:pt x="1" y="373"/>
                    <a:pt x="1694" y="2028"/>
                    <a:pt x="2485" y="2028"/>
                  </a:cubicBezTo>
                  <a:cubicBezTo>
                    <a:pt x="2581" y="2028"/>
                    <a:pt x="2664" y="2003"/>
                    <a:pt x="2727" y="1949"/>
                  </a:cubicBezTo>
                  <a:cubicBezTo>
                    <a:pt x="3076" y="1654"/>
                    <a:pt x="2056" y="0"/>
                    <a:pt x="1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8263642" y="2271316"/>
              <a:ext cx="220349" cy="94534"/>
            </a:xfrm>
            <a:custGeom>
              <a:avLst/>
              <a:gdLst/>
              <a:ahLst/>
              <a:cxnLst/>
              <a:rect l="l" t="t" r="r" b="b"/>
              <a:pathLst>
                <a:path w="5431" h="2330" extrusionOk="0">
                  <a:moveTo>
                    <a:pt x="5430" y="1"/>
                  </a:moveTo>
                  <a:lnTo>
                    <a:pt x="5430" y="1"/>
                  </a:lnTo>
                  <a:cubicBezTo>
                    <a:pt x="4763" y="524"/>
                    <a:pt x="4025" y="941"/>
                    <a:pt x="3239" y="1251"/>
                  </a:cubicBezTo>
                  <a:cubicBezTo>
                    <a:pt x="2851" y="1406"/>
                    <a:pt x="2421" y="1462"/>
                    <a:pt x="2006" y="1462"/>
                  </a:cubicBezTo>
                  <a:cubicBezTo>
                    <a:pt x="959" y="1462"/>
                    <a:pt x="1" y="1108"/>
                    <a:pt x="1" y="1108"/>
                  </a:cubicBezTo>
                  <a:lnTo>
                    <a:pt x="1" y="1108"/>
                  </a:lnTo>
                  <a:cubicBezTo>
                    <a:pt x="518" y="1884"/>
                    <a:pt x="1379" y="2330"/>
                    <a:pt x="2278" y="2330"/>
                  </a:cubicBezTo>
                  <a:cubicBezTo>
                    <a:pt x="2538" y="2330"/>
                    <a:pt x="2802" y="2293"/>
                    <a:pt x="3061" y="2215"/>
                  </a:cubicBezTo>
                  <a:cubicBezTo>
                    <a:pt x="5132" y="1656"/>
                    <a:pt x="5430"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8757815" y="2007067"/>
              <a:ext cx="67188" cy="77493"/>
            </a:xfrm>
            <a:custGeom>
              <a:avLst/>
              <a:gdLst/>
              <a:ahLst/>
              <a:cxnLst/>
              <a:rect l="l" t="t" r="r" b="b"/>
              <a:pathLst>
                <a:path w="1656" h="1910" extrusionOk="0">
                  <a:moveTo>
                    <a:pt x="572" y="1"/>
                  </a:moveTo>
                  <a:cubicBezTo>
                    <a:pt x="894" y="894"/>
                    <a:pt x="1" y="1882"/>
                    <a:pt x="1" y="1882"/>
                  </a:cubicBezTo>
                  <a:cubicBezTo>
                    <a:pt x="1" y="1882"/>
                    <a:pt x="149" y="1909"/>
                    <a:pt x="351" y="1909"/>
                  </a:cubicBezTo>
                  <a:cubicBezTo>
                    <a:pt x="745" y="1909"/>
                    <a:pt x="1347" y="1805"/>
                    <a:pt x="1465" y="1192"/>
                  </a:cubicBezTo>
                  <a:cubicBezTo>
                    <a:pt x="1656" y="251"/>
                    <a:pt x="573" y="1"/>
                    <a:pt x="572" y="1"/>
                  </a:cubicBezTo>
                  <a:close/>
                </a:path>
              </a:pathLst>
            </a:custGeom>
            <a:solidFill>
              <a:srgbClr val="EBB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8160263" y="2604091"/>
              <a:ext cx="393269" cy="225705"/>
            </a:xfrm>
            <a:custGeom>
              <a:avLst/>
              <a:gdLst/>
              <a:ahLst/>
              <a:cxnLst/>
              <a:rect l="l" t="t" r="r" b="b"/>
              <a:pathLst>
                <a:path w="9693" h="5563" extrusionOk="0">
                  <a:moveTo>
                    <a:pt x="2255" y="0"/>
                  </a:moveTo>
                  <a:cubicBezTo>
                    <a:pt x="2100" y="0"/>
                    <a:pt x="71" y="897"/>
                    <a:pt x="37" y="978"/>
                  </a:cubicBezTo>
                  <a:cubicBezTo>
                    <a:pt x="1" y="1062"/>
                    <a:pt x="1739" y="4872"/>
                    <a:pt x="1739" y="4872"/>
                  </a:cubicBezTo>
                  <a:lnTo>
                    <a:pt x="5192" y="5562"/>
                  </a:lnTo>
                  <a:cubicBezTo>
                    <a:pt x="5192" y="5562"/>
                    <a:pt x="9681" y="2550"/>
                    <a:pt x="9693" y="2478"/>
                  </a:cubicBezTo>
                  <a:cubicBezTo>
                    <a:pt x="9693" y="2395"/>
                    <a:pt x="7740" y="85"/>
                    <a:pt x="7657" y="85"/>
                  </a:cubicBezTo>
                  <a:cubicBezTo>
                    <a:pt x="7561" y="85"/>
                    <a:pt x="3894" y="2169"/>
                    <a:pt x="3811" y="2169"/>
                  </a:cubicBezTo>
                  <a:cubicBezTo>
                    <a:pt x="3716" y="2169"/>
                    <a:pt x="2370" y="73"/>
                    <a:pt x="2263" y="2"/>
                  </a:cubicBezTo>
                  <a:cubicBezTo>
                    <a:pt x="2262" y="1"/>
                    <a:pt x="2259" y="0"/>
                    <a:pt x="2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8059805" y="2668520"/>
              <a:ext cx="218848" cy="198927"/>
            </a:xfrm>
            <a:custGeom>
              <a:avLst/>
              <a:gdLst/>
              <a:ahLst/>
              <a:cxnLst/>
              <a:rect l="l" t="t" r="r" b="b"/>
              <a:pathLst>
                <a:path w="5394" h="4903" extrusionOk="0">
                  <a:moveTo>
                    <a:pt x="2950" y="0"/>
                  </a:moveTo>
                  <a:cubicBezTo>
                    <a:pt x="2639" y="0"/>
                    <a:pt x="2287" y="118"/>
                    <a:pt x="1894" y="414"/>
                  </a:cubicBezTo>
                  <a:cubicBezTo>
                    <a:pt x="0" y="1843"/>
                    <a:pt x="631" y="4903"/>
                    <a:pt x="1941" y="4903"/>
                  </a:cubicBezTo>
                  <a:cubicBezTo>
                    <a:pt x="3251" y="4903"/>
                    <a:pt x="5394" y="3641"/>
                    <a:pt x="5394" y="3641"/>
                  </a:cubicBezTo>
                  <a:lnTo>
                    <a:pt x="4727" y="1712"/>
                  </a:lnTo>
                  <a:cubicBezTo>
                    <a:pt x="4727" y="1712"/>
                    <a:pt x="4137" y="0"/>
                    <a:pt x="29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8161156" y="2745081"/>
              <a:ext cx="110885" cy="76357"/>
            </a:xfrm>
            <a:custGeom>
              <a:avLst/>
              <a:gdLst/>
              <a:ahLst/>
              <a:cxnLst/>
              <a:rect l="l" t="t" r="r" b="b"/>
              <a:pathLst>
                <a:path w="2733" h="1882" extrusionOk="0">
                  <a:moveTo>
                    <a:pt x="967" y="0"/>
                  </a:moveTo>
                  <a:cubicBezTo>
                    <a:pt x="572" y="0"/>
                    <a:pt x="240" y="203"/>
                    <a:pt x="158" y="742"/>
                  </a:cubicBezTo>
                  <a:cubicBezTo>
                    <a:pt x="0" y="1716"/>
                    <a:pt x="864" y="1881"/>
                    <a:pt x="1470" y="1881"/>
                  </a:cubicBezTo>
                  <a:cubicBezTo>
                    <a:pt x="1783" y="1881"/>
                    <a:pt x="2027" y="1837"/>
                    <a:pt x="2027" y="1837"/>
                  </a:cubicBezTo>
                  <a:cubicBezTo>
                    <a:pt x="2027" y="1837"/>
                    <a:pt x="2064" y="1843"/>
                    <a:pt x="2120" y="1843"/>
                  </a:cubicBezTo>
                  <a:cubicBezTo>
                    <a:pt x="2314" y="1843"/>
                    <a:pt x="2733" y="1772"/>
                    <a:pt x="2622" y="1135"/>
                  </a:cubicBezTo>
                  <a:cubicBezTo>
                    <a:pt x="2531" y="613"/>
                    <a:pt x="1653" y="0"/>
                    <a:pt x="96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8282021" y="2722319"/>
              <a:ext cx="227247" cy="206108"/>
            </a:xfrm>
            <a:custGeom>
              <a:avLst/>
              <a:gdLst/>
              <a:ahLst/>
              <a:cxnLst/>
              <a:rect l="l" t="t" r="r" b="b"/>
              <a:pathLst>
                <a:path w="5601" h="5080" extrusionOk="0">
                  <a:moveTo>
                    <a:pt x="3043" y="1"/>
                  </a:moveTo>
                  <a:cubicBezTo>
                    <a:pt x="2053" y="1"/>
                    <a:pt x="1203" y="1160"/>
                    <a:pt x="1203" y="1160"/>
                  </a:cubicBezTo>
                  <a:lnTo>
                    <a:pt x="0" y="2815"/>
                  </a:lnTo>
                  <a:cubicBezTo>
                    <a:pt x="0" y="2815"/>
                    <a:pt x="1667" y="4660"/>
                    <a:pt x="2917" y="5041"/>
                  </a:cubicBezTo>
                  <a:cubicBezTo>
                    <a:pt x="2999" y="5067"/>
                    <a:pt x="3082" y="5079"/>
                    <a:pt x="3165" y="5079"/>
                  </a:cubicBezTo>
                  <a:cubicBezTo>
                    <a:pt x="4354" y="5079"/>
                    <a:pt x="5600" y="2570"/>
                    <a:pt x="4298" y="767"/>
                  </a:cubicBezTo>
                  <a:cubicBezTo>
                    <a:pt x="3890" y="201"/>
                    <a:pt x="3454" y="1"/>
                    <a:pt x="30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8311477" y="2774861"/>
              <a:ext cx="102648" cy="67756"/>
            </a:xfrm>
            <a:custGeom>
              <a:avLst/>
              <a:gdLst/>
              <a:ahLst/>
              <a:cxnLst/>
              <a:rect l="l" t="t" r="r" b="b"/>
              <a:pathLst>
                <a:path w="2530" h="1670" extrusionOk="0">
                  <a:moveTo>
                    <a:pt x="1579" y="0"/>
                  </a:moveTo>
                  <a:cubicBezTo>
                    <a:pt x="1126" y="0"/>
                    <a:pt x="679" y="163"/>
                    <a:pt x="679" y="163"/>
                  </a:cubicBezTo>
                  <a:cubicBezTo>
                    <a:pt x="679" y="163"/>
                    <a:pt x="1" y="163"/>
                    <a:pt x="251" y="889"/>
                  </a:cubicBezTo>
                  <a:cubicBezTo>
                    <a:pt x="393" y="1294"/>
                    <a:pt x="1110" y="1669"/>
                    <a:pt x="1702" y="1669"/>
                  </a:cubicBezTo>
                  <a:cubicBezTo>
                    <a:pt x="2152" y="1669"/>
                    <a:pt x="2530" y="1452"/>
                    <a:pt x="2525" y="865"/>
                  </a:cubicBezTo>
                  <a:cubicBezTo>
                    <a:pt x="2519" y="171"/>
                    <a:pt x="2045" y="0"/>
                    <a:pt x="1579"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8216780" y="2711689"/>
              <a:ext cx="135796" cy="169958"/>
            </a:xfrm>
            <a:custGeom>
              <a:avLst/>
              <a:gdLst/>
              <a:ahLst/>
              <a:cxnLst/>
              <a:rect l="l" t="t" r="r" b="b"/>
              <a:pathLst>
                <a:path w="3347" h="4189" extrusionOk="0">
                  <a:moveTo>
                    <a:pt x="1850" y="1"/>
                  </a:moveTo>
                  <a:cubicBezTo>
                    <a:pt x="1105" y="1"/>
                    <a:pt x="390" y="773"/>
                    <a:pt x="203" y="1839"/>
                  </a:cubicBezTo>
                  <a:cubicBezTo>
                    <a:pt x="1" y="2982"/>
                    <a:pt x="501" y="4029"/>
                    <a:pt x="1311" y="4172"/>
                  </a:cubicBezTo>
                  <a:cubicBezTo>
                    <a:pt x="1373" y="4183"/>
                    <a:pt x="1435" y="4189"/>
                    <a:pt x="1497" y="4189"/>
                  </a:cubicBezTo>
                  <a:cubicBezTo>
                    <a:pt x="2243" y="4189"/>
                    <a:pt x="2957" y="3417"/>
                    <a:pt x="3144" y="2351"/>
                  </a:cubicBezTo>
                  <a:cubicBezTo>
                    <a:pt x="3347" y="1208"/>
                    <a:pt x="2847" y="160"/>
                    <a:pt x="2037" y="17"/>
                  </a:cubicBezTo>
                  <a:cubicBezTo>
                    <a:pt x="1975" y="6"/>
                    <a:pt x="1912" y="1"/>
                    <a:pt x="18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8467032" y="1988241"/>
              <a:ext cx="116443" cy="159450"/>
            </a:xfrm>
            <a:custGeom>
              <a:avLst/>
              <a:gdLst/>
              <a:ahLst/>
              <a:cxnLst/>
              <a:rect l="l" t="t" r="r" b="b"/>
              <a:pathLst>
                <a:path w="2870" h="3930" extrusionOk="0">
                  <a:moveTo>
                    <a:pt x="1548" y="1"/>
                  </a:moveTo>
                  <a:lnTo>
                    <a:pt x="1548" y="1"/>
                  </a:lnTo>
                  <a:cubicBezTo>
                    <a:pt x="953" y="334"/>
                    <a:pt x="500" y="870"/>
                    <a:pt x="274" y="1525"/>
                  </a:cubicBezTo>
                  <a:cubicBezTo>
                    <a:pt x="0" y="2322"/>
                    <a:pt x="84" y="3203"/>
                    <a:pt x="524" y="3930"/>
                  </a:cubicBezTo>
                  <a:cubicBezTo>
                    <a:pt x="2286" y="3477"/>
                    <a:pt x="2870" y="1263"/>
                    <a:pt x="1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8381992" y="1969578"/>
              <a:ext cx="147887" cy="179817"/>
            </a:xfrm>
            <a:custGeom>
              <a:avLst/>
              <a:gdLst/>
              <a:ahLst/>
              <a:cxnLst/>
              <a:rect l="l" t="t" r="r" b="b"/>
              <a:pathLst>
                <a:path w="3645" h="4432" extrusionOk="0">
                  <a:moveTo>
                    <a:pt x="2394" y="0"/>
                  </a:moveTo>
                  <a:cubicBezTo>
                    <a:pt x="1476" y="0"/>
                    <a:pt x="605" y="667"/>
                    <a:pt x="322" y="1675"/>
                  </a:cubicBezTo>
                  <a:cubicBezTo>
                    <a:pt x="1" y="2854"/>
                    <a:pt x="620" y="4068"/>
                    <a:pt x="1703" y="4366"/>
                  </a:cubicBezTo>
                  <a:cubicBezTo>
                    <a:pt x="1865" y="4411"/>
                    <a:pt x="2030" y="4432"/>
                    <a:pt x="2196" y="4432"/>
                  </a:cubicBezTo>
                  <a:cubicBezTo>
                    <a:pt x="2337" y="4432"/>
                    <a:pt x="2478" y="4417"/>
                    <a:pt x="2620" y="4390"/>
                  </a:cubicBezTo>
                  <a:cubicBezTo>
                    <a:pt x="2180" y="3663"/>
                    <a:pt x="2096" y="2782"/>
                    <a:pt x="2370" y="1985"/>
                  </a:cubicBezTo>
                  <a:cubicBezTo>
                    <a:pt x="2596" y="1330"/>
                    <a:pt x="3049" y="794"/>
                    <a:pt x="3644" y="461"/>
                  </a:cubicBezTo>
                  <a:cubicBezTo>
                    <a:pt x="3430" y="282"/>
                    <a:pt x="3180" y="139"/>
                    <a:pt x="2894" y="68"/>
                  </a:cubicBezTo>
                  <a:cubicBezTo>
                    <a:pt x="2728" y="22"/>
                    <a:pt x="2560" y="0"/>
                    <a:pt x="23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8202296" y="1938499"/>
              <a:ext cx="116484" cy="159450"/>
            </a:xfrm>
            <a:custGeom>
              <a:avLst/>
              <a:gdLst/>
              <a:ahLst/>
              <a:cxnLst/>
              <a:rect l="l" t="t" r="r" b="b"/>
              <a:pathLst>
                <a:path w="2871" h="3930" extrusionOk="0">
                  <a:moveTo>
                    <a:pt x="1560" y="0"/>
                  </a:moveTo>
                  <a:cubicBezTo>
                    <a:pt x="953" y="334"/>
                    <a:pt x="501" y="869"/>
                    <a:pt x="275" y="1512"/>
                  </a:cubicBezTo>
                  <a:cubicBezTo>
                    <a:pt x="1" y="2322"/>
                    <a:pt x="96" y="3191"/>
                    <a:pt x="525" y="3929"/>
                  </a:cubicBezTo>
                  <a:cubicBezTo>
                    <a:pt x="2287" y="3477"/>
                    <a:pt x="2870" y="1262"/>
                    <a:pt x="1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8117297" y="1919349"/>
              <a:ext cx="148333" cy="180142"/>
            </a:xfrm>
            <a:custGeom>
              <a:avLst/>
              <a:gdLst/>
              <a:ahLst/>
              <a:cxnLst/>
              <a:rect l="l" t="t" r="r" b="b"/>
              <a:pathLst>
                <a:path w="3656" h="4440" extrusionOk="0">
                  <a:moveTo>
                    <a:pt x="2406" y="1"/>
                  </a:moveTo>
                  <a:cubicBezTo>
                    <a:pt x="1482" y="1"/>
                    <a:pt x="616" y="675"/>
                    <a:pt x="334" y="1675"/>
                  </a:cubicBezTo>
                  <a:cubicBezTo>
                    <a:pt x="0" y="2865"/>
                    <a:pt x="619" y="4068"/>
                    <a:pt x="1715" y="4377"/>
                  </a:cubicBezTo>
                  <a:cubicBezTo>
                    <a:pt x="1884" y="4418"/>
                    <a:pt x="2057" y="4439"/>
                    <a:pt x="2229" y="4439"/>
                  </a:cubicBezTo>
                  <a:cubicBezTo>
                    <a:pt x="2360" y="4439"/>
                    <a:pt x="2491" y="4427"/>
                    <a:pt x="2620" y="4401"/>
                  </a:cubicBezTo>
                  <a:cubicBezTo>
                    <a:pt x="2191" y="3663"/>
                    <a:pt x="2096" y="2794"/>
                    <a:pt x="2370" y="1984"/>
                  </a:cubicBezTo>
                  <a:cubicBezTo>
                    <a:pt x="2596" y="1341"/>
                    <a:pt x="3048" y="806"/>
                    <a:pt x="3655" y="472"/>
                  </a:cubicBezTo>
                  <a:cubicBezTo>
                    <a:pt x="3441" y="282"/>
                    <a:pt x="3179" y="151"/>
                    <a:pt x="2905" y="67"/>
                  </a:cubicBezTo>
                  <a:cubicBezTo>
                    <a:pt x="2739" y="22"/>
                    <a:pt x="2572" y="1"/>
                    <a:pt x="24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29;p33">
            <a:extLst>
              <a:ext uri="{FF2B5EF4-FFF2-40B4-BE49-F238E27FC236}">
                <a16:creationId xmlns:a16="http://schemas.microsoft.com/office/drawing/2014/main" id="{C47E02C8-408C-4123-AA07-6DA88A51851E}"/>
              </a:ext>
            </a:extLst>
          </p:cNvPr>
          <p:cNvSpPr txBox="1">
            <a:spLocks/>
          </p:cNvSpPr>
          <p:nvPr/>
        </p:nvSpPr>
        <p:spPr>
          <a:xfrm>
            <a:off x="7395432" y="4696388"/>
            <a:ext cx="1788676" cy="4258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accent1"/>
              </a:buClr>
              <a:buSzPts val="2800"/>
              <a:buFont typeface="Comfortaa Regular"/>
              <a:buNone/>
              <a:defRPr sz="1800" b="0" i="0" u="none" strike="noStrike" cap="none">
                <a:solidFill>
                  <a:srgbClr val="FFFFFF"/>
                </a:solidFill>
                <a:latin typeface="Comfortaa"/>
                <a:ea typeface="Comfortaa"/>
                <a:cs typeface="Comfortaa"/>
                <a:sym typeface="Comfortaa"/>
              </a:defRPr>
            </a:lvl1pPr>
            <a:lvl2pPr marL="914400" marR="0" lvl="1" indent="-323850" algn="ctr" rtl="0">
              <a:lnSpc>
                <a:spcPct val="100000"/>
              </a:lnSpc>
              <a:spcBef>
                <a:spcPts val="0"/>
              </a:spcBef>
              <a:spcAft>
                <a:spcPts val="0"/>
              </a:spcAft>
              <a:buClr>
                <a:srgbClr val="FBFBFB"/>
              </a:buClr>
              <a:buSzPts val="2800"/>
              <a:buFont typeface="Comfortaa"/>
              <a:buNone/>
              <a:defRPr sz="2800" b="0" i="0" u="none" strike="noStrike" cap="none">
                <a:solidFill>
                  <a:srgbClr val="FBFBFB"/>
                </a:solidFill>
                <a:latin typeface="Comfortaa"/>
                <a:ea typeface="Comfortaa"/>
                <a:cs typeface="Comfortaa"/>
                <a:sym typeface="Comfortaa"/>
              </a:defRPr>
            </a:lvl2pPr>
            <a:lvl3pPr marL="1371600" marR="0" lvl="2" indent="-323850" algn="ctr" rtl="0">
              <a:lnSpc>
                <a:spcPct val="100000"/>
              </a:lnSpc>
              <a:spcBef>
                <a:spcPts val="0"/>
              </a:spcBef>
              <a:spcAft>
                <a:spcPts val="0"/>
              </a:spcAft>
              <a:buClr>
                <a:srgbClr val="FBFBFB"/>
              </a:buClr>
              <a:buSzPts val="2800"/>
              <a:buFont typeface="Comfortaa"/>
              <a:buNone/>
              <a:defRPr sz="2800" b="0" i="0" u="none" strike="noStrike" cap="none">
                <a:solidFill>
                  <a:srgbClr val="FBFBFB"/>
                </a:solidFill>
                <a:latin typeface="Comfortaa"/>
                <a:ea typeface="Comfortaa"/>
                <a:cs typeface="Comfortaa"/>
                <a:sym typeface="Comfortaa"/>
              </a:defRPr>
            </a:lvl3pPr>
            <a:lvl4pPr marL="1828800" marR="0" lvl="3" indent="-323850" algn="ctr" rtl="0">
              <a:lnSpc>
                <a:spcPct val="100000"/>
              </a:lnSpc>
              <a:spcBef>
                <a:spcPts val="0"/>
              </a:spcBef>
              <a:spcAft>
                <a:spcPts val="0"/>
              </a:spcAft>
              <a:buClr>
                <a:srgbClr val="FBFBFB"/>
              </a:buClr>
              <a:buSzPts val="2800"/>
              <a:buFont typeface="Comfortaa"/>
              <a:buNone/>
              <a:defRPr sz="2800" b="0" i="0" u="none" strike="noStrike" cap="none">
                <a:solidFill>
                  <a:srgbClr val="FBFBFB"/>
                </a:solidFill>
                <a:latin typeface="Comfortaa"/>
                <a:ea typeface="Comfortaa"/>
                <a:cs typeface="Comfortaa"/>
                <a:sym typeface="Comfortaa"/>
              </a:defRPr>
            </a:lvl4pPr>
            <a:lvl5pPr marL="2286000" marR="0" lvl="4" indent="-323850" algn="ctr" rtl="0">
              <a:lnSpc>
                <a:spcPct val="100000"/>
              </a:lnSpc>
              <a:spcBef>
                <a:spcPts val="0"/>
              </a:spcBef>
              <a:spcAft>
                <a:spcPts val="0"/>
              </a:spcAft>
              <a:buClr>
                <a:srgbClr val="FBFBFB"/>
              </a:buClr>
              <a:buSzPts val="2800"/>
              <a:buFont typeface="Comfortaa"/>
              <a:buNone/>
              <a:defRPr sz="2800" b="0" i="0" u="none" strike="noStrike" cap="none">
                <a:solidFill>
                  <a:srgbClr val="FBFBFB"/>
                </a:solidFill>
                <a:latin typeface="Comfortaa"/>
                <a:ea typeface="Comfortaa"/>
                <a:cs typeface="Comfortaa"/>
                <a:sym typeface="Comfortaa"/>
              </a:defRPr>
            </a:lvl5pPr>
            <a:lvl6pPr marL="2743200" marR="0" lvl="5" indent="-323850" algn="ctr" rtl="0">
              <a:lnSpc>
                <a:spcPct val="100000"/>
              </a:lnSpc>
              <a:spcBef>
                <a:spcPts val="0"/>
              </a:spcBef>
              <a:spcAft>
                <a:spcPts val="0"/>
              </a:spcAft>
              <a:buClr>
                <a:srgbClr val="FBFBFB"/>
              </a:buClr>
              <a:buSzPts val="2800"/>
              <a:buFont typeface="Comfortaa"/>
              <a:buNone/>
              <a:defRPr sz="2800" b="0" i="0" u="none" strike="noStrike" cap="none">
                <a:solidFill>
                  <a:srgbClr val="FBFBFB"/>
                </a:solidFill>
                <a:latin typeface="Comfortaa"/>
                <a:ea typeface="Comfortaa"/>
                <a:cs typeface="Comfortaa"/>
                <a:sym typeface="Comfortaa"/>
              </a:defRPr>
            </a:lvl6pPr>
            <a:lvl7pPr marL="3200400" marR="0" lvl="6" indent="-317500" algn="ctr" rtl="0">
              <a:lnSpc>
                <a:spcPct val="100000"/>
              </a:lnSpc>
              <a:spcBef>
                <a:spcPts val="0"/>
              </a:spcBef>
              <a:spcAft>
                <a:spcPts val="0"/>
              </a:spcAft>
              <a:buClr>
                <a:srgbClr val="FBFBFB"/>
              </a:buClr>
              <a:buSzPts val="2800"/>
              <a:buFont typeface="Arial"/>
              <a:buNone/>
              <a:defRPr sz="2800" b="0" i="0" u="none" strike="noStrike" cap="none">
                <a:solidFill>
                  <a:srgbClr val="FBFBFB"/>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r"/>
            <a:r>
              <a:rPr lang="en-US" altLang="zh-CN" sz="1050" b="1" dirty="0"/>
              <a:t>by </a:t>
            </a:r>
            <a:r>
              <a:rPr lang="en-US" altLang="zh-CN" sz="1050" b="1" dirty="0">
                <a:solidFill>
                  <a:srgbClr val="FFC715"/>
                </a:solidFill>
              </a:rPr>
              <a:t>L=</a:t>
            </a:r>
            <a:r>
              <a:rPr lang="en-US" altLang="zh-CN" sz="1050" b="1" dirty="0" err="1">
                <a:solidFill>
                  <a:srgbClr val="FFC715"/>
                </a:solidFill>
              </a:rPr>
              <a:t>NaN</a:t>
            </a:r>
            <a:endParaRPr lang="en-US" altLang="zh-CN" sz="1050" b="1" dirty="0">
              <a:solidFill>
                <a:srgbClr val="FFC715"/>
              </a:solidFill>
            </a:endParaRPr>
          </a:p>
          <a:p>
            <a:pPr marL="0" indent="0" algn="r"/>
            <a:r>
              <a:rPr lang="en-US" altLang="zh-CN" sz="1050" b="1" dirty="0"/>
              <a:t>Template: </a:t>
            </a:r>
            <a:r>
              <a:rPr lang="en-US" altLang="zh-CN" sz="1050" b="1" dirty="0" err="1"/>
              <a:t>Slidesgo</a:t>
            </a:r>
            <a:endParaRPr lang="en-US" altLang="zh-CN" sz="1050" b="1" dirty="0"/>
          </a:p>
          <a:p>
            <a:pPr marL="0" indent="0"/>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760510-D25F-4498-B721-026EE47DFB16}"/>
              </a:ext>
            </a:extLst>
          </p:cNvPr>
          <p:cNvSpPr>
            <a:spLocks noGrp="1"/>
          </p:cNvSpPr>
          <p:nvPr>
            <p:ph type="ctrTitle"/>
          </p:nvPr>
        </p:nvSpPr>
        <p:spPr>
          <a:xfrm>
            <a:off x="1323975" y="942138"/>
            <a:ext cx="4329402" cy="1095300"/>
          </a:xfrm>
        </p:spPr>
        <p:txBody>
          <a:bodyPr/>
          <a:lstStyle/>
          <a:p>
            <a:r>
              <a:rPr lang="en-US" altLang="zh-CN" dirty="0"/>
              <a:t>Imbalance</a:t>
            </a:r>
            <a:endParaRPr lang="zh-CN" altLang="en-US" dirty="0"/>
          </a:p>
        </p:txBody>
      </p:sp>
      <p:sp>
        <p:nvSpPr>
          <p:cNvPr id="3" name="副标题 2">
            <a:extLst>
              <a:ext uri="{FF2B5EF4-FFF2-40B4-BE49-F238E27FC236}">
                <a16:creationId xmlns:a16="http://schemas.microsoft.com/office/drawing/2014/main" id="{CCEC770C-6478-45F5-BE01-7821DCB43989}"/>
              </a:ext>
            </a:extLst>
          </p:cNvPr>
          <p:cNvSpPr>
            <a:spLocks noGrp="1"/>
          </p:cNvSpPr>
          <p:nvPr>
            <p:ph type="subTitle" idx="1"/>
          </p:nvPr>
        </p:nvSpPr>
        <p:spPr/>
        <p:txBody>
          <a:bodyPr/>
          <a:lstStyle/>
          <a:p>
            <a:r>
              <a:rPr lang="zh-CN" altLang="en-US" dirty="0"/>
              <a:t>再续上次讨论班对于数据不平衡问题的讨论</a:t>
            </a:r>
            <a:r>
              <a:rPr lang="en-US" altLang="zh-CN" dirty="0"/>
              <a:t>. </a:t>
            </a:r>
            <a:endParaRPr lang="zh-CN" altLang="en-US" dirty="0"/>
          </a:p>
        </p:txBody>
      </p:sp>
    </p:spTree>
    <p:extLst>
      <p:ext uri="{BB962C8B-B14F-4D97-AF65-F5344CB8AC3E}">
        <p14:creationId xmlns:p14="http://schemas.microsoft.com/office/powerpoint/2010/main" val="3515024497"/>
      </p:ext>
    </p:extLst>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B103C898-6A3B-4152-B6F4-887ABEAD6B59}"/>
              </a:ext>
            </a:extLst>
          </p:cNvPr>
          <p:cNvSpPr>
            <a:spLocks noGrp="1"/>
          </p:cNvSpPr>
          <p:nvPr>
            <p:ph type="title"/>
          </p:nvPr>
        </p:nvSpPr>
        <p:spPr>
          <a:xfrm>
            <a:off x="723899" y="445025"/>
            <a:ext cx="5578775" cy="654000"/>
          </a:xfrm>
        </p:spPr>
        <p:txBody>
          <a:bodyPr/>
          <a:lstStyle/>
          <a:p>
            <a:r>
              <a:rPr lang="en-US" altLang="zh-CN" dirty="0"/>
              <a:t>Methods for Data Imbalance</a:t>
            </a:r>
            <a:endParaRPr lang="zh-CN" altLang="en-US" dirty="0"/>
          </a:p>
        </p:txBody>
      </p:sp>
      <p:sp>
        <p:nvSpPr>
          <p:cNvPr id="5" name="副标题 4">
            <a:extLst>
              <a:ext uri="{FF2B5EF4-FFF2-40B4-BE49-F238E27FC236}">
                <a16:creationId xmlns:a16="http://schemas.microsoft.com/office/drawing/2014/main" id="{9BA4E9CF-09FF-47C8-97FD-AF835306F166}"/>
              </a:ext>
            </a:extLst>
          </p:cNvPr>
          <p:cNvSpPr>
            <a:spLocks noGrp="1"/>
          </p:cNvSpPr>
          <p:nvPr>
            <p:ph type="subTitle" idx="1"/>
          </p:nvPr>
        </p:nvSpPr>
        <p:spPr>
          <a:xfrm>
            <a:off x="1088725" y="2571750"/>
            <a:ext cx="1853258" cy="457200"/>
          </a:xfrm>
        </p:spPr>
        <p:txBody>
          <a:bodyPr/>
          <a:lstStyle/>
          <a:p>
            <a:r>
              <a:rPr lang="en-US" altLang="zh-CN" dirty="0"/>
              <a:t>Resample</a:t>
            </a:r>
            <a:endParaRPr lang="zh-CN" altLang="en-US" dirty="0"/>
          </a:p>
        </p:txBody>
      </p:sp>
      <p:sp>
        <p:nvSpPr>
          <p:cNvPr id="6" name="副标题 5">
            <a:extLst>
              <a:ext uri="{FF2B5EF4-FFF2-40B4-BE49-F238E27FC236}">
                <a16:creationId xmlns:a16="http://schemas.microsoft.com/office/drawing/2014/main" id="{A8556D43-E8C9-4684-9A5E-9387C35252A0}"/>
              </a:ext>
            </a:extLst>
          </p:cNvPr>
          <p:cNvSpPr>
            <a:spLocks noGrp="1"/>
          </p:cNvSpPr>
          <p:nvPr>
            <p:ph type="subTitle" idx="2"/>
          </p:nvPr>
        </p:nvSpPr>
        <p:spPr/>
        <p:txBody>
          <a:bodyPr/>
          <a:lstStyle/>
          <a:p>
            <a:r>
              <a:rPr lang="en-US" altLang="zh-CN" dirty="0"/>
              <a:t>Reweight</a:t>
            </a:r>
            <a:endParaRPr lang="zh-CN" altLang="en-US" dirty="0"/>
          </a:p>
        </p:txBody>
      </p:sp>
      <p:sp>
        <p:nvSpPr>
          <p:cNvPr id="7" name="副标题 6">
            <a:extLst>
              <a:ext uri="{FF2B5EF4-FFF2-40B4-BE49-F238E27FC236}">
                <a16:creationId xmlns:a16="http://schemas.microsoft.com/office/drawing/2014/main" id="{8750F435-58B6-472C-ACA4-C449AD42B5DB}"/>
              </a:ext>
            </a:extLst>
          </p:cNvPr>
          <p:cNvSpPr>
            <a:spLocks noGrp="1"/>
          </p:cNvSpPr>
          <p:nvPr>
            <p:ph type="subTitle" idx="3"/>
          </p:nvPr>
        </p:nvSpPr>
        <p:spPr/>
        <p:txBody>
          <a:bodyPr/>
          <a:lstStyle/>
          <a:p>
            <a:r>
              <a:rPr lang="en-US" altLang="zh-CN" dirty="0"/>
              <a:t>Others</a:t>
            </a:r>
            <a:endParaRPr lang="zh-CN" altLang="en-US" dirty="0"/>
          </a:p>
        </p:txBody>
      </p:sp>
      <p:sp>
        <p:nvSpPr>
          <p:cNvPr id="8" name="副标题 7">
            <a:extLst>
              <a:ext uri="{FF2B5EF4-FFF2-40B4-BE49-F238E27FC236}">
                <a16:creationId xmlns:a16="http://schemas.microsoft.com/office/drawing/2014/main" id="{3062A2C3-D998-4DD9-A159-804D2F356EA9}"/>
              </a:ext>
            </a:extLst>
          </p:cNvPr>
          <p:cNvSpPr>
            <a:spLocks noGrp="1"/>
          </p:cNvSpPr>
          <p:nvPr>
            <p:ph type="subTitle" idx="4"/>
          </p:nvPr>
        </p:nvSpPr>
        <p:spPr/>
        <p:txBody>
          <a:bodyPr/>
          <a:lstStyle/>
          <a:p>
            <a:r>
              <a:rPr lang="zh-CN" altLang="en-US" dirty="0"/>
              <a:t>过采样</a:t>
            </a:r>
            <a:endParaRPr lang="en-US" altLang="zh-CN" dirty="0"/>
          </a:p>
          <a:p>
            <a:r>
              <a:rPr lang="zh-CN" altLang="en-US" dirty="0"/>
              <a:t>欠采样</a:t>
            </a:r>
            <a:endParaRPr lang="en-US" altLang="zh-CN" dirty="0"/>
          </a:p>
        </p:txBody>
      </p:sp>
      <p:sp>
        <p:nvSpPr>
          <p:cNvPr id="9" name="副标题 8">
            <a:extLst>
              <a:ext uri="{FF2B5EF4-FFF2-40B4-BE49-F238E27FC236}">
                <a16:creationId xmlns:a16="http://schemas.microsoft.com/office/drawing/2014/main" id="{C3DE9F74-56D8-43C8-B282-8D7BFE9C8E1B}"/>
              </a:ext>
            </a:extLst>
          </p:cNvPr>
          <p:cNvSpPr>
            <a:spLocks noGrp="1"/>
          </p:cNvSpPr>
          <p:nvPr>
            <p:ph type="subTitle" idx="5"/>
          </p:nvPr>
        </p:nvSpPr>
        <p:spPr>
          <a:xfrm>
            <a:off x="3521850" y="3066875"/>
            <a:ext cx="2100300" cy="988290"/>
          </a:xfrm>
        </p:spPr>
        <p:txBody>
          <a:bodyPr/>
          <a:lstStyle/>
          <a:p>
            <a:r>
              <a:rPr lang="zh-CN" altLang="en-US" dirty="0"/>
              <a:t>调整各类别</a:t>
            </a:r>
            <a:r>
              <a:rPr lang="en-US" altLang="zh-CN" dirty="0"/>
              <a:t>loss</a:t>
            </a:r>
            <a:r>
              <a:rPr lang="zh-CN" altLang="en-US" dirty="0"/>
              <a:t>权重</a:t>
            </a:r>
            <a:endParaRPr lang="en-US" altLang="zh-CN" dirty="0"/>
          </a:p>
          <a:p>
            <a:r>
              <a:rPr lang="zh-CN" altLang="en-US" dirty="0"/>
              <a:t>调整各类别的</a:t>
            </a:r>
            <a:r>
              <a:rPr lang="en-US" altLang="zh-CN" dirty="0"/>
              <a:t>margin</a:t>
            </a:r>
          </a:p>
          <a:p>
            <a:r>
              <a:rPr lang="zh-CN" altLang="en-US" dirty="0"/>
              <a:t>调整分类向量的</a:t>
            </a:r>
            <a:r>
              <a:rPr lang="en-US" altLang="zh-CN" dirty="0"/>
              <a:t>norm</a:t>
            </a:r>
          </a:p>
          <a:p>
            <a:r>
              <a:rPr lang="zh-CN" altLang="en-US" dirty="0">
                <a:solidFill>
                  <a:schemeClr val="accent6">
                    <a:lumMod val="60000"/>
                    <a:lumOff val="40000"/>
                  </a:schemeClr>
                </a:solidFill>
              </a:rPr>
              <a:t>魔改</a:t>
            </a:r>
            <a:r>
              <a:rPr lang="en-US" altLang="zh-CN" dirty="0" err="1">
                <a:solidFill>
                  <a:schemeClr val="accent6">
                    <a:lumMod val="60000"/>
                    <a:lumOff val="40000"/>
                  </a:schemeClr>
                </a:solidFill>
              </a:rPr>
              <a:t>softmax</a:t>
            </a:r>
            <a:endParaRPr lang="zh-CN" altLang="en-US" dirty="0">
              <a:solidFill>
                <a:schemeClr val="accent6">
                  <a:lumMod val="60000"/>
                  <a:lumOff val="40000"/>
                </a:schemeClr>
              </a:solidFill>
            </a:endParaRPr>
          </a:p>
        </p:txBody>
      </p:sp>
      <p:sp>
        <p:nvSpPr>
          <p:cNvPr id="10" name="副标题 9">
            <a:extLst>
              <a:ext uri="{FF2B5EF4-FFF2-40B4-BE49-F238E27FC236}">
                <a16:creationId xmlns:a16="http://schemas.microsoft.com/office/drawing/2014/main" id="{DA8F3F78-B4FA-4AA6-8AC6-10009D4D7BA3}"/>
              </a:ext>
            </a:extLst>
          </p:cNvPr>
          <p:cNvSpPr>
            <a:spLocks noGrp="1"/>
          </p:cNvSpPr>
          <p:nvPr>
            <p:ph type="subTitle" idx="6"/>
          </p:nvPr>
        </p:nvSpPr>
        <p:spPr/>
        <p:txBody>
          <a:bodyPr/>
          <a:lstStyle/>
          <a:p>
            <a:r>
              <a:rPr lang="zh-CN" altLang="en-US" dirty="0"/>
              <a:t>元学习</a:t>
            </a:r>
            <a:r>
              <a:rPr lang="en-US" altLang="zh-CN" dirty="0"/>
              <a:t>(out of scope)</a:t>
            </a:r>
          </a:p>
          <a:p>
            <a:r>
              <a:rPr lang="zh-CN" altLang="en-US" b="1" dirty="0">
                <a:solidFill>
                  <a:schemeClr val="accent6">
                    <a:lumMod val="60000"/>
                    <a:lumOff val="40000"/>
                  </a:schemeClr>
                </a:solidFill>
              </a:rPr>
              <a:t>迁移</a:t>
            </a:r>
          </a:p>
        </p:txBody>
      </p:sp>
    </p:spTree>
    <p:extLst>
      <p:ext uri="{BB962C8B-B14F-4D97-AF65-F5344CB8AC3E}">
        <p14:creationId xmlns:p14="http://schemas.microsoft.com/office/powerpoint/2010/main" val="1656683741"/>
      </p:ext>
    </p:extLst>
  </p:cSld>
  <p:clrMapOvr>
    <a:masterClrMapping/>
  </p:clrMapOvr>
  <mc:AlternateContent xmlns:mc="http://schemas.openxmlformats.org/markup-compatibility/2006" xmlns:p14="http://schemas.microsoft.com/office/powerpoint/2010/main">
    <mc:Choice Requires="p14">
      <p:transition spd="slow" p14:dur="2000">
        <p14:vortex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B103C898-6A3B-4152-B6F4-887ABEAD6B59}"/>
              </a:ext>
            </a:extLst>
          </p:cNvPr>
          <p:cNvSpPr>
            <a:spLocks noGrp="1"/>
          </p:cNvSpPr>
          <p:nvPr>
            <p:ph type="title"/>
          </p:nvPr>
        </p:nvSpPr>
        <p:spPr>
          <a:xfrm>
            <a:off x="723899" y="445025"/>
            <a:ext cx="5578775" cy="654000"/>
          </a:xfrm>
        </p:spPr>
        <p:txBody>
          <a:bodyPr/>
          <a:lstStyle/>
          <a:p>
            <a:r>
              <a:rPr lang="en-US" altLang="zh-CN" dirty="0"/>
              <a:t>Methods for Data Imbalance</a:t>
            </a:r>
            <a:endParaRPr lang="zh-CN" altLang="en-US" dirty="0"/>
          </a:p>
        </p:txBody>
      </p:sp>
      <p:sp>
        <p:nvSpPr>
          <p:cNvPr id="5" name="副标题 4">
            <a:extLst>
              <a:ext uri="{FF2B5EF4-FFF2-40B4-BE49-F238E27FC236}">
                <a16:creationId xmlns:a16="http://schemas.microsoft.com/office/drawing/2014/main" id="{9BA4E9CF-09FF-47C8-97FD-AF835306F166}"/>
              </a:ext>
            </a:extLst>
          </p:cNvPr>
          <p:cNvSpPr>
            <a:spLocks noGrp="1"/>
          </p:cNvSpPr>
          <p:nvPr>
            <p:ph type="subTitle" idx="1"/>
          </p:nvPr>
        </p:nvSpPr>
        <p:spPr>
          <a:xfrm>
            <a:off x="3192997" y="1672682"/>
            <a:ext cx="2740877" cy="861142"/>
          </a:xfrm>
        </p:spPr>
        <p:txBody>
          <a:bodyPr/>
          <a:lstStyle/>
          <a:p>
            <a:r>
              <a:rPr lang="en-US" altLang="zh-CN" sz="4000" dirty="0"/>
              <a:t>Resample</a:t>
            </a:r>
            <a:endParaRPr lang="zh-CN" altLang="en-US" sz="4000" dirty="0"/>
          </a:p>
        </p:txBody>
      </p:sp>
      <p:sp>
        <p:nvSpPr>
          <p:cNvPr id="8" name="副标题 7">
            <a:extLst>
              <a:ext uri="{FF2B5EF4-FFF2-40B4-BE49-F238E27FC236}">
                <a16:creationId xmlns:a16="http://schemas.microsoft.com/office/drawing/2014/main" id="{3062A2C3-D998-4DD9-A159-804D2F356EA9}"/>
              </a:ext>
            </a:extLst>
          </p:cNvPr>
          <p:cNvSpPr>
            <a:spLocks noGrp="1"/>
          </p:cNvSpPr>
          <p:nvPr>
            <p:ph type="subTitle" idx="4"/>
          </p:nvPr>
        </p:nvSpPr>
        <p:spPr>
          <a:xfrm>
            <a:off x="3513286" y="2609675"/>
            <a:ext cx="2100300" cy="861141"/>
          </a:xfrm>
        </p:spPr>
        <p:txBody>
          <a:bodyPr/>
          <a:lstStyle/>
          <a:p>
            <a:r>
              <a:rPr lang="zh-CN" altLang="en-US" sz="2400" dirty="0"/>
              <a:t>过采样</a:t>
            </a:r>
            <a:endParaRPr lang="en-US" altLang="zh-CN" sz="2400" dirty="0"/>
          </a:p>
          <a:p>
            <a:r>
              <a:rPr lang="zh-CN" altLang="en-US" sz="2400" dirty="0"/>
              <a:t>欠采样</a:t>
            </a:r>
            <a:endParaRPr lang="en-US" altLang="zh-CN" sz="2400" dirty="0"/>
          </a:p>
        </p:txBody>
      </p:sp>
      <p:sp>
        <p:nvSpPr>
          <p:cNvPr id="18" name="副标题 5">
            <a:extLst>
              <a:ext uri="{FF2B5EF4-FFF2-40B4-BE49-F238E27FC236}">
                <a16:creationId xmlns:a16="http://schemas.microsoft.com/office/drawing/2014/main" id="{73AC0B8B-9384-4D1F-899B-6F6F25F48A50}"/>
              </a:ext>
            </a:extLst>
          </p:cNvPr>
          <p:cNvSpPr txBox="1">
            <a:spLocks/>
          </p:cNvSpPr>
          <p:nvPr/>
        </p:nvSpPr>
        <p:spPr>
          <a:xfrm>
            <a:off x="9319650" y="2571750"/>
            <a:ext cx="1752600"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15000"/>
              </a:lnSpc>
              <a:spcBef>
                <a:spcPts val="0"/>
              </a:spcBef>
              <a:spcAft>
                <a:spcPts val="0"/>
              </a:spcAft>
              <a:buClr>
                <a:srgbClr val="FBFBFB"/>
              </a:buClr>
              <a:buSzPts val="2000"/>
              <a:buFont typeface="Holtwood One SC"/>
              <a:buNone/>
              <a:defRPr sz="2200" b="0" i="0" u="none" strike="noStrike" cap="none">
                <a:solidFill>
                  <a:schemeClr val="accent1"/>
                </a:solidFill>
                <a:latin typeface="Fredoka One"/>
                <a:ea typeface="Fredoka One"/>
                <a:cs typeface="Fredoka One"/>
                <a:sym typeface="Fredoka One"/>
              </a:defRPr>
            </a:lvl1pPr>
            <a:lvl2pPr marL="914400" marR="0" lvl="1"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2pPr>
            <a:lvl3pPr marL="1371600" marR="0" lvl="2"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3pPr>
            <a:lvl4pPr marL="1828800" marR="0" lvl="3"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4pPr>
            <a:lvl5pPr marL="2286000" marR="0" lvl="4"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5pPr>
            <a:lvl6pPr marL="2743200" marR="0" lvl="5"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6pPr>
            <a:lvl7pPr marL="3200400" marR="0" lvl="6" indent="-31750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7pPr>
            <a:lvl8pPr marL="3657600" marR="0" lvl="7" indent="-317500" algn="l" rtl="0">
              <a:lnSpc>
                <a:spcPct val="115000"/>
              </a:lnSpc>
              <a:spcBef>
                <a:spcPts val="1600"/>
              </a:spcBef>
              <a:spcAft>
                <a:spcPts val="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8pPr>
            <a:lvl9pPr marL="4114800" marR="0" lvl="8" indent="-317500" algn="l" rtl="0">
              <a:lnSpc>
                <a:spcPct val="115000"/>
              </a:lnSpc>
              <a:spcBef>
                <a:spcPts val="1600"/>
              </a:spcBef>
              <a:spcAft>
                <a:spcPts val="160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9pPr>
          </a:lstStyle>
          <a:p>
            <a:r>
              <a:rPr lang="en-US" altLang="zh-CN"/>
              <a:t>Reweight</a:t>
            </a:r>
            <a:endParaRPr lang="zh-CN" altLang="en-US" dirty="0"/>
          </a:p>
        </p:txBody>
      </p:sp>
      <p:sp>
        <p:nvSpPr>
          <p:cNvPr id="19" name="副标题 6">
            <a:extLst>
              <a:ext uri="{FF2B5EF4-FFF2-40B4-BE49-F238E27FC236}">
                <a16:creationId xmlns:a16="http://schemas.microsoft.com/office/drawing/2014/main" id="{79F534D5-FF30-4A52-83BA-23585B93606C}"/>
              </a:ext>
            </a:extLst>
          </p:cNvPr>
          <p:cNvSpPr txBox="1">
            <a:spLocks/>
          </p:cNvSpPr>
          <p:nvPr/>
        </p:nvSpPr>
        <p:spPr>
          <a:xfrm>
            <a:off x="11924825" y="2571750"/>
            <a:ext cx="1752600"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15000"/>
              </a:lnSpc>
              <a:spcBef>
                <a:spcPts val="0"/>
              </a:spcBef>
              <a:spcAft>
                <a:spcPts val="0"/>
              </a:spcAft>
              <a:buClr>
                <a:srgbClr val="FBFBFB"/>
              </a:buClr>
              <a:buSzPts val="2000"/>
              <a:buFont typeface="Holtwood One SC"/>
              <a:buNone/>
              <a:defRPr sz="2200" b="0" i="0" u="none" strike="noStrike" cap="none">
                <a:solidFill>
                  <a:schemeClr val="accent5"/>
                </a:solidFill>
                <a:latin typeface="Fredoka One"/>
                <a:ea typeface="Fredoka One"/>
                <a:cs typeface="Fredoka One"/>
                <a:sym typeface="Fredoka One"/>
              </a:defRPr>
            </a:lvl1pPr>
            <a:lvl2pPr marL="914400" marR="0" lvl="1"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2pPr>
            <a:lvl3pPr marL="1371600" marR="0" lvl="2"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3pPr>
            <a:lvl4pPr marL="1828800" marR="0" lvl="3"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4pPr>
            <a:lvl5pPr marL="2286000" marR="0" lvl="4"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5pPr>
            <a:lvl6pPr marL="2743200" marR="0" lvl="5"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6pPr>
            <a:lvl7pPr marL="3200400" marR="0" lvl="6" indent="-31750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7pPr>
            <a:lvl8pPr marL="3657600" marR="0" lvl="7" indent="-317500" algn="l" rtl="0">
              <a:lnSpc>
                <a:spcPct val="115000"/>
              </a:lnSpc>
              <a:spcBef>
                <a:spcPts val="1600"/>
              </a:spcBef>
              <a:spcAft>
                <a:spcPts val="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8pPr>
            <a:lvl9pPr marL="4114800" marR="0" lvl="8" indent="-317500" algn="l" rtl="0">
              <a:lnSpc>
                <a:spcPct val="115000"/>
              </a:lnSpc>
              <a:spcBef>
                <a:spcPts val="1600"/>
              </a:spcBef>
              <a:spcAft>
                <a:spcPts val="160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9pPr>
          </a:lstStyle>
          <a:p>
            <a:r>
              <a:rPr lang="en-US" altLang="zh-CN"/>
              <a:t>Others</a:t>
            </a:r>
            <a:endParaRPr lang="zh-CN" altLang="en-US" dirty="0"/>
          </a:p>
        </p:txBody>
      </p:sp>
      <p:sp>
        <p:nvSpPr>
          <p:cNvPr id="20" name="副标题 8">
            <a:extLst>
              <a:ext uri="{FF2B5EF4-FFF2-40B4-BE49-F238E27FC236}">
                <a16:creationId xmlns:a16="http://schemas.microsoft.com/office/drawing/2014/main" id="{924B467A-FA0B-4360-B590-C5756C43850A}"/>
              </a:ext>
            </a:extLst>
          </p:cNvPr>
          <p:cNvSpPr txBox="1">
            <a:spLocks/>
          </p:cNvSpPr>
          <p:nvPr/>
        </p:nvSpPr>
        <p:spPr>
          <a:xfrm>
            <a:off x="9144000" y="3066875"/>
            <a:ext cx="2100300" cy="9882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r>
              <a:rPr lang="zh-CN" altLang="en-US" dirty="0"/>
              <a:t>调整各类别</a:t>
            </a:r>
            <a:r>
              <a:rPr lang="en-US" altLang="zh-CN" dirty="0"/>
              <a:t>loss</a:t>
            </a:r>
            <a:r>
              <a:rPr lang="zh-CN" altLang="en-US" dirty="0"/>
              <a:t>权重</a:t>
            </a:r>
            <a:endParaRPr lang="en-US" altLang="zh-CN" dirty="0"/>
          </a:p>
          <a:p>
            <a:r>
              <a:rPr lang="zh-CN" altLang="en-US" dirty="0"/>
              <a:t>调整各类别的</a:t>
            </a:r>
            <a:r>
              <a:rPr lang="en-US" altLang="zh-CN" dirty="0"/>
              <a:t>margin</a:t>
            </a:r>
          </a:p>
          <a:p>
            <a:r>
              <a:rPr lang="zh-CN" altLang="en-US" dirty="0"/>
              <a:t>调整分类向量的</a:t>
            </a:r>
            <a:r>
              <a:rPr lang="en-US" altLang="zh-CN" dirty="0"/>
              <a:t>norm</a:t>
            </a:r>
          </a:p>
          <a:p>
            <a:r>
              <a:rPr lang="zh-CN" altLang="en-US" dirty="0">
                <a:solidFill>
                  <a:schemeClr val="accent6">
                    <a:lumMod val="60000"/>
                    <a:lumOff val="40000"/>
                  </a:schemeClr>
                </a:solidFill>
              </a:rPr>
              <a:t>魔改</a:t>
            </a:r>
            <a:r>
              <a:rPr lang="en-US" altLang="zh-CN" dirty="0" err="1">
                <a:solidFill>
                  <a:schemeClr val="accent6">
                    <a:lumMod val="60000"/>
                    <a:lumOff val="40000"/>
                  </a:schemeClr>
                </a:solidFill>
              </a:rPr>
              <a:t>softmax</a:t>
            </a:r>
            <a:endParaRPr lang="zh-CN" altLang="en-US" dirty="0">
              <a:solidFill>
                <a:schemeClr val="accent6">
                  <a:lumMod val="60000"/>
                  <a:lumOff val="40000"/>
                </a:schemeClr>
              </a:solidFill>
            </a:endParaRPr>
          </a:p>
        </p:txBody>
      </p:sp>
      <p:sp>
        <p:nvSpPr>
          <p:cNvPr id="21" name="副标题 9">
            <a:extLst>
              <a:ext uri="{FF2B5EF4-FFF2-40B4-BE49-F238E27FC236}">
                <a16:creationId xmlns:a16="http://schemas.microsoft.com/office/drawing/2014/main" id="{3C39DA9F-7C2B-4ECC-9FEF-78ADD37C0A2C}"/>
              </a:ext>
            </a:extLst>
          </p:cNvPr>
          <p:cNvSpPr txBox="1">
            <a:spLocks/>
          </p:cNvSpPr>
          <p:nvPr/>
        </p:nvSpPr>
        <p:spPr>
          <a:xfrm>
            <a:off x="11750975" y="3066875"/>
            <a:ext cx="2100300" cy="59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r>
              <a:rPr lang="zh-CN" altLang="en-US" dirty="0"/>
              <a:t>元学习</a:t>
            </a:r>
            <a:r>
              <a:rPr lang="en-US" altLang="zh-CN" dirty="0"/>
              <a:t>(out of scope)</a:t>
            </a:r>
          </a:p>
          <a:p>
            <a:r>
              <a:rPr lang="zh-CN" altLang="en-US" b="1" dirty="0">
                <a:solidFill>
                  <a:schemeClr val="accent6">
                    <a:lumMod val="60000"/>
                    <a:lumOff val="40000"/>
                  </a:schemeClr>
                </a:solidFill>
              </a:rPr>
              <a:t>迁移</a:t>
            </a:r>
          </a:p>
        </p:txBody>
      </p:sp>
      <p:grpSp>
        <p:nvGrpSpPr>
          <p:cNvPr id="33" name="组合 32">
            <a:extLst>
              <a:ext uri="{FF2B5EF4-FFF2-40B4-BE49-F238E27FC236}">
                <a16:creationId xmlns:a16="http://schemas.microsoft.com/office/drawing/2014/main" id="{6547BAC9-8109-4701-97AE-B6536FED393C}"/>
              </a:ext>
            </a:extLst>
          </p:cNvPr>
          <p:cNvGrpSpPr/>
          <p:nvPr/>
        </p:nvGrpSpPr>
        <p:grpSpPr>
          <a:xfrm>
            <a:off x="723898" y="3366575"/>
            <a:ext cx="3435507" cy="561310"/>
            <a:chOff x="723898" y="3366575"/>
            <a:chExt cx="3435507" cy="561310"/>
          </a:xfrm>
        </p:grpSpPr>
        <p:sp>
          <p:nvSpPr>
            <p:cNvPr id="24" name="文本框 23">
              <a:extLst>
                <a:ext uri="{FF2B5EF4-FFF2-40B4-BE49-F238E27FC236}">
                  <a16:creationId xmlns:a16="http://schemas.microsoft.com/office/drawing/2014/main" id="{A4D9A352-61BC-4A9D-9349-C0323D618540}"/>
                </a:ext>
              </a:extLst>
            </p:cNvPr>
            <p:cNvSpPr txBox="1"/>
            <p:nvPr/>
          </p:nvSpPr>
          <p:spPr>
            <a:xfrm>
              <a:off x="723898" y="3404665"/>
              <a:ext cx="2853489" cy="523220"/>
            </a:xfrm>
            <a:prstGeom prst="rect">
              <a:avLst/>
            </a:prstGeom>
            <a:noFill/>
          </p:spPr>
          <p:txBody>
            <a:bodyPr wrap="square" rtlCol="0">
              <a:spAutoFit/>
            </a:bodyPr>
            <a:lstStyle/>
            <a:p>
              <a:r>
                <a:rPr lang="zh-CN" altLang="en-US" dirty="0">
                  <a:solidFill>
                    <a:schemeClr val="accent4"/>
                  </a:solidFill>
                </a:rPr>
                <a:t>降低采样多样本类别的概率来达到各类别被选取的概率更加平衡</a:t>
              </a:r>
              <a:r>
                <a:rPr lang="en-US" altLang="zh-CN" dirty="0">
                  <a:solidFill>
                    <a:schemeClr val="accent4"/>
                  </a:solidFill>
                </a:rPr>
                <a:t>. </a:t>
              </a:r>
              <a:endParaRPr lang="zh-CN" altLang="en-US" dirty="0">
                <a:solidFill>
                  <a:schemeClr val="accent4"/>
                </a:solidFill>
              </a:endParaRPr>
            </a:p>
          </p:txBody>
        </p:sp>
        <p:cxnSp>
          <p:nvCxnSpPr>
            <p:cNvPr id="26" name="直接连接符 25">
              <a:extLst>
                <a:ext uri="{FF2B5EF4-FFF2-40B4-BE49-F238E27FC236}">
                  <a16:creationId xmlns:a16="http://schemas.microsoft.com/office/drawing/2014/main" id="{5F362960-46D6-4D10-B5B7-4DF80CF20AEF}"/>
                </a:ext>
              </a:extLst>
            </p:cNvPr>
            <p:cNvCxnSpPr>
              <a:endCxn id="24" idx="3"/>
            </p:cNvCxnSpPr>
            <p:nvPr/>
          </p:nvCxnSpPr>
          <p:spPr>
            <a:xfrm flipH="1">
              <a:off x="3577387" y="3366575"/>
              <a:ext cx="582018" cy="2997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4" name="组合 33">
            <a:extLst>
              <a:ext uri="{FF2B5EF4-FFF2-40B4-BE49-F238E27FC236}">
                <a16:creationId xmlns:a16="http://schemas.microsoft.com/office/drawing/2014/main" id="{A8AEF441-9C36-4440-A2BB-53CB10B528CF}"/>
              </a:ext>
            </a:extLst>
          </p:cNvPr>
          <p:cNvGrpSpPr/>
          <p:nvPr/>
        </p:nvGrpSpPr>
        <p:grpSpPr>
          <a:xfrm>
            <a:off x="5040351" y="2571750"/>
            <a:ext cx="3426723" cy="523220"/>
            <a:chOff x="5040351" y="2571750"/>
            <a:chExt cx="3426723" cy="523220"/>
          </a:xfrm>
        </p:grpSpPr>
        <p:sp>
          <p:nvSpPr>
            <p:cNvPr id="22" name="文本框 21">
              <a:extLst>
                <a:ext uri="{FF2B5EF4-FFF2-40B4-BE49-F238E27FC236}">
                  <a16:creationId xmlns:a16="http://schemas.microsoft.com/office/drawing/2014/main" id="{3674ECAB-2B47-4512-8307-5B4F80812074}"/>
                </a:ext>
              </a:extLst>
            </p:cNvPr>
            <p:cNvSpPr txBox="1"/>
            <p:nvPr/>
          </p:nvSpPr>
          <p:spPr>
            <a:xfrm>
              <a:off x="5613585" y="2571750"/>
              <a:ext cx="2853489" cy="523220"/>
            </a:xfrm>
            <a:prstGeom prst="rect">
              <a:avLst/>
            </a:prstGeom>
            <a:noFill/>
          </p:spPr>
          <p:txBody>
            <a:bodyPr wrap="square" rtlCol="0">
              <a:spAutoFit/>
            </a:bodyPr>
            <a:lstStyle/>
            <a:p>
              <a:r>
                <a:rPr lang="zh-CN" altLang="en-US" dirty="0">
                  <a:solidFill>
                    <a:schemeClr val="accent4"/>
                  </a:solidFill>
                </a:rPr>
                <a:t>高频率采样样本少的类别</a:t>
              </a:r>
              <a:r>
                <a:rPr lang="en-US" altLang="zh-CN" dirty="0">
                  <a:solidFill>
                    <a:schemeClr val="accent4"/>
                  </a:solidFill>
                </a:rPr>
                <a:t>, </a:t>
              </a:r>
              <a:r>
                <a:rPr lang="zh-CN" altLang="en-US" dirty="0">
                  <a:solidFill>
                    <a:schemeClr val="accent4"/>
                  </a:solidFill>
                </a:rPr>
                <a:t>以达到训练时各类别被选取的概率平衡</a:t>
              </a:r>
              <a:r>
                <a:rPr lang="en-US" altLang="zh-CN" dirty="0">
                  <a:solidFill>
                    <a:schemeClr val="accent4"/>
                  </a:solidFill>
                </a:rPr>
                <a:t>. </a:t>
              </a:r>
              <a:endParaRPr lang="zh-CN" altLang="en-US" dirty="0">
                <a:solidFill>
                  <a:schemeClr val="accent4"/>
                </a:solidFill>
              </a:endParaRPr>
            </a:p>
          </p:txBody>
        </p:sp>
        <p:cxnSp>
          <p:nvCxnSpPr>
            <p:cNvPr id="28" name="直接连接符 27">
              <a:extLst>
                <a:ext uri="{FF2B5EF4-FFF2-40B4-BE49-F238E27FC236}">
                  <a16:creationId xmlns:a16="http://schemas.microsoft.com/office/drawing/2014/main" id="{6EAFFBCD-2A07-4AFF-9DF0-F7A917DF2E69}"/>
                </a:ext>
              </a:extLst>
            </p:cNvPr>
            <p:cNvCxnSpPr>
              <a:cxnSpLocks/>
              <a:endCxn id="22" idx="1"/>
            </p:cNvCxnSpPr>
            <p:nvPr/>
          </p:nvCxnSpPr>
          <p:spPr>
            <a:xfrm flipV="1">
              <a:off x="5040351" y="2833360"/>
              <a:ext cx="573234" cy="88260"/>
            </a:xfrm>
            <a:prstGeom prst="line">
              <a:avLst/>
            </a:prstGeom>
          </p:spPr>
          <p:style>
            <a:lnRef idx="1">
              <a:schemeClr val="accent3"/>
            </a:lnRef>
            <a:fillRef idx="0">
              <a:schemeClr val="accent3"/>
            </a:fillRef>
            <a:effectRef idx="0">
              <a:schemeClr val="accent3"/>
            </a:effectRef>
            <a:fontRef idx="minor">
              <a:schemeClr val="tx1"/>
            </a:fontRef>
          </p:style>
        </p:cxnSp>
      </p:grpSp>
      <p:sp>
        <p:nvSpPr>
          <p:cNvPr id="30" name="文本框 29">
            <a:extLst>
              <a:ext uri="{FF2B5EF4-FFF2-40B4-BE49-F238E27FC236}">
                <a16:creationId xmlns:a16="http://schemas.microsoft.com/office/drawing/2014/main" id="{8E46B9B4-922D-4419-BA04-7EC52C3DB428}"/>
              </a:ext>
            </a:extLst>
          </p:cNvPr>
          <p:cNvSpPr txBox="1"/>
          <p:nvPr/>
        </p:nvSpPr>
        <p:spPr>
          <a:xfrm>
            <a:off x="981091" y="3927885"/>
            <a:ext cx="2339102" cy="307777"/>
          </a:xfrm>
          <a:prstGeom prst="rect">
            <a:avLst/>
          </a:prstGeom>
          <a:noFill/>
        </p:spPr>
        <p:txBody>
          <a:bodyPr wrap="none" rtlCol="0">
            <a:spAutoFit/>
          </a:bodyPr>
          <a:lstStyle/>
          <a:p>
            <a:r>
              <a:rPr lang="zh-CN" altLang="en-US" dirty="0">
                <a:solidFill>
                  <a:schemeClr val="accent6">
                    <a:lumMod val="60000"/>
                    <a:lumOff val="40000"/>
                  </a:schemeClr>
                </a:solidFill>
              </a:rPr>
              <a:t>多样本类别的信息损失严重</a:t>
            </a:r>
          </a:p>
        </p:txBody>
      </p:sp>
      <p:sp>
        <p:nvSpPr>
          <p:cNvPr id="32" name="文本框 31">
            <a:extLst>
              <a:ext uri="{FF2B5EF4-FFF2-40B4-BE49-F238E27FC236}">
                <a16:creationId xmlns:a16="http://schemas.microsoft.com/office/drawing/2014/main" id="{92840294-1194-476D-AE2E-0DC0FC785EA4}"/>
              </a:ext>
            </a:extLst>
          </p:cNvPr>
          <p:cNvSpPr txBox="1"/>
          <p:nvPr/>
        </p:nvSpPr>
        <p:spPr>
          <a:xfrm>
            <a:off x="5766781" y="3135551"/>
            <a:ext cx="2518638" cy="307777"/>
          </a:xfrm>
          <a:prstGeom prst="rect">
            <a:avLst/>
          </a:prstGeom>
          <a:noFill/>
        </p:spPr>
        <p:txBody>
          <a:bodyPr wrap="none" rtlCol="0">
            <a:spAutoFit/>
          </a:bodyPr>
          <a:lstStyle/>
          <a:p>
            <a:r>
              <a:rPr lang="zh-CN" altLang="en-US" dirty="0">
                <a:solidFill>
                  <a:schemeClr val="accent6">
                    <a:lumMod val="60000"/>
                    <a:lumOff val="40000"/>
                  </a:schemeClr>
                </a:solidFill>
              </a:rPr>
              <a:t>少样本类别的过拟合速度加快</a:t>
            </a:r>
          </a:p>
        </p:txBody>
      </p:sp>
    </p:spTree>
    <p:extLst>
      <p:ext uri="{BB962C8B-B14F-4D97-AF65-F5344CB8AC3E}">
        <p14:creationId xmlns:p14="http://schemas.microsoft.com/office/powerpoint/2010/main" val="2830112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100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1500"/>
                            </p:stCondLst>
                            <p:childTnLst>
                              <p:par>
                                <p:cTn id="9" presetID="22" presetClass="entr" presetSubtype="2"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wipe(right)">
                                      <p:cBhvr>
                                        <p:cTn id="11" dur="500"/>
                                        <p:tgtEl>
                                          <p:spTgt spid="33"/>
                                        </p:tgtEl>
                                      </p:cBhvr>
                                    </p:animEffect>
                                  </p:childTnLst>
                                </p:cTn>
                              </p:par>
                            </p:childTnLst>
                          </p:cTn>
                        </p:par>
                        <p:par>
                          <p:cTn id="12" fill="hold">
                            <p:stCondLst>
                              <p:cond delay="2000"/>
                            </p:stCondLst>
                            <p:childTnLst>
                              <p:par>
                                <p:cTn id="13" presetID="22" presetClass="entr" presetSubtype="8" fill="hold" grpId="0" nodeType="afterEffect">
                                  <p:stCondLst>
                                    <p:cond delay="3000"/>
                                  </p:stCondLst>
                                  <p:childTnLst>
                                    <p:set>
                                      <p:cBhvr>
                                        <p:cTn id="14" dur="1" fill="hold">
                                          <p:stCondLst>
                                            <p:cond delay="0"/>
                                          </p:stCondLst>
                                        </p:cTn>
                                        <p:tgtEl>
                                          <p:spTgt spid="30"/>
                                        </p:tgtEl>
                                        <p:attrNameLst>
                                          <p:attrName>style.visibility</p:attrName>
                                        </p:attrNameLst>
                                      </p:cBhvr>
                                      <p:to>
                                        <p:strVal val="visible"/>
                                      </p:to>
                                    </p:set>
                                    <p:animEffect transition="in" filter="wipe(left)">
                                      <p:cBhvr>
                                        <p:cTn id="15" dur="500"/>
                                        <p:tgtEl>
                                          <p:spTgt spid="30"/>
                                        </p:tgtEl>
                                      </p:cBhvr>
                                    </p:animEffect>
                                  </p:childTnLst>
                                </p:cTn>
                              </p:par>
                              <p:par>
                                <p:cTn id="16" presetID="22" presetClass="entr" presetSubtype="8" fill="hold" grpId="0" nodeType="withEffect">
                                  <p:stCondLst>
                                    <p:cond delay="3000"/>
                                  </p:stCondLst>
                                  <p:childTnLst>
                                    <p:set>
                                      <p:cBhvr>
                                        <p:cTn id="17" dur="1" fill="hold">
                                          <p:stCondLst>
                                            <p:cond delay="0"/>
                                          </p:stCondLst>
                                        </p:cTn>
                                        <p:tgtEl>
                                          <p:spTgt spid="32"/>
                                        </p:tgtEl>
                                        <p:attrNameLst>
                                          <p:attrName>style.visibility</p:attrName>
                                        </p:attrNameLst>
                                      </p:cBhvr>
                                      <p:to>
                                        <p:strVal val="visible"/>
                                      </p:to>
                                    </p:set>
                                    <p:animEffect transition="in" filter="wipe(left)">
                                      <p:cBhvr>
                                        <p:cTn id="1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B103C898-6A3B-4152-B6F4-887ABEAD6B59}"/>
              </a:ext>
            </a:extLst>
          </p:cNvPr>
          <p:cNvSpPr>
            <a:spLocks noGrp="1"/>
          </p:cNvSpPr>
          <p:nvPr>
            <p:ph type="title"/>
          </p:nvPr>
        </p:nvSpPr>
        <p:spPr>
          <a:xfrm>
            <a:off x="723899" y="445025"/>
            <a:ext cx="5578775" cy="654000"/>
          </a:xfrm>
        </p:spPr>
        <p:txBody>
          <a:bodyPr/>
          <a:lstStyle/>
          <a:p>
            <a:r>
              <a:rPr lang="en-US" altLang="zh-CN" dirty="0"/>
              <a:t>Methods for Data Imbalance</a:t>
            </a:r>
            <a:endParaRPr lang="zh-CN" altLang="en-US" dirty="0"/>
          </a:p>
        </p:txBody>
      </p:sp>
      <p:sp>
        <p:nvSpPr>
          <p:cNvPr id="5" name="副标题 4">
            <a:extLst>
              <a:ext uri="{FF2B5EF4-FFF2-40B4-BE49-F238E27FC236}">
                <a16:creationId xmlns:a16="http://schemas.microsoft.com/office/drawing/2014/main" id="{9BA4E9CF-09FF-47C8-97FD-AF835306F166}"/>
              </a:ext>
            </a:extLst>
          </p:cNvPr>
          <p:cNvSpPr>
            <a:spLocks noGrp="1"/>
          </p:cNvSpPr>
          <p:nvPr>
            <p:ph type="subTitle" idx="1"/>
          </p:nvPr>
        </p:nvSpPr>
        <p:spPr>
          <a:xfrm>
            <a:off x="-5274077" y="1672682"/>
            <a:ext cx="2740877" cy="861142"/>
          </a:xfrm>
        </p:spPr>
        <p:txBody>
          <a:bodyPr/>
          <a:lstStyle/>
          <a:p>
            <a:r>
              <a:rPr lang="en-US" altLang="zh-CN" sz="4000" dirty="0"/>
              <a:t>Resample</a:t>
            </a:r>
            <a:endParaRPr lang="zh-CN" altLang="en-US" sz="4000" dirty="0"/>
          </a:p>
        </p:txBody>
      </p:sp>
      <p:sp>
        <p:nvSpPr>
          <p:cNvPr id="8" name="副标题 7">
            <a:extLst>
              <a:ext uri="{FF2B5EF4-FFF2-40B4-BE49-F238E27FC236}">
                <a16:creationId xmlns:a16="http://schemas.microsoft.com/office/drawing/2014/main" id="{3062A2C3-D998-4DD9-A159-804D2F356EA9}"/>
              </a:ext>
            </a:extLst>
          </p:cNvPr>
          <p:cNvSpPr>
            <a:spLocks noGrp="1"/>
          </p:cNvSpPr>
          <p:nvPr>
            <p:ph type="subTitle" idx="4"/>
          </p:nvPr>
        </p:nvSpPr>
        <p:spPr>
          <a:xfrm>
            <a:off x="-4953788" y="2609675"/>
            <a:ext cx="2100300" cy="861141"/>
          </a:xfrm>
        </p:spPr>
        <p:txBody>
          <a:bodyPr/>
          <a:lstStyle/>
          <a:p>
            <a:r>
              <a:rPr lang="zh-CN" altLang="en-US" sz="2400" dirty="0"/>
              <a:t>过采样</a:t>
            </a:r>
            <a:endParaRPr lang="en-US" altLang="zh-CN" sz="2400" dirty="0"/>
          </a:p>
          <a:p>
            <a:r>
              <a:rPr lang="zh-CN" altLang="en-US" sz="2400" dirty="0"/>
              <a:t>欠采样</a:t>
            </a:r>
            <a:endParaRPr lang="en-US" altLang="zh-CN" sz="2400" dirty="0"/>
          </a:p>
        </p:txBody>
      </p:sp>
      <p:sp>
        <p:nvSpPr>
          <p:cNvPr id="18" name="副标题 5">
            <a:extLst>
              <a:ext uri="{FF2B5EF4-FFF2-40B4-BE49-F238E27FC236}">
                <a16:creationId xmlns:a16="http://schemas.microsoft.com/office/drawing/2014/main" id="{73AC0B8B-9384-4D1F-899B-6F6F25F48A50}"/>
              </a:ext>
            </a:extLst>
          </p:cNvPr>
          <p:cNvSpPr txBox="1">
            <a:spLocks/>
          </p:cNvSpPr>
          <p:nvPr/>
        </p:nvSpPr>
        <p:spPr>
          <a:xfrm>
            <a:off x="3421828" y="1672682"/>
            <a:ext cx="2300344" cy="65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15000"/>
              </a:lnSpc>
              <a:spcBef>
                <a:spcPts val="0"/>
              </a:spcBef>
              <a:spcAft>
                <a:spcPts val="0"/>
              </a:spcAft>
              <a:buClr>
                <a:srgbClr val="FBFBFB"/>
              </a:buClr>
              <a:buSzPts val="2000"/>
              <a:buFont typeface="Holtwood One SC"/>
              <a:buNone/>
              <a:defRPr sz="2200" b="0" i="0" u="none" strike="noStrike" cap="none">
                <a:solidFill>
                  <a:schemeClr val="accent1"/>
                </a:solidFill>
                <a:latin typeface="Fredoka One"/>
                <a:ea typeface="Fredoka One"/>
                <a:cs typeface="Fredoka One"/>
                <a:sym typeface="Fredoka One"/>
              </a:defRPr>
            </a:lvl1pPr>
            <a:lvl2pPr marL="914400" marR="0" lvl="1"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2pPr>
            <a:lvl3pPr marL="1371600" marR="0" lvl="2"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3pPr>
            <a:lvl4pPr marL="1828800" marR="0" lvl="3"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4pPr>
            <a:lvl5pPr marL="2286000" marR="0" lvl="4"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5pPr>
            <a:lvl6pPr marL="2743200" marR="0" lvl="5"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6pPr>
            <a:lvl7pPr marL="3200400" marR="0" lvl="6" indent="-31750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7pPr>
            <a:lvl8pPr marL="3657600" marR="0" lvl="7" indent="-317500" algn="l" rtl="0">
              <a:lnSpc>
                <a:spcPct val="115000"/>
              </a:lnSpc>
              <a:spcBef>
                <a:spcPts val="1600"/>
              </a:spcBef>
              <a:spcAft>
                <a:spcPts val="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8pPr>
            <a:lvl9pPr marL="4114800" marR="0" lvl="8" indent="-317500" algn="l" rtl="0">
              <a:lnSpc>
                <a:spcPct val="115000"/>
              </a:lnSpc>
              <a:spcBef>
                <a:spcPts val="1600"/>
              </a:spcBef>
              <a:spcAft>
                <a:spcPts val="160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9pPr>
          </a:lstStyle>
          <a:p>
            <a:r>
              <a:rPr lang="en-US" altLang="zh-CN" sz="3200" dirty="0"/>
              <a:t>Reweight</a:t>
            </a:r>
            <a:endParaRPr lang="zh-CN" altLang="en-US" sz="3200" dirty="0"/>
          </a:p>
        </p:txBody>
      </p:sp>
      <p:sp>
        <p:nvSpPr>
          <p:cNvPr id="19" name="副标题 6">
            <a:extLst>
              <a:ext uri="{FF2B5EF4-FFF2-40B4-BE49-F238E27FC236}">
                <a16:creationId xmlns:a16="http://schemas.microsoft.com/office/drawing/2014/main" id="{79F534D5-FF30-4A52-83BA-23585B93606C}"/>
              </a:ext>
            </a:extLst>
          </p:cNvPr>
          <p:cNvSpPr txBox="1">
            <a:spLocks/>
          </p:cNvSpPr>
          <p:nvPr/>
        </p:nvSpPr>
        <p:spPr>
          <a:xfrm>
            <a:off x="9317850" y="2571750"/>
            <a:ext cx="1752600"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15000"/>
              </a:lnSpc>
              <a:spcBef>
                <a:spcPts val="0"/>
              </a:spcBef>
              <a:spcAft>
                <a:spcPts val="0"/>
              </a:spcAft>
              <a:buClr>
                <a:srgbClr val="FBFBFB"/>
              </a:buClr>
              <a:buSzPts val="2000"/>
              <a:buFont typeface="Holtwood One SC"/>
              <a:buNone/>
              <a:defRPr sz="2200" b="0" i="0" u="none" strike="noStrike" cap="none">
                <a:solidFill>
                  <a:schemeClr val="accent5"/>
                </a:solidFill>
                <a:latin typeface="Fredoka One"/>
                <a:ea typeface="Fredoka One"/>
                <a:cs typeface="Fredoka One"/>
                <a:sym typeface="Fredoka One"/>
              </a:defRPr>
            </a:lvl1pPr>
            <a:lvl2pPr marL="914400" marR="0" lvl="1"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2pPr>
            <a:lvl3pPr marL="1371600" marR="0" lvl="2"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3pPr>
            <a:lvl4pPr marL="1828800" marR="0" lvl="3"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4pPr>
            <a:lvl5pPr marL="2286000" marR="0" lvl="4"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5pPr>
            <a:lvl6pPr marL="2743200" marR="0" lvl="5"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6pPr>
            <a:lvl7pPr marL="3200400" marR="0" lvl="6" indent="-31750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7pPr>
            <a:lvl8pPr marL="3657600" marR="0" lvl="7" indent="-317500" algn="l" rtl="0">
              <a:lnSpc>
                <a:spcPct val="115000"/>
              </a:lnSpc>
              <a:spcBef>
                <a:spcPts val="1600"/>
              </a:spcBef>
              <a:spcAft>
                <a:spcPts val="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8pPr>
            <a:lvl9pPr marL="4114800" marR="0" lvl="8" indent="-317500" algn="l" rtl="0">
              <a:lnSpc>
                <a:spcPct val="115000"/>
              </a:lnSpc>
              <a:spcBef>
                <a:spcPts val="1600"/>
              </a:spcBef>
              <a:spcAft>
                <a:spcPts val="160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9pPr>
          </a:lstStyle>
          <a:p>
            <a:r>
              <a:rPr lang="en-US" altLang="zh-CN"/>
              <a:t>Others</a:t>
            </a:r>
            <a:endParaRPr lang="zh-CN" altLang="en-US" dirty="0"/>
          </a:p>
        </p:txBody>
      </p:sp>
      <p:sp>
        <p:nvSpPr>
          <p:cNvPr id="20" name="副标题 8">
            <a:extLst>
              <a:ext uri="{FF2B5EF4-FFF2-40B4-BE49-F238E27FC236}">
                <a16:creationId xmlns:a16="http://schemas.microsoft.com/office/drawing/2014/main" id="{924B467A-FA0B-4360-B590-C5756C43850A}"/>
              </a:ext>
            </a:extLst>
          </p:cNvPr>
          <p:cNvSpPr txBox="1">
            <a:spLocks/>
          </p:cNvSpPr>
          <p:nvPr/>
        </p:nvSpPr>
        <p:spPr>
          <a:xfrm>
            <a:off x="3521850" y="2416375"/>
            <a:ext cx="2100300" cy="9882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r>
              <a:rPr lang="zh-CN" altLang="en-US" dirty="0"/>
              <a:t>调整各类别</a:t>
            </a:r>
            <a:r>
              <a:rPr lang="en-US" altLang="zh-CN" dirty="0"/>
              <a:t>loss</a:t>
            </a:r>
            <a:r>
              <a:rPr lang="zh-CN" altLang="en-US" dirty="0"/>
              <a:t>权重</a:t>
            </a:r>
            <a:endParaRPr lang="en-US" altLang="zh-CN" dirty="0"/>
          </a:p>
          <a:p>
            <a:r>
              <a:rPr lang="zh-CN" altLang="en-US" dirty="0"/>
              <a:t>调整各类别的</a:t>
            </a:r>
            <a:r>
              <a:rPr lang="en-US" altLang="zh-CN" dirty="0"/>
              <a:t>margin</a:t>
            </a:r>
          </a:p>
          <a:p>
            <a:r>
              <a:rPr lang="zh-CN" altLang="en-US" dirty="0"/>
              <a:t>调整分类向量的</a:t>
            </a:r>
            <a:r>
              <a:rPr lang="en-US" altLang="zh-CN" dirty="0"/>
              <a:t>norm</a:t>
            </a:r>
          </a:p>
          <a:p>
            <a:r>
              <a:rPr lang="zh-CN" altLang="en-US" dirty="0">
                <a:solidFill>
                  <a:schemeClr val="accent6">
                    <a:lumMod val="60000"/>
                    <a:lumOff val="40000"/>
                  </a:schemeClr>
                </a:solidFill>
              </a:rPr>
              <a:t>魔改</a:t>
            </a:r>
            <a:r>
              <a:rPr lang="en-US" altLang="zh-CN" dirty="0" err="1">
                <a:solidFill>
                  <a:schemeClr val="accent6">
                    <a:lumMod val="60000"/>
                    <a:lumOff val="40000"/>
                  </a:schemeClr>
                </a:solidFill>
              </a:rPr>
              <a:t>softmax</a:t>
            </a:r>
            <a:endParaRPr lang="zh-CN" altLang="en-US" dirty="0">
              <a:solidFill>
                <a:schemeClr val="accent6">
                  <a:lumMod val="60000"/>
                  <a:lumOff val="40000"/>
                </a:schemeClr>
              </a:solidFill>
            </a:endParaRPr>
          </a:p>
        </p:txBody>
      </p:sp>
      <p:sp>
        <p:nvSpPr>
          <p:cNvPr id="21" name="副标题 9">
            <a:extLst>
              <a:ext uri="{FF2B5EF4-FFF2-40B4-BE49-F238E27FC236}">
                <a16:creationId xmlns:a16="http://schemas.microsoft.com/office/drawing/2014/main" id="{3C39DA9F-7C2B-4ECC-9FEF-78ADD37C0A2C}"/>
              </a:ext>
            </a:extLst>
          </p:cNvPr>
          <p:cNvSpPr txBox="1">
            <a:spLocks/>
          </p:cNvSpPr>
          <p:nvPr/>
        </p:nvSpPr>
        <p:spPr>
          <a:xfrm>
            <a:off x="9144000" y="3066875"/>
            <a:ext cx="2100300" cy="59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r>
              <a:rPr lang="zh-CN" altLang="en-US" dirty="0"/>
              <a:t>元学习</a:t>
            </a:r>
            <a:r>
              <a:rPr lang="en-US" altLang="zh-CN" dirty="0"/>
              <a:t>(out of scope)</a:t>
            </a:r>
          </a:p>
          <a:p>
            <a:r>
              <a:rPr lang="zh-CN" altLang="en-US" b="1" dirty="0">
                <a:solidFill>
                  <a:schemeClr val="accent6">
                    <a:lumMod val="60000"/>
                    <a:lumOff val="40000"/>
                  </a:schemeClr>
                </a:solidFill>
              </a:rPr>
              <a:t>迁移</a:t>
            </a:r>
          </a:p>
        </p:txBody>
      </p:sp>
      <p:grpSp>
        <p:nvGrpSpPr>
          <p:cNvPr id="33" name="组合 32">
            <a:extLst>
              <a:ext uri="{FF2B5EF4-FFF2-40B4-BE49-F238E27FC236}">
                <a16:creationId xmlns:a16="http://schemas.microsoft.com/office/drawing/2014/main" id="{3C7A0EA1-4B21-4222-AD99-671E9BFFE90B}"/>
              </a:ext>
            </a:extLst>
          </p:cNvPr>
          <p:cNvGrpSpPr/>
          <p:nvPr/>
        </p:nvGrpSpPr>
        <p:grpSpPr>
          <a:xfrm>
            <a:off x="5440218" y="2267882"/>
            <a:ext cx="3528291" cy="537383"/>
            <a:chOff x="5440218" y="2267882"/>
            <a:chExt cx="3528291" cy="537383"/>
          </a:xfrm>
        </p:grpSpPr>
        <p:sp>
          <p:nvSpPr>
            <p:cNvPr id="23" name="文本框 22">
              <a:extLst>
                <a:ext uri="{FF2B5EF4-FFF2-40B4-BE49-F238E27FC236}">
                  <a16:creationId xmlns:a16="http://schemas.microsoft.com/office/drawing/2014/main" id="{111A2B64-279F-4E0B-8F16-499504E9FBF6}"/>
                </a:ext>
              </a:extLst>
            </p:cNvPr>
            <p:cNvSpPr txBox="1"/>
            <p:nvPr/>
          </p:nvSpPr>
          <p:spPr>
            <a:xfrm>
              <a:off x="6119705" y="2267882"/>
              <a:ext cx="2848804" cy="523220"/>
            </a:xfrm>
            <a:prstGeom prst="rect">
              <a:avLst/>
            </a:prstGeom>
            <a:noFill/>
          </p:spPr>
          <p:txBody>
            <a:bodyPr wrap="square">
              <a:spAutoFit/>
            </a:bodyPr>
            <a:lstStyle/>
            <a:p>
              <a:r>
                <a:rPr lang="zh-CN" altLang="en-US" dirty="0">
                  <a:solidFill>
                    <a:schemeClr val="accent4"/>
                  </a:solidFill>
                </a:rPr>
                <a:t>魔改</a:t>
              </a:r>
              <a:r>
                <a:rPr lang="en-US" altLang="zh-CN" dirty="0">
                  <a:solidFill>
                    <a:schemeClr val="accent4"/>
                  </a:solidFill>
                </a:rPr>
                <a:t>Loss: </a:t>
              </a:r>
              <a:r>
                <a:rPr lang="zh-CN" altLang="en-US" dirty="0">
                  <a:solidFill>
                    <a:schemeClr val="accent4"/>
                  </a:solidFill>
                </a:rPr>
                <a:t>优惠少样本类别</a:t>
              </a:r>
              <a:r>
                <a:rPr lang="en-US" altLang="zh-CN" dirty="0">
                  <a:solidFill>
                    <a:schemeClr val="accent4"/>
                  </a:solidFill>
                </a:rPr>
                <a:t>, </a:t>
              </a:r>
              <a:r>
                <a:rPr lang="zh-CN" altLang="en-US" dirty="0">
                  <a:solidFill>
                    <a:schemeClr val="accent4"/>
                  </a:solidFill>
                </a:rPr>
                <a:t>本质上和过采样是达到了同样的效果</a:t>
              </a:r>
              <a:endParaRPr lang="en-US" altLang="zh-CN" dirty="0">
                <a:solidFill>
                  <a:schemeClr val="accent4"/>
                </a:solidFill>
              </a:endParaRPr>
            </a:p>
          </p:txBody>
        </p:sp>
        <p:cxnSp>
          <p:nvCxnSpPr>
            <p:cNvPr id="7" name="直接连接符 6">
              <a:extLst>
                <a:ext uri="{FF2B5EF4-FFF2-40B4-BE49-F238E27FC236}">
                  <a16:creationId xmlns:a16="http://schemas.microsoft.com/office/drawing/2014/main" id="{7ABC00EB-A190-4297-B087-53DC0E9A607F}"/>
                </a:ext>
              </a:extLst>
            </p:cNvPr>
            <p:cNvCxnSpPr>
              <a:stCxn id="23" idx="1"/>
            </p:cNvCxnSpPr>
            <p:nvPr/>
          </p:nvCxnSpPr>
          <p:spPr>
            <a:xfrm flipH="1">
              <a:off x="5440218" y="2529492"/>
              <a:ext cx="679487" cy="8018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413A667-A107-4BD4-8B23-270C993D7CF5}"/>
                </a:ext>
              </a:extLst>
            </p:cNvPr>
            <p:cNvCxnSpPr>
              <a:cxnSpLocks/>
              <a:stCxn id="23" idx="1"/>
            </p:cNvCxnSpPr>
            <p:nvPr/>
          </p:nvCxnSpPr>
          <p:spPr>
            <a:xfrm flipH="1">
              <a:off x="5519406" y="2529492"/>
              <a:ext cx="600299" cy="275773"/>
            </a:xfrm>
            <a:prstGeom prst="line">
              <a:avLst/>
            </a:prstGeom>
          </p:spPr>
          <p:style>
            <a:lnRef idx="1">
              <a:schemeClr val="accent1"/>
            </a:lnRef>
            <a:fillRef idx="0">
              <a:schemeClr val="accent1"/>
            </a:fillRef>
            <a:effectRef idx="0">
              <a:schemeClr val="accent1"/>
            </a:effectRef>
            <a:fontRef idx="minor">
              <a:schemeClr val="tx1"/>
            </a:fontRef>
          </p:style>
        </p:cxnSp>
      </p:grpSp>
      <p:sp>
        <p:nvSpPr>
          <p:cNvPr id="12" name="文本框 11">
            <a:extLst>
              <a:ext uri="{FF2B5EF4-FFF2-40B4-BE49-F238E27FC236}">
                <a16:creationId xmlns:a16="http://schemas.microsoft.com/office/drawing/2014/main" id="{92B334FC-F122-4CB5-9812-D5218089B556}"/>
              </a:ext>
            </a:extLst>
          </p:cNvPr>
          <p:cNvSpPr txBox="1"/>
          <p:nvPr/>
        </p:nvSpPr>
        <p:spPr>
          <a:xfrm>
            <a:off x="2206486" y="2882209"/>
            <a:ext cx="1414170" cy="369332"/>
          </a:xfrm>
          <a:prstGeom prst="rect">
            <a:avLst/>
          </a:prstGeom>
          <a:noFill/>
        </p:spPr>
        <p:txBody>
          <a:bodyPr wrap="none" rtlCol="0">
            <a:spAutoFit/>
          </a:bodyPr>
          <a:lstStyle/>
          <a:p>
            <a:r>
              <a:rPr lang="en-US" altLang="zh-CN" sz="1800" dirty="0" err="1">
                <a:solidFill>
                  <a:schemeClr val="accent4"/>
                </a:solidFill>
                <a:latin typeface="Buxton Sketch" panose="03080500000500000004" pitchFamily="66" charset="0"/>
              </a:rPr>
              <a:t>f</a:t>
            </a:r>
            <a:r>
              <a:rPr lang="en-US" altLang="zh-CN" sz="1800" baseline="-25000" dirty="0" err="1">
                <a:solidFill>
                  <a:schemeClr val="accent4"/>
                </a:solidFill>
                <a:latin typeface="Buxton Sketch" panose="03080500000500000004" pitchFamily="66" charset="0"/>
              </a:rPr>
              <a:t>classifier</a:t>
            </a:r>
            <a:r>
              <a:rPr lang="en-US" altLang="zh-CN" sz="1800" dirty="0">
                <a:solidFill>
                  <a:schemeClr val="accent4"/>
                </a:solidFill>
                <a:latin typeface="Buxton Sketch" panose="03080500000500000004" pitchFamily="66" charset="0"/>
              </a:rPr>
              <a:t>=</a:t>
            </a:r>
            <a:r>
              <a:rPr lang="en-US" altLang="zh-CN" sz="1800" dirty="0" err="1">
                <a:solidFill>
                  <a:schemeClr val="accent4"/>
                </a:solidFill>
                <a:latin typeface="Buxton Sketch" panose="03080500000500000004" pitchFamily="66" charset="0"/>
              </a:rPr>
              <a:t>Wx</a:t>
            </a:r>
            <a:r>
              <a:rPr lang="en-US" altLang="zh-CN" sz="1800" dirty="0">
                <a:solidFill>
                  <a:schemeClr val="accent4"/>
                </a:solidFill>
                <a:latin typeface="Buxton Sketch" panose="03080500000500000004" pitchFamily="66" charset="0"/>
              </a:rPr>
              <a:t> + b</a:t>
            </a:r>
            <a:endParaRPr lang="zh-CN" altLang="en-US" sz="1800" dirty="0">
              <a:solidFill>
                <a:schemeClr val="accent4"/>
              </a:solidFill>
              <a:latin typeface="Buxton Sketch" panose="03080500000500000004" pitchFamily="66" charset="0"/>
            </a:endParaRPr>
          </a:p>
        </p:txBody>
      </p:sp>
      <p:grpSp>
        <p:nvGrpSpPr>
          <p:cNvPr id="34" name="组合 33">
            <a:extLst>
              <a:ext uri="{FF2B5EF4-FFF2-40B4-BE49-F238E27FC236}">
                <a16:creationId xmlns:a16="http://schemas.microsoft.com/office/drawing/2014/main" id="{83CF8962-0EB4-442C-9A1E-DAB6A1397A1A}"/>
              </a:ext>
            </a:extLst>
          </p:cNvPr>
          <p:cNvGrpSpPr/>
          <p:nvPr/>
        </p:nvGrpSpPr>
        <p:grpSpPr>
          <a:xfrm>
            <a:off x="5523345" y="2833360"/>
            <a:ext cx="3445164" cy="523220"/>
            <a:chOff x="5523345" y="2833360"/>
            <a:chExt cx="3445164" cy="523220"/>
          </a:xfrm>
        </p:grpSpPr>
        <p:sp>
          <p:nvSpPr>
            <p:cNvPr id="11" name="文本框 10">
              <a:extLst>
                <a:ext uri="{FF2B5EF4-FFF2-40B4-BE49-F238E27FC236}">
                  <a16:creationId xmlns:a16="http://schemas.microsoft.com/office/drawing/2014/main" id="{74F2453B-EFFD-4925-A406-695E0A11826C}"/>
                </a:ext>
              </a:extLst>
            </p:cNvPr>
            <p:cNvSpPr txBox="1"/>
            <p:nvPr/>
          </p:nvSpPr>
          <p:spPr>
            <a:xfrm>
              <a:off x="6123644" y="2833360"/>
              <a:ext cx="2844865" cy="523220"/>
            </a:xfrm>
            <a:prstGeom prst="rect">
              <a:avLst/>
            </a:prstGeom>
            <a:noFill/>
          </p:spPr>
          <p:txBody>
            <a:bodyPr wrap="square">
              <a:spAutoFit/>
            </a:bodyPr>
            <a:lstStyle/>
            <a:p>
              <a:r>
                <a:rPr lang="zh-CN" altLang="en-US" dirty="0">
                  <a:solidFill>
                    <a:schemeClr val="accent4"/>
                  </a:solidFill>
                </a:rPr>
                <a:t>魔改分类器</a:t>
              </a:r>
              <a:r>
                <a:rPr lang="en-US" altLang="zh-CN" dirty="0">
                  <a:solidFill>
                    <a:schemeClr val="accent4"/>
                  </a:solidFill>
                </a:rPr>
                <a:t>W, </a:t>
              </a:r>
              <a:r>
                <a:rPr lang="zh-CN" altLang="en-US" dirty="0">
                  <a:solidFill>
                    <a:schemeClr val="accent4"/>
                  </a:solidFill>
                </a:rPr>
                <a:t>使得各类别分类空间更加平衡</a:t>
              </a:r>
              <a:r>
                <a:rPr lang="en-US" altLang="zh-CN" dirty="0">
                  <a:solidFill>
                    <a:schemeClr val="accent4"/>
                  </a:solidFill>
                </a:rPr>
                <a:t>. (</a:t>
              </a:r>
              <a:r>
                <a:rPr lang="zh-CN" altLang="en-US" dirty="0">
                  <a:solidFill>
                    <a:schemeClr val="accent4"/>
                  </a:solidFill>
                </a:rPr>
                <a:t>图解</a:t>
              </a:r>
              <a:r>
                <a:rPr lang="en-US" altLang="zh-CN" dirty="0">
                  <a:solidFill>
                    <a:schemeClr val="accent4"/>
                  </a:solidFill>
                </a:rPr>
                <a:t>)</a:t>
              </a:r>
            </a:p>
          </p:txBody>
        </p:sp>
        <p:cxnSp>
          <p:nvCxnSpPr>
            <p:cNvPr id="15" name="直接连接符 14">
              <a:extLst>
                <a:ext uri="{FF2B5EF4-FFF2-40B4-BE49-F238E27FC236}">
                  <a16:creationId xmlns:a16="http://schemas.microsoft.com/office/drawing/2014/main" id="{747BA012-C64A-46A9-864F-693DF048078F}"/>
                </a:ext>
              </a:extLst>
            </p:cNvPr>
            <p:cNvCxnSpPr>
              <a:cxnSpLocks/>
              <a:endCxn id="11" idx="1"/>
            </p:cNvCxnSpPr>
            <p:nvPr/>
          </p:nvCxnSpPr>
          <p:spPr>
            <a:xfrm>
              <a:off x="5523345" y="3066875"/>
              <a:ext cx="600299" cy="28095"/>
            </a:xfrm>
            <a:prstGeom prst="line">
              <a:avLst/>
            </a:prstGeom>
          </p:spPr>
          <p:style>
            <a:lnRef idx="1">
              <a:schemeClr val="accent3"/>
            </a:lnRef>
            <a:fillRef idx="0">
              <a:schemeClr val="accent3"/>
            </a:fillRef>
            <a:effectRef idx="0">
              <a:schemeClr val="accent3"/>
            </a:effectRef>
            <a:fontRef idx="minor">
              <a:schemeClr val="tx1"/>
            </a:fontRef>
          </p:style>
        </p:cxnSp>
      </p:grpSp>
      <p:sp>
        <p:nvSpPr>
          <p:cNvPr id="22" name="文本框 21">
            <a:extLst>
              <a:ext uri="{FF2B5EF4-FFF2-40B4-BE49-F238E27FC236}">
                <a16:creationId xmlns:a16="http://schemas.microsoft.com/office/drawing/2014/main" id="{E2B1CF49-5581-481D-815D-5E77B8D2C2DE}"/>
              </a:ext>
            </a:extLst>
          </p:cNvPr>
          <p:cNvSpPr txBox="1"/>
          <p:nvPr/>
        </p:nvSpPr>
        <p:spPr>
          <a:xfrm>
            <a:off x="24287" y="4651400"/>
            <a:ext cx="7715455" cy="276999"/>
          </a:xfrm>
          <a:prstGeom prst="rect">
            <a:avLst/>
          </a:prstGeom>
          <a:noFill/>
        </p:spPr>
        <p:txBody>
          <a:bodyPr wrap="square">
            <a:spAutoFit/>
          </a:bodyPr>
          <a:lstStyle/>
          <a:p>
            <a:r>
              <a:rPr lang="en-US" altLang="zh-CN" sz="1200" b="0" i="0" u="none" strike="noStrike" baseline="0" dirty="0">
                <a:solidFill>
                  <a:schemeClr val="accent4"/>
                </a:solidFill>
                <a:latin typeface="NimbusRomNo9L-Medi"/>
              </a:rPr>
              <a:t>Adjusting Decision Boundary for Class Imbalanced Learning. Kim. and Kim.(KAIST)    IEEE Access 2020</a:t>
            </a:r>
            <a:endParaRPr lang="zh-CN" altLang="en-US" sz="1200" dirty="0">
              <a:solidFill>
                <a:schemeClr val="accent4"/>
              </a:solidFill>
            </a:endParaRPr>
          </a:p>
        </p:txBody>
      </p:sp>
      <p:sp>
        <p:nvSpPr>
          <p:cNvPr id="3" name="文本框 2">
            <a:extLst>
              <a:ext uri="{FF2B5EF4-FFF2-40B4-BE49-F238E27FC236}">
                <a16:creationId xmlns:a16="http://schemas.microsoft.com/office/drawing/2014/main" id="{A2580DB8-AE50-4F76-97E9-D223A374F46D}"/>
              </a:ext>
            </a:extLst>
          </p:cNvPr>
          <p:cNvSpPr txBox="1"/>
          <p:nvPr/>
        </p:nvSpPr>
        <p:spPr>
          <a:xfrm>
            <a:off x="24287" y="4837985"/>
            <a:ext cx="8654348" cy="276999"/>
          </a:xfrm>
          <a:prstGeom prst="rect">
            <a:avLst/>
          </a:prstGeom>
          <a:noFill/>
        </p:spPr>
        <p:txBody>
          <a:bodyPr wrap="square">
            <a:spAutoFit/>
          </a:bodyPr>
          <a:lstStyle/>
          <a:p>
            <a:r>
              <a:rPr lang="en-US" altLang="zh-CN" sz="1200" b="0" i="0" u="none" strike="noStrike" baseline="0" dirty="0">
                <a:solidFill>
                  <a:schemeClr val="accent4"/>
                </a:solidFill>
                <a:latin typeface="NimbusRomNo9L-Medi"/>
              </a:rPr>
              <a:t>Decoupling Representation and Classifier for Long-Tailed Recognition.  Kang el at. (</a:t>
            </a:r>
            <a:r>
              <a:rPr lang="en-US" altLang="zh-CN" sz="1200" b="0" i="0" u="none" strike="noStrike" baseline="0" dirty="0" err="1">
                <a:solidFill>
                  <a:schemeClr val="accent4"/>
                </a:solidFill>
                <a:latin typeface="NimbusRomNo9L-Medi"/>
              </a:rPr>
              <a:t>FaceBookAI</a:t>
            </a:r>
            <a:r>
              <a:rPr lang="en-US" altLang="zh-CN" sz="1200" b="0" i="0" u="none" strike="noStrike" baseline="0" dirty="0">
                <a:solidFill>
                  <a:schemeClr val="accent4"/>
                </a:solidFill>
                <a:latin typeface="NimbusRomNo9L-Medi"/>
              </a:rPr>
              <a:t> and NUS)  ICLR 2020</a:t>
            </a:r>
            <a:endParaRPr lang="zh-CN" altLang="en-US" sz="1200" dirty="0">
              <a:solidFill>
                <a:schemeClr val="accent4"/>
              </a:solidFill>
            </a:endParaRPr>
          </a:p>
        </p:txBody>
      </p:sp>
    </p:spTree>
    <p:extLst>
      <p:ext uri="{BB962C8B-B14F-4D97-AF65-F5344CB8AC3E}">
        <p14:creationId xmlns:p14="http://schemas.microsoft.com/office/powerpoint/2010/main" val="25531469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100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par>
                          <p:cTn id="8" fill="hold">
                            <p:stCondLst>
                              <p:cond delay="1500"/>
                            </p:stCondLst>
                            <p:childTnLst>
                              <p:par>
                                <p:cTn id="9" presetID="22" presetClass="entr" presetSubtype="8"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left)">
                                      <p:cBhvr>
                                        <p:cTn id="11" dur="500"/>
                                        <p:tgtEl>
                                          <p:spTgt spid="34"/>
                                        </p:tgtEl>
                                      </p:cBhvr>
                                    </p:animEffect>
                                  </p:childTnLst>
                                </p:cTn>
                              </p:par>
                              <p:par>
                                <p:cTn id="12" presetID="22" presetClass="entr" presetSubtype="2"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right)">
                                      <p:cBhvr>
                                        <p:cTn id="14" dur="500"/>
                                        <p:tgtEl>
                                          <p:spTgt spid="12"/>
                                        </p:tgtEl>
                                      </p:cBhvr>
                                    </p:animEffect>
                                  </p:childTnLst>
                                </p:cTn>
                              </p:par>
                              <p:par>
                                <p:cTn id="15" presetID="2" presetClass="entr" presetSubtype="8"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500" fill="hold"/>
                                        <p:tgtEl>
                                          <p:spTgt spid="22"/>
                                        </p:tgtEl>
                                        <p:attrNameLst>
                                          <p:attrName>ppt_x</p:attrName>
                                        </p:attrNameLst>
                                      </p:cBhvr>
                                      <p:tavLst>
                                        <p:tav tm="0">
                                          <p:val>
                                            <p:strVal val="0-#ppt_w/2"/>
                                          </p:val>
                                        </p:tav>
                                        <p:tav tm="100000">
                                          <p:val>
                                            <p:strVal val="#ppt_x"/>
                                          </p:val>
                                        </p:tav>
                                      </p:tavLst>
                                    </p:anim>
                                    <p:anim calcmode="lin" valueType="num">
                                      <p:cBhvr additive="base">
                                        <p:cTn id="18" dur="500" fill="hold"/>
                                        <p:tgtEl>
                                          <p:spTgt spid="22"/>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1+#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2"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B103C898-6A3B-4152-B6F4-887ABEAD6B59}"/>
              </a:ext>
            </a:extLst>
          </p:cNvPr>
          <p:cNvSpPr>
            <a:spLocks noGrp="1"/>
          </p:cNvSpPr>
          <p:nvPr>
            <p:ph type="title"/>
          </p:nvPr>
        </p:nvSpPr>
        <p:spPr>
          <a:xfrm>
            <a:off x="723899" y="445025"/>
            <a:ext cx="5578775" cy="654000"/>
          </a:xfrm>
        </p:spPr>
        <p:txBody>
          <a:bodyPr/>
          <a:lstStyle/>
          <a:p>
            <a:r>
              <a:rPr lang="en-US" altLang="zh-CN" dirty="0"/>
              <a:t>Methods for Data Imbalance</a:t>
            </a:r>
            <a:endParaRPr lang="zh-CN" altLang="en-US" dirty="0"/>
          </a:p>
        </p:txBody>
      </p:sp>
      <p:sp>
        <p:nvSpPr>
          <p:cNvPr id="5" name="副标题 4">
            <a:extLst>
              <a:ext uri="{FF2B5EF4-FFF2-40B4-BE49-F238E27FC236}">
                <a16:creationId xmlns:a16="http://schemas.microsoft.com/office/drawing/2014/main" id="{9BA4E9CF-09FF-47C8-97FD-AF835306F166}"/>
              </a:ext>
            </a:extLst>
          </p:cNvPr>
          <p:cNvSpPr>
            <a:spLocks noGrp="1"/>
          </p:cNvSpPr>
          <p:nvPr>
            <p:ph type="subTitle" idx="1"/>
          </p:nvPr>
        </p:nvSpPr>
        <p:spPr>
          <a:xfrm>
            <a:off x="-5274077" y="1672682"/>
            <a:ext cx="2740877" cy="861142"/>
          </a:xfrm>
        </p:spPr>
        <p:txBody>
          <a:bodyPr/>
          <a:lstStyle/>
          <a:p>
            <a:r>
              <a:rPr lang="en-US" altLang="zh-CN" sz="4000" dirty="0"/>
              <a:t>Resample</a:t>
            </a:r>
            <a:endParaRPr lang="zh-CN" altLang="en-US" sz="4000" dirty="0"/>
          </a:p>
        </p:txBody>
      </p:sp>
      <p:sp>
        <p:nvSpPr>
          <p:cNvPr id="8" name="副标题 7">
            <a:extLst>
              <a:ext uri="{FF2B5EF4-FFF2-40B4-BE49-F238E27FC236}">
                <a16:creationId xmlns:a16="http://schemas.microsoft.com/office/drawing/2014/main" id="{3062A2C3-D998-4DD9-A159-804D2F356EA9}"/>
              </a:ext>
            </a:extLst>
          </p:cNvPr>
          <p:cNvSpPr>
            <a:spLocks noGrp="1"/>
          </p:cNvSpPr>
          <p:nvPr>
            <p:ph type="subTitle" idx="4"/>
          </p:nvPr>
        </p:nvSpPr>
        <p:spPr>
          <a:xfrm>
            <a:off x="-4953788" y="2609675"/>
            <a:ext cx="2100300" cy="861141"/>
          </a:xfrm>
        </p:spPr>
        <p:txBody>
          <a:bodyPr/>
          <a:lstStyle/>
          <a:p>
            <a:r>
              <a:rPr lang="zh-CN" altLang="en-US" sz="2400" dirty="0"/>
              <a:t>过采样</a:t>
            </a:r>
            <a:endParaRPr lang="en-US" altLang="zh-CN" sz="2400" dirty="0"/>
          </a:p>
          <a:p>
            <a:r>
              <a:rPr lang="zh-CN" altLang="en-US" sz="2400" dirty="0"/>
              <a:t>欠采样</a:t>
            </a:r>
            <a:endParaRPr lang="en-US" altLang="zh-CN" sz="2400" dirty="0"/>
          </a:p>
        </p:txBody>
      </p:sp>
      <p:sp>
        <p:nvSpPr>
          <p:cNvPr id="18" name="副标题 5">
            <a:extLst>
              <a:ext uri="{FF2B5EF4-FFF2-40B4-BE49-F238E27FC236}">
                <a16:creationId xmlns:a16="http://schemas.microsoft.com/office/drawing/2014/main" id="{73AC0B8B-9384-4D1F-899B-6F6F25F48A50}"/>
              </a:ext>
            </a:extLst>
          </p:cNvPr>
          <p:cNvSpPr txBox="1">
            <a:spLocks/>
          </p:cNvSpPr>
          <p:nvPr/>
        </p:nvSpPr>
        <p:spPr>
          <a:xfrm>
            <a:off x="-5741012" y="1672682"/>
            <a:ext cx="2300344" cy="65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15000"/>
              </a:lnSpc>
              <a:spcBef>
                <a:spcPts val="0"/>
              </a:spcBef>
              <a:spcAft>
                <a:spcPts val="0"/>
              </a:spcAft>
              <a:buClr>
                <a:srgbClr val="FBFBFB"/>
              </a:buClr>
              <a:buSzPts val="2000"/>
              <a:buFont typeface="Holtwood One SC"/>
              <a:buNone/>
              <a:defRPr sz="2200" b="0" i="0" u="none" strike="noStrike" cap="none">
                <a:solidFill>
                  <a:schemeClr val="accent1"/>
                </a:solidFill>
                <a:latin typeface="Fredoka One"/>
                <a:ea typeface="Fredoka One"/>
                <a:cs typeface="Fredoka One"/>
                <a:sym typeface="Fredoka One"/>
              </a:defRPr>
            </a:lvl1pPr>
            <a:lvl2pPr marL="914400" marR="0" lvl="1"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2pPr>
            <a:lvl3pPr marL="1371600" marR="0" lvl="2"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3pPr>
            <a:lvl4pPr marL="1828800" marR="0" lvl="3"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4pPr>
            <a:lvl5pPr marL="2286000" marR="0" lvl="4"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5pPr>
            <a:lvl6pPr marL="2743200" marR="0" lvl="5"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6pPr>
            <a:lvl7pPr marL="3200400" marR="0" lvl="6" indent="-31750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7pPr>
            <a:lvl8pPr marL="3657600" marR="0" lvl="7" indent="-317500" algn="l" rtl="0">
              <a:lnSpc>
                <a:spcPct val="115000"/>
              </a:lnSpc>
              <a:spcBef>
                <a:spcPts val="1600"/>
              </a:spcBef>
              <a:spcAft>
                <a:spcPts val="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8pPr>
            <a:lvl9pPr marL="4114800" marR="0" lvl="8" indent="-317500" algn="l" rtl="0">
              <a:lnSpc>
                <a:spcPct val="115000"/>
              </a:lnSpc>
              <a:spcBef>
                <a:spcPts val="1600"/>
              </a:spcBef>
              <a:spcAft>
                <a:spcPts val="160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9pPr>
          </a:lstStyle>
          <a:p>
            <a:r>
              <a:rPr lang="en-US" altLang="zh-CN" sz="3200" dirty="0"/>
              <a:t>Reweight</a:t>
            </a:r>
            <a:endParaRPr lang="zh-CN" altLang="en-US" sz="3200" dirty="0"/>
          </a:p>
        </p:txBody>
      </p:sp>
      <p:sp>
        <p:nvSpPr>
          <p:cNvPr id="19" name="副标题 6">
            <a:extLst>
              <a:ext uri="{FF2B5EF4-FFF2-40B4-BE49-F238E27FC236}">
                <a16:creationId xmlns:a16="http://schemas.microsoft.com/office/drawing/2014/main" id="{79F534D5-FF30-4A52-83BA-23585B93606C}"/>
              </a:ext>
            </a:extLst>
          </p:cNvPr>
          <p:cNvSpPr txBox="1">
            <a:spLocks/>
          </p:cNvSpPr>
          <p:nvPr/>
        </p:nvSpPr>
        <p:spPr>
          <a:xfrm>
            <a:off x="3513286" y="1808515"/>
            <a:ext cx="2100300" cy="7610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15000"/>
              </a:lnSpc>
              <a:spcBef>
                <a:spcPts val="0"/>
              </a:spcBef>
              <a:spcAft>
                <a:spcPts val="0"/>
              </a:spcAft>
              <a:buClr>
                <a:srgbClr val="FBFBFB"/>
              </a:buClr>
              <a:buSzPts val="2000"/>
              <a:buFont typeface="Holtwood One SC"/>
              <a:buNone/>
              <a:defRPr sz="2200" b="0" i="0" u="none" strike="noStrike" cap="none">
                <a:solidFill>
                  <a:schemeClr val="accent5"/>
                </a:solidFill>
                <a:latin typeface="Fredoka One"/>
                <a:ea typeface="Fredoka One"/>
                <a:cs typeface="Fredoka One"/>
                <a:sym typeface="Fredoka One"/>
              </a:defRPr>
            </a:lvl1pPr>
            <a:lvl2pPr marL="914400" marR="0" lvl="1"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2pPr>
            <a:lvl3pPr marL="1371600" marR="0" lvl="2"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3pPr>
            <a:lvl4pPr marL="1828800" marR="0" lvl="3"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4pPr>
            <a:lvl5pPr marL="2286000" marR="0" lvl="4"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5pPr>
            <a:lvl6pPr marL="2743200" marR="0" lvl="5" indent="-32385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6pPr>
            <a:lvl7pPr marL="3200400" marR="0" lvl="6" indent="-317500" algn="l" rtl="0">
              <a:lnSpc>
                <a:spcPct val="115000"/>
              </a:lnSpc>
              <a:spcBef>
                <a:spcPts val="1600"/>
              </a:spcBef>
              <a:spcAft>
                <a:spcPts val="0"/>
              </a:spcAft>
              <a:buClr>
                <a:srgbClr val="FBFBFB"/>
              </a:buClr>
              <a:buSzPts val="2000"/>
              <a:buFont typeface="Holtwood One SC"/>
              <a:buNone/>
              <a:defRPr sz="2000" b="0" i="0" u="none" strike="noStrike" cap="none">
                <a:solidFill>
                  <a:srgbClr val="FBFBFB"/>
                </a:solidFill>
                <a:latin typeface="Holtwood One SC"/>
                <a:ea typeface="Holtwood One SC"/>
                <a:cs typeface="Holtwood One SC"/>
                <a:sym typeface="Holtwood One SC"/>
              </a:defRPr>
            </a:lvl7pPr>
            <a:lvl8pPr marL="3657600" marR="0" lvl="7" indent="-317500" algn="l" rtl="0">
              <a:lnSpc>
                <a:spcPct val="115000"/>
              </a:lnSpc>
              <a:spcBef>
                <a:spcPts val="1600"/>
              </a:spcBef>
              <a:spcAft>
                <a:spcPts val="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8pPr>
            <a:lvl9pPr marL="4114800" marR="0" lvl="8" indent="-317500" algn="l" rtl="0">
              <a:lnSpc>
                <a:spcPct val="115000"/>
              </a:lnSpc>
              <a:spcBef>
                <a:spcPts val="1600"/>
              </a:spcBef>
              <a:spcAft>
                <a:spcPts val="1600"/>
              </a:spcAft>
              <a:buClr>
                <a:schemeClr val="dk2"/>
              </a:buClr>
              <a:buSzPts val="2000"/>
              <a:buFont typeface="Holtwood One SC"/>
              <a:buNone/>
              <a:defRPr sz="2000" b="0" i="0" u="none" strike="noStrike" cap="none">
                <a:solidFill>
                  <a:schemeClr val="dk2"/>
                </a:solidFill>
                <a:latin typeface="Holtwood One SC"/>
                <a:ea typeface="Holtwood One SC"/>
                <a:cs typeface="Holtwood One SC"/>
                <a:sym typeface="Holtwood One SC"/>
              </a:defRPr>
            </a:lvl9pPr>
          </a:lstStyle>
          <a:p>
            <a:r>
              <a:rPr lang="en-US" altLang="zh-CN" sz="3600" dirty="0"/>
              <a:t>Others</a:t>
            </a:r>
            <a:endParaRPr lang="zh-CN" altLang="en-US" sz="3600" dirty="0"/>
          </a:p>
        </p:txBody>
      </p:sp>
      <p:sp>
        <p:nvSpPr>
          <p:cNvPr id="20" name="副标题 8">
            <a:extLst>
              <a:ext uri="{FF2B5EF4-FFF2-40B4-BE49-F238E27FC236}">
                <a16:creationId xmlns:a16="http://schemas.microsoft.com/office/drawing/2014/main" id="{924B467A-FA0B-4360-B590-C5756C43850A}"/>
              </a:ext>
            </a:extLst>
          </p:cNvPr>
          <p:cNvSpPr txBox="1">
            <a:spLocks/>
          </p:cNvSpPr>
          <p:nvPr/>
        </p:nvSpPr>
        <p:spPr>
          <a:xfrm>
            <a:off x="-5640990" y="2416375"/>
            <a:ext cx="2100300" cy="9882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r>
              <a:rPr lang="zh-CN" altLang="en-US" dirty="0"/>
              <a:t>调整各类别</a:t>
            </a:r>
            <a:r>
              <a:rPr lang="en-US" altLang="zh-CN" dirty="0"/>
              <a:t>loss</a:t>
            </a:r>
            <a:r>
              <a:rPr lang="zh-CN" altLang="en-US" dirty="0"/>
              <a:t>权重</a:t>
            </a:r>
            <a:endParaRPr lang="en-US" altLang="zh-CN" dirty="0"/>
          </a:p>
          <a:p>
            <a:r>
              <a:rPr lang="zh-CN" altLang="en-US" dirty="0"/>
              <a:t>调整各类别的</a:t>
            </a:r>
            <a:r>
              <a:rPr lang="en-US" altLang="zh-CN" dirty="0"/>
              <a:t>margin</a:t>
            </a:r>
          </a:p>
          <a:p>
            <a:r>
              <a:rPr lang="zh-CN" altLang="en-US" dirty="0"/>
              <a:t>调整分类向量的</a:t>
            </a:r>
            <a:r>
              <a:rPr lang="en-US" altLang="zh-CN" dirty="0"/>
              <a:t>norm</a:t>
            </a:r>
          </a:p>
          <a:p>
            <a:r>
              <a:rPr lang="zh-CN" altLang="en-US" dirty="0">
                <a:solidFill>
                  <a:schemeClr val="accent6">
                    <a:lumMod val="60000"/>
                    <a:lumOff val="40000"/>
                  </a:schemeClr>
                </a:solidFill>
              </a:rPr>
              <a:t>魔改</a:t>
            </a:r>
            <a:r>
              <a:rPr lang="en-US" altLang="zh-CN" dirty="0" err="1">
                <a:solidFill>
                  <a:schemeClr val="accent6">
                    <a:lumMod val="60000"/>
                    <a:lumOff val="40000"/>
                  </a:schemeClr>
                </a:solidFill>
              </a:rPr>
              <a:t>softmax</a:t>
            </a:r>
            <a:endParaRPr lang="zh-CN" altLang="en-US" dirty="0">
              <a:solidFill>
                <a:schemeClr val="accent6">
                  <a:lumMod val="60000"/>
                  <a:lumOff val="40000"/>
                </a:schemeClr>
              </a:solidFill>
            </a:endParaRPr>
          </a:p>
        </p:txBody>
      </p:sp>
      <p:sp>
        <p:nvSpPr>
          <p:cNvPr id="21" name="副标题 9">
            <a:extLst>
              <a:ext uri="{FF2B5EF4-FFF2-40B4-BE49-F238E27FC236}">
                <a16:creationId xmlns:a16="http://schemas.microsoft.com/office/drawing/2014/main" id="{3C39DA9F-7C2B-4ECC-9FEF-78ADD37C0A2C}"/>
              </a:ext>
            </a:extLst>
          </p:cNvPr>
          <p:cNvSpPr txBox="1">
            <a:spLocks/>
          </p:cNvSpPr>
          <p:nvPr/>
        </p:nvSpPr>
        <p:spPr>
          <a:xfrm>
            <a:off x="3223352" y="2670100"/>
            <a:ext cx="2680167" cy="59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r>
              <a:rPr lang="zh-CN" altLang="en-US" sz="1800" dirty="0"/>
              <a:t>元学习</a:t>
            </a:r>
            <a:r>
              <a:rPr lang="en-US" altLang="zh-CN" sz="1800" dirty="0"/>
              <a:t>(out of scope)</a:t>
            </a:r>
          </a:p>
          <a:p>
            <a:r>
              <a:rPr lang="zh-CN" altLang="en-US" sz="1800" b="1" dirty="0">
                <a:solidFill>
                  <a:schemeClr val="accent6">
                    <a:lumMod val="60000"/>
                    <a:lumOff val="40000"/>
                  </a:schemeClr>
                </a:solidFill>
              </a:rPr>
              <a:t>迁移</a:t>
            </a:r>
          </a:p>
        </p:txBody>
      </p:sp>
      <p:grpSp>
        <p:nvGrpSpPr>
          <p:cNvPr id="33" name="组合 32">
            <a:extLst>
              <a:ext uri="{FF2B5EF4-FFF2-40B4-BE49-F238E27FC236}">
                <a16:creationId xmlns:a16="http://schemas.microsoft.com/office/drawing/2014/main" id="{FD32BE4E-32AC-4B54-9496-5B511A0453EE}"/>
              </a:ext>
            </a:extLst>
          </p:cNvPr>
          <p:cNvGrpSpPr/>
          <p:nvPr/>
        </p:nvGrpSpPr>
        <p:grpSpPr>
          <a:xfrm>
            <a:off x="1321700" y="3135551"/>
            <a:ext cx="3071006" cy="895688"/>
            <a:chOff x="1321700" y="3135551"/>
            <a:chExt cx="3071006" cy="895688"/>
          </a:xfrm>
        </p:grpSpPr>
        <p:sp>
          <p:nvSpPr>
            <p:cNvPr id="3" name="文本框 2">
              <a:extLst>
                <a:ext uri="{FF2B5EF4-FFF2-40B4-BE49-F238E27FC236}">
                  <a16:creationId xmlns:a16="http://schemas.microsoft.com/office/drawing/2014/main" id="{7D6F324C-9C5C-46B1-BDF9-55BA667F257F}"/>
                </a:ext>
              </a:extLst>
            </p:cNvPr>
            <p:cNvSpPr txBox="1"/>
            <p:nvPr/>
          </p:nvSpPr>
          <p:spPr>
            <a:xfrm>
              <a:off x="1321700" y="3508019"/>
              <a:ext cx="2518639" cy="523220"/>
            </a:xfrm>
            <a:prstGeom prst="rect">
              <a:avLst/>
            </a:prstGeom>
            <a:noFill/>
          </p:spPr>
          <p:txBody>
            <a:bodyPr wrap="square" rtlCol="0">
              <a:spAutoFit/>
            </a:bodyPr>
            <a:lstStyle/>
            <a:p>
              <a:r>
                <a:rPr lang="zh-CN" altLang="en-US" dirty="0">
                  <a:solidFill>
                    <a:schemeClr val="accent4"/>
                  </a:solidFill>
                </a:rPr>
                <a:t>一种迁移的方法</a:t>
              </a:r>
              <a:r>
                <a:rPr lang="en-US" altLang="zh-CN" dirty="0">
                  <a:solidFill>
                    <a:schemeClr val="accent4"/>
                  </a:solidFill>
                </a:rPr>
                <a:t>: </a:t>
              </a:r>
              <a:r>
                <a:rPr lang="zh-CN" altLang="en-US" dirty="0">
                  <a:solidFill>
                    <a:schemeClr val="accent4"/>
                  </a:solidFill>
                </a:rPr>
                <a:t>将多样本类别迁移给少样本类别</a:t>
              </a:r>
              <a:r>
                <a:rPr lang="en-US" altLang="zh-CN" dirty="0">
                  <a:solidFill>
                    <a:schemeClr val="accent4"/>
                  </a:solidFill>
                </a:rPr>
                <a:t>. </a:t>
              </a:r>
              <a:endParaRPr lang="zh-CN" altLang="en-US" dirty="0">
                <a:solidFill>
                  <a:schemeClr val="accent4"/>
                </a:solidFill>
              </a:endParaRPr>
            </a:p>
          </p:txBody>
        </p:sp>
        <p:cxnSp>
          <p:nvCxnSpPr>
            <p:cNvPr id="9" name="直接连接符 8">
              <a:extLst>
                <a:ext uri="{FF2B5EF4-FFF2-40B4-BE49-F238E27FC236}">
                  <a16:creationId xmlns:a16="http://schemas.microsoft.com/office/drawing/2014/main" id="{CD153E8F-E715-4D60-90A8-452BA51035BA}"/>
                </a:ext>
              </a:extLst>
            </p:cNvPr>
            <p:cNvCxnSpPr>
              <a:endCxn id="3" idx="0"/>
            </p:cNvCxnSpPr>
            <p:nvPr/>
          </p:nvCxnSpPr>
          <p:spPr>
            <a:xfrm flipH="1">
              <a:off x="2581020" y="3135551"/>
              <a:ext cx="1811686" cy="372468"/>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1" name="组合 30">
            <a:extLst>
              <a:ext uri="{FF2B5EF4-FFF2-40B4-BE49-F238E27FC236}">
                <a16:creationId xmlns:a16="http://schemas.microsoft.com/office/drawing/2014/main" id="{F702FE09-FE7E-4C04-96A2-12D7E8239510}"/>
              </a:ext>
            </a:extLst>
          </p:cNvPr>
          <p:cNvGrpSpPr/>
          <p:nvPr/>
        </p:nvGrpSpPr>
        <p:grpSpPr>
          <a:xfrm>
            <a:off x="5613586" y="2483325"/>
            <a:ext cx="1412363" cy="307777"/>
            <a:chOff x="5613586" y="2483325"/>
            <a:chExt cx="1412363" cy="307777"/>
          </a:xfrm>
        </p:grpSpPr>
        <p:sp>
          <p:nvSpPr>
            <p:cNvPr id="2" name="文本框 1">
              <a:extLst>
                <a:ext uri="{FF2B5EF4-FFF2-40B4-BE49-F238E27FC236}">
                  <a16:creationId xmlns:a16="http://schemas.microsoft.com/office/drawing/2014/main" id="{F8DE2C8B-4114-45B5-92A6-892DDBDA390A}"/>
                </a:ext>
              </a:extLst>
            </p:cNvPr>
            <p:cNvSpPr txBox="1"/>
            <p:nvPr/>
          </p:nvSpPr>
          <p:spPr>
            <a:xfrm>
              <a:off x="6302674" y="2483325"/>
              <a:ext cx="723275" cy="307777"/>
            </a:xfrm>
            <a:prstGeom prst="rect">
              <a:avLst/>
            </a:prstGeom>
            <a:noFill/>
          </p:spPr>
          <p:txBody>
            <a:bodyPr wrap="none" rtlCol="0">
              <a:spAutoFit/>
            </a:bodyPr>
            <a:lstStyle/>
            <a:p>
              <a:r>
                <a:rPr lang="zh-CN" altLang="en-US" dirty="0">
                  <a:solidFill>
                    <a:schemeClr val="accent4"/>
                  </a:solidFill>
                </a:rPr>
                <a:t>不讨论</a:t>
              </a:r>
            </a:p>
          </p:txBody>
        </p:sp>
        <p:cxnSp>
          <p:nvCxnSpPr>
            <p:cNvPr id="27" name="直接连接符 26">
              <a:extLst>
                <a:ext uri="{FF2B5EF4-FFF2-40B4-BE49-F238E27FC236}">
                  <a16:creationId xmlns:a16="http://schemas.microsoft.com/office/drawing/2014/main" id="{8A2CAE91-6346-4469-9EA7-3C2EF6EA7116}"/>
                </a:ext>
              </a:extLst>
            </p:cNvPr>
            <p:cNvCxnSpPr>
              <a:cxnSpLocks/>
              <a:endCxn id="2" idx="1"/>
            </p:cNvCxnSpPr>
            <p:nvPr/>
          </p:nvCxnSpPr>
          <p:spPr>
            <a:xfrm flipV="1">
              <a:off x="5613586" y="2637214"/>
              <a:ext cx="689088" cy="153888"/>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28709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100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1500"/>
                            </p:stCondLst>
                            <p:childTnLst>
                              <p:par>
                                <p:cTn id="9" presetID="22" presetClass="entr" presetSubtype="2"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wipe(right)">
                                      <p:cBhvr>
                                        <p:cTn id="1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38"/>
          <p:cNvSpPr txBox="1">
            <a:spLocks noGrp="1"/>
          </p:cNvSpPr>
          <p:nvPr>
            <p:ph type="title"/>
          </p:nvPr>
        </p:nvSpPr>
        <p:spPr>
          <a:xfrm>
            <a:off x="955198" y="1786038"/>
            <a:ext cx="7280456" cy="716700"/>
          </a:xfrm>
          <a:prstGeom prst="rect">
            <a:avLst/>
          </a:prstGeom>
        </p:spPr>
        <p:txBody>
          <a:bodyPr spcFirstLastPara="1" wrap="square" lIns="91425" tIns="91425" rIns="91425" bIns="91425" anchor="t" anchorCtr="0">
            <a:noAutofit/>
          </a:bodyPr>
          <a:lstStyle/>
          <a:p>
            <a:r>
              <a:rPr lang="en-US" altLang="zh-CN" sz="1800" b="0" i="0" u="none" strike="noStrike" baseline="0" dirty="0">
                <a:latin typeface="Fredoka One" panose="02010600030101010101" charset="0"/>
              </a:rPr>
              <a:t>Overcoming Classifier Imbalance for Long-tail Object Detection</a:t>
            </a:r>
            <a:br>
              <a:rPr lang="en-US" altLang="zh-CN" sz="1800" b="0" i="0" u="none" strike="noStrike" baseline="0" dirty="0">
                <a:latin typeface="Fredoka One" panose="02010600030101010101" charset="0"/>
              </a:rPr>
            </a:br>
            <a:r>
              <a:rPr lang="en-US" altLang="zh-CN" sz="1800" b="0" i="0" u="none" strike="noStrike" baseline="0" dirty="0">
                <a:latin typeface="Fredoka One" panose="02010600030101010101" charset="0"/>
              </a:rPr>
              <a:t>with Balanced Group </a:t>
            </a:r>
            <a:r>
              <a:rPr lang="en-US" altLang="zh-CN" sz="1800" b="0" i="0" u="none" strike="noStrike" baseline="0" dirty="0" err="1">
                <a:latin typeface="Fredoka One" panose="02010600030101010101" charset="0"/>
              </a:rPr>
              <a:t>Softmax</a:t>
            </a:r>
            <a:endParaRPr lang="en-US" sz="2000" dirty="0">
              <a:latin typeface="Fredoka One" panose="02010600030101010101" charset="0"/>
            </a:endParaRPr>
          </a:p>
        </p:txBody>
      </p:sp>
      <p:sp>
        <p:nvSpPr>
          <p:cNvPr id="547" name="Google Shape;547;p38"/>
          <p:cNvSpPr txBox="1">
            <a:spLocks noGrp="1"/>
          </p:cNvSpPr>
          <p:nvPr>
            <p:ph type="body" idx="1"/>
          </p:nvPr>
        </p:nvSpPr>
        <p:spPr>
          <a:xfrm>
            <a:off x="3071642" y="2705490"/>
            <a:ext cx="2949801" cy="89338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600" b="1" dirty="0"/>
              <a:t>ICT, CAS + NUS</a:t>
            </a:r>
          </a:p>
          <a:p>
            <a:pPr marL="0" lvl="0" indent="0" algn="ctr" rtl="0">
              <a:spcBef>
                <a:spcPts val="0"/>
              </a:spcBef>
              <a:spcAft>
                <a:spcPts val="1600"/>
              </a:spcAft>
              <a:buNone/>
            </a:pPr>
            <a:r>
              <a:rPr lang="en-US" sz="1600" dirty="0"/>
              <a:t>CVPR 2020</a:t>
            </a:r>
            <a:endParaRPr sz="1600" dirty="0"/>
          </a:p>
        </p:txBody>
      </p:sp>
      <p:grpSp>
        <p:nvGrpSpPr>
          <p:cNvPr id="548" name="Google Shape;548;p38"/>
          <p:cNvGrpSpPr/>
          <p:nvPr/>
        </p:nvGrpSpPr>
        <p:grpSpPr>
          <a:xfrm>
            <a:off x="2919697" y="45759"/>
            <a:ext cx="3304606" cy="1747862"/>
            <a:chOff x="3097975" y="807826"/>
            <a:chExt cx="2943183" cy="1556699"/>
          </a:xfrm>
        </p:grpSpPr>
        <p:grpSp>
          <p:nvGrpSpPr>
            <p:cNvPr id="549" name="Google Shape;549;p38"/>
            <p:cNvGrpSpPr/>
            <p:nvPr/>
          </p:nvGrpSpPr>
          <p:grpSpPr>
            <a:xfrm rot="3899974">
              <a:off x="4955299" y="1705505"/>
              <a:ext cx="567545" cy="564922"/>
              <a:chOff x="5337287" y="1473735"/>
              <a:chExt cx="729497" cy="726126"/>
            </a:xfrm>
          </p:grpSpPr>
          <p:sp>
            <p:nvSpPr>
              <p:cNvPr id="550" name="Google Shape;550;p38"/>
              <p:cNvSpPr/>
              <p:nvPr/>
            </p:nvSpPr>
            <p:spPr>
              <a:xfrm rot="1111093">
                <a:off x="5413336" y="1550628"/>
                <a:ext cx="577510" cy="57234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8"/>
              <p:cNvSpPr/>
              <p:nvPr/>
            </p:nvSpPr>
            <p:spPr>
              <a:xfrm rot="1111093">
                <a:off x="5377250" y="1771623"/>
                <a:ext cx="570257" cy="344617"/>
              </a:xfrm>
              <a:custGeom>
                <a:avLst/>
                <a:gdLst/>
                <a:ahLst/>
                <a:cxnLst/>
                <a:rect l="l" t="t" r="r" b="b"/>
                <a:pathLst>
                  <a:path w="15884" h="9599" extrusionOk="0">
                    <a:moveTo>
                      <a:pt x="620" y="0"/>
                    </a:moveTo>
                    <a:cubicBezTo>
                      <a:pt x="477" y="72"/>
                      <a:pt x="346" y="191"/>
                      <a:pt x="251" y="322"/>
                    </a:cubicBezTo>
                    <a:cubicBezTo>
                      <a:pt x="60" y="596"/>
                      <a:pt x="36" y="941"/>
                      <a:pt x="24" y="1274"/>
                    </a:cubicBezTo>
                    <a:cubicBezTo>
                      <a:pt x="1" y="2298"/>
                      <a:pt x="155" y="3453"/>
                      <a:pt x="977" y="4060"/>
                    </a:cubicBezTo>
                    <a:cubicBezTo>
                      <a:pt x="1429" y="4382"/>
                      <a:pt x="2001" y="4477"/>
                      <a:pt x="2560" y="4560"/>
                    </a:cubicBezTo>
                    <a:cubicBezTo>
                      <a:pt x="3477" y="4679"/>
                      <a:pt x="4418" y="4775"/>
                      <a:pt x="5347" y="4834"/>
                    </a:cubicBezTo>
                    <a:cubicBezTo>
                      <a:pt x="5549" y="5989"/>
                      <a:pt x="5799" y="7144"/>
                      <a:pt x="6097" y="8275"/>
                    </a:cubicBezTo>
                    <a:cubicBezTo>
                      <a:pt x="6204" y="8692"/>
                      <a:pt x="6335" y="9121"/>
                      <a:pt x="6692" y="9371"/>
                    </a:cubicBezTo>
                    <a:cubicBezTo>
                      <a:pt x="6954" y="9549"/>
                      <a:pt x="7311" y="9585"/>
                      <a:pt x="7644" y="9597"/>
                    </a:cubicBezTo>
                    <a:cubicBezTo>
                      <a:pt x="7707" y="9598"/>
                      <a:pt x="7769" y="9599"/>
                      <a:pt x="7832" y="9599"/>
                    </a:cubicBezTo>
                    <a:cubicBezTo>
                      <a:pt x="8798" y="9599"/>
                      <a:pt x="9860" y="9415"/>
                      <a:pt x="10419" y="8632"/>
                    </a:cubicBezTo>
                    <a:cubicBezTo>
                      <a:pt x="10752" y="8192"/>
                      <a:pt x="10847" y="7608"/>
                      <a:pt x="10919" y="7061"/>
                    </a:cubicBezTo>
                    <a:cubicBezTo>
                      <a:pt x="11026" y="6299"/>
                      <a:pt x="11109" y="5525"/>
                      <a:pt x="11169" y="4751"/>
                    </a:cubicBezTo>
                    <a:cubicBezTo>
                      <a:pt x="11716" y="4691"/>
                      <a:pt x="12264" y="4632"/>
                      <a:pt x="12824" y="4560"/>
                    </a:cubicBezTo>
                    <a:cubicBezTo>
                      <a:pt x="13681" y="4441"/>
                      <a:pt x="14562" y="4287"/>
                      <a:pt x="15348" y="3906"/>
                    </a:cubicBezTo>
                    <a:cubicBezTo>
                      <a:pt x="15538" y="3822"/>
                      <a:pt x="15705" y="3691"/>
                      <a:pt x="15824" y="3525"/>
                    </a:cubicBezTo>
                    <a:cubicBezTo>
                      <a:pt x="15848" y="3489"/>
                      <a:pt x="15872" y="3453"/>
                      <a:pt x="15884" y="3406"/>
                    </a:cubicBezTo>
                    <a:cubicBezTo>
                      <a:pt x="15419" y="3370"/>
                      <a:pt x="14955" y="3322"/>
                      <a:pt x="14502" y="3286"/>
                    </a:cubicBezTo>
                    <a:cubicBezTo>
                      <a:pt x="11788" y="3072"/>
                      <a:pt x="9026" y="3144"/>
                      <a:pt x="6347" y="2620"/>
                    </a:cubicBezTo>
                    <a:cubicBezTo>
                      <a:pt x="4263" y="2227"/>
                      <a:pt x="2179" y="1393"/>
                      <a:pt x="620"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 name="Google Shape;552;p38"/>
            <p:cNvSpPr/>
            <p:nvPr/>
          </p:nvSpPr>
          <p:spPr>
            <a:xfrm rot="-1686541">
              <a:off x="4207313" y="924067"/>
              <a:ext cx="729406" cy="942610"/>
            </a:xfrm>
            <a:custGeom>
              <a:avLst/>
              <a:gdLst/>
              <a:ahLst/>
              <a:cxnLst/>
              <a:rect l="l" t="t" r="r" b="b"/>
              <a:pathLst>
                <a:path w="22111" h="28574" extrusionOk="0">
                  <a:moveTo>
                    <a:pt x="7240" y="1"/>
                  </a:moveTo>
                  <a:cubicBezTo>
                    <a:pt x="6935" y="1"/>
                    <a:pt x="6631" y="43"/>
                    <a:pt x="6335" y="133"/>
                  </a:cubicBezTo>
                  <a:cubicBezTo>
                    <a:pt x="4870" y="669"/>
                    <a:pt x="4775" y="2443"/>
                    <a:pt x="4466" y="3717"/>
                  </a:cubicBezTo>
                  <a:cubicBezTo>
                    <a:pt x="4013" y="5669"/>
                    <a:pt x="3334" y="7610"/>
                    <a:pt x="2775" y="9551"/>
                  </a:cubicBezTo>
                  <a:cubicBezTo>
                    <a:pt x="1608" y="13551"/>
                    <a:pt x="429" y="17587"/>
                    <a:pt x="96" y="21743"/>
                  </a:cubicBezTo>
                  <a:cubicBezTo>
                    <a:pt x="1" y="22898"/>
                    <a:pt x="1" y="24160"/>
                    <a:pt x="667" y="25100"/>
                  </a:cubicBezTo>
                  <a:cubicBezTo>
                    <a:pt x="1406" y="26160"/>
                    <a:pt x="2775" y="26553"/>
                    <a:pt x="4037" y="26851"/>
                  </a:cubicBezTo>
                  <a:cubicBezTo>
                    <a:pt x="6132" y="27339"/>
                    <a:pt x="8240" y="27791"/>
                    <a:pt x="10347" y="28184"/>
                  </a:cubicBezTo>
                  <a:cubicBezTo>
                    <a:pt x="11180" y="28342"/>
                    <a:pt x="12362" y="28573"/>
                    <a:pt x="13431" y="28573"/>
                  </a:cubicBezTo>
                  <a:cubicBezTo>
                    <a:pt x="14136" y="28573"/>
                    <a:pt x="14791" y="28473"/>
                    <a:pt x="15265" y="28184"/>
                  </a:cubicBezTo>
                  <a:cubicBezTo>
                    <a:pt x="16157" y="27636"/>
                    <a:pt x="16693" y="26648"/>
                    <a:pt x="17134" y="25696"/>
                  </a:cubicBezTo>
                  <a:cubicBezTo>
                    <a:pt x="19586" y="20504"/>
                    <a:pt x="20146" y="14623"/>
                    <a:pt x="21515" y="9039"/>
                  </a:cubicBezTo>
                  <a:cubicBezTo>
                    <a:pt x="21813" y="7789"/>
                    <a:pt x="22111" y="6431"/>
                    <a:pt x="21587" y="5253"/>
                  </a:cubicBezTo>
                  <a:cubicBezTo>
                    <a:pt x="21099" y="4193"/>
                    <a:pt x="20039" y="3526"/>
                    <a:pt x="19003" y="2990"/>
                  </a:cubicBezTo>
                  <a:cubicBezTo>
                    <a:pt x="15443" y="1169"/>
                    <a:pt x="11526" y="145"/>
                    <a:pt x="7537" y="14"/>
                  </a:cubicBezTo>
                  <a:cubicBezTo>
                    <a:pt x="7438" y="5"/>
                    <a:pt x="7339" y="1"/>
                    <a:pt x="7240" y="1"/>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8"/>
            <p:cNvSpPr/>
            <p:nvPr/>
          </p:nvSpPr>
          <p:spPr>
            <a:xfrm rot="-1686541">
              <a:off x="4221072" y="979031"/>
              <a:ext cx="599795" cy="916648"/>
            </a:xfrm>
            <a:custGeom>
              <a:avLst/>
              <a:gdLst/>
              <a:ahLst/>
              <a:cxnLst/>
              <a:rect l="l" t="t" r="r" b="b"/>
              <a:pathLst>
                <a:path w="18182" h="27787" extrusionOk="0">
                  <a:moveTo>
                    <a:pt x="5442" y="1"/>
                  </a:moveTo>
                  <a:lnTo>
                    <a:pt x="5442" y="1"/>
                  </a:lnTo>
                  <a:cubicBezTo>
                    <a:pt x="4811" y="787"/>
                    <a:pt x="4704" y="1977"/>
                    <a:pt x="4477" y="2918"/>
                  </a:cubicBezTo>
                  <a:cubicBezTo>
                    <a:pt x="4001" y="4882"/>
                    <a:pt x="3334" y="6823"/>
                    <a:pt x="2775" y="8764"/>
                  </a:cubicBezTo>
                  <a:cubicBezTo>
                    <a:pt x="1608" y="12764"/>
                    <a:pt x="429" y="16800"/>
                    <a:pt x="96" y="20956"/>
                  </a:cubicBezTo>
                  <a:cubicBezTo>
                    <a:pt x="1" y="22111"/>
                    <a:pt x="1" y="23373"/>
                    <a:pt x="667" y="24313"/>
                  </a:cubicBezTo>
                  <a:cubicBezTo>
                    <a:pt x="1406" y="25373"/>
                    <a:pt x="2775" y="25766"/>
                    <a:pt x="4037" y="26064"/>
                  </a:cubicBezTo>
                  <a:cubicBezTo>
                    <a:pt x="6132" y="26552"/>
                    <a:pt x="8240" y="27004"/>
                    <a:pt x="10347" y="27397"/>
                  </a:cubicBezTo>
                  <a:cubicBezTo>
                    <a:pt x="11180" y="27555"/>
                    <a:pt x="12362" y="27786"/>
                    <a:pt x="13431" y="27786"/>
                  </a:cubicBezTo>
                  <a:cubicBezTo>
                    <a:pt x="14136" y="27786"/>
                    <a:pt x="14791" y="27686"/>
                    <a:pt x="15265" y="27397"/>
                  </a:cubicBezTo>
                  <a:cubicBezTo>
                    <a:pt x="16157" y="26849"/>
                    <a:pt x="16681" y="25861"/>
                    <a:pt x="17134" y="24909"/>
                  </a:cubicBezTo>
                  <a:cubicBezTo>
                    <a:pt x="17527" y="24075"/>
                    <a:pt x="17872" y="23218"/>
                    <a:pt x="18182" y="22349"/>
                  </a:cubicBezTo>
                  <a:cubicBezTo>
                    <a:pt x="16253" y="21884"/>
                    <a:pt x="14443" y="21027"/>
                    <a:pt x="12871" y="19825"/>
                  </a:cubicBezTo>
                  <a:cubicBezTo>
                    <a:pt x="10002" y="17634"/>
                    <a:pt x="7942" y="14503"/>
                    <a:pt x="6502" y="11181"/>
                  </a:cubicBezTo>
                  <a:cubicBezTo>
                    <a:pt x="5466" y="8764"/>
                    <a:pt x="4704" y="6156"/>
                    <a:pt x="4847" y="3525"/>
                  </a:cubicBezTo>
                  <a:cubicBezTo>
                    <a:pt x="4930" y="2334"/>
                    <a:pt x="5120" y="1156"/>
                    <a:pt x="5442"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8"/>
            <p:cNvSpPr/>
            <p:nvPr/>
          </p:nvSpPr>
          <p:spPr>
            <a:xfrm rot="-1686541">
              <a:off x="4283656" y="1004791"/>
              <a:ext cx="451314" cy="271264"/>
            </a:xfrm>
            <a:custGeom>
              <a:avLst/>
              <a:gdLst/>
              <a:ahLst/>
              <a:cxnLst/>
              <a:rect l="l" t="t" r="r" b="b"/>
              <a:pathLst>
                <a:path w="13681" h="8223" extrusionOk="0">
                  <a:moveTo>
                    <a:pt x="2180" y="1"/>
                  </a:moveTo>
                  <a:cubicBezTo>
                    <a:pt x="1626" y="1"/>
                    <a:pt x="1125" y="184"/>
                    <a:pt x="738" y="789"/>
                  </a:cubicBezTo>
                  <a:cubicBezTo>
                    <a:pt x="191" y="1635"/>
                    <a:pt x="191" y="2837"/>
                    <a:pt x="71" y="3802"/>
                  </a:cubicBezTo>
                  <a:cubicBezTo>
                    <a:pt x="24" y="4159"/>
                    <a:pt x="0" y="4552"/>
                    <a:pt x="167" y="4861"/>
                  </a:cubicBezTo>
                  <a:cubicBezTo>
                    <a:pt x="417" y="5290"/>
                    <a:pt x="953" y="5457"/>
                    <a:pt x="1441" y="5576"/>
                  </a:cubicBezTo>
                  <a:lnTo>
                    <a:pt x="11835" y="8159"/>
                  </a:lnTo>
                  <a:cubicBezTo>
                    <a:pt x="11967" y="8191"/>
                    <a:pt x="12112" y="8222"/>
                    <a:pt x="12249" y="8222"/>
                  </a:cubicBezTo>
                  <a:cubicBezTo>
                    <a:pt x="12372" y="8222"/>
                    <a:pt x="12489" y="8197"/>
                    <a:pt x="12585" y="8124"/>
                  </a:cubicBezTo>
                  <a:cubicBezTo>
                    <a:pt x="12716" y="7981"/>
                    <a:pt x="12811" y="7802"/>
                    <a:pt x="12835" y="7600"/>
                  </a:cubicBezTo>
                  <a:cubicBezTo>
                    <a:pt x="13085" y="6540"/>
                    <a:pt x="13323" y="5480"/>
                    <a:pt x="13549" y="4421"/>
                  </a:cubicBezTo>
                  <a:cubicBezTo>
                    <a:pt x="13680" y="4123"/>
                    <a:pt x="13502" y="3790"/>
                    <a:pt x="13180" y="3730"/>
                  </a:cubicBezTo>
                  <a:cubicBezTo>
                    <a:pt x="10204" y="2373"/>
                    <a:pt x="7025" y="1027"/>
                    <a:pt x="3774" y="277"/>
                  </a:cubicBezTo>
                  <a:cubicBezTo>
                    <a:pt x="3230" y="153"/>
                    <a:pt x="2683" y="1"/>
                    <a:pt x="2180"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8"/>
            <p:cNvSpPr/>
            <p:nvPr/>
          </p:nvSpPr>
          <p:spPr>
            <a:xfrm rot="-1686541">
              <a:off x="4323771" y="1326672"/>
              <a:ext cx="104507" cy="96293"/>
            </a:xfrm>
            <a:custGeom>
              <a:avLst/>
              <a:gdLst/>
              <a:ahLst/>
              <a:cxnLst/>
              <a:rect l="l" t="t" r="r" b="b"/>
              <a:pathLst>
                <a:path w="3168" h="2919" extrusionOk="0">
                  <a:moveTo>
                    <a:pt x="1439" y="1"/>
                  </a:moveTo>
                  <a:cubicBezTo>
                    <a:pt x="1294" y="1"/>
                    <a:pt x="1159" y="20"/>
                    <a:pt x="1048" y="60"/>
                  </a:cubicBezTo>
                  <a:cubicBezTo>
                    <a:pt x="476" y="274"/>
                    <a:pt x="0" y="1310"/>
                    <a:pt x="95" y="2036"/>
                  </a:cubicBezTo>
                  <a:cubicBezTo>
                    <a:pt x="181" y="2633"/>
                    <a:pt x="1018" y="2919"/>
                    <a:pt x="1739" y="2919"/>
                  </a:cubicBezTo>
                  <a:cubicBezTo>
                    <a:pt x="2025" y="2919"/>
                    <a:pt x="2293" y="2874"/>
                    <a:pt x="2488" y="2786"/>
                  </a:cubicBezTo>
                  <a:cubicBezTo>
                    <a:pt x="3084" y="2513"/>
                    <a:pt x="3167" y="1393"/>
                    <a:pt x="3036" y="858"/>
                  </a:cubicBezTo>
                  <a:cubicBezTo>
                    <a:pt x="2910" y="355"/>
                    <a:pt x="2069" y="1"/>
                    <a:pt x="143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rot="-1686541">
              <a:off x="4442547" y="1298195"/>
              <a:ext cx="104507" cy="96260"/>
            </a:xfrm>
            <a:custGeom>
              <a:avLst/>
              <a:gdLst/>
              <a:ahLst/>
              <a:cxnLst/>
              <a:rect l="l" t="t" r="r" b="b"/>
              <a:pathLst>
                <a:path w="3168" h="2918" extrusionOk="0">
                  <a:moveTo>
                    <a:pt x="1462" y="1"/>
                  </a:moveTo>
                  <a:cubicBezTo>
                    <a:pt x="1309" y="1"/>
                    <a:pt x="1167" y="21"/>
                    <a:pt x="1049" y="65"/>
                  </a:cubicBezTo>
                  <a:cubicBezTo>
                    <a:pt x="477" y="268"/>
                    <a:pt x="1" y="1304"/>
                    <a:pt x="108" y="2030"/>
                  </a:cubicBezTo>
                  <a:cubicBezTo>
                    <a:pt x="185" y="2626"/>
                    <a:pt x="1017" y="2918"/>
                    <a:pt x="1737" y="2918"/>
                  </a:cubicBezTo>
                  <a:cubicBezTo>
                    <a:pt x="2024" y="2918"/>
                    <a:pt x="2293" y="2872"/>
                    <a:pt x="2489" y="2780"/>
                  </a:cubicBezTo>
                  <a:cubicBezTo>
                    <a:pt x="3085" y="2518"/>
                    <a:pt x="3168" y="1399"/>
                    <a:pt x="3037" y="851"/>
                  </a:cubicBezTo>
                  <a:cubicBezTo>
                    <a:pt x="2922" y="353"/>
                    <a:pt x="2097"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8"/>
            <p:cNvSpPr/>
            <p:nvPr/>
          </p:nvSpPr>
          <p:spPr>
            <a:xfrm rot="-1686541">
              <a:off x="4561531" y="1269163"/>
              <a:ext cx="104507" cy="96293"/>
            </a:xfrm>
            <a:custGeom>
              <a:avLst/>
              <a:gdLst/>
              <a:ahLst/>
              <a:cxnLst/>
              <a:rect l="l" t="t" r="r" b="b"/>
              <a:pathLst>
                <a:path w="3168" h="2919" extrusionOk="0">
                  <a:moveTo>
                    <a:pt x="1440" y="0"/>
                  </a:moveTo>
                  <a:cubicBezTo>
                    <a:pt x="1294" y="0"/>
                    <a:pt x="1160" y="19"/>
                    <a:pt x="1048" y="59"/>
                  </a:cubicBezTo>
                  <a:cubicBezTo>
                    <a:pt x="477" y="274"/>
                    <a:pt x="1" y="1309"/>
                    <a:pt x="96" y="2036"/>
                  </a:cubicBezTo>
                  <a:cubicBezTo>
                    <a:pt x="181" y="2633"/>
                    <a:pt x="1018" y="2918"/>
                    <a:pt x="1740" y="2918"/>
                  </a:cubicBezTo>
                  <a:cubicBezTo>
                    <a:pt x="2026" y="2918"/>
                    <a:pt x="2293" y="2874"/>
                    <a:pt x="2489" y="2786"/>
                  </a:cubicBezTo>
                  <a:cubicBezTo>
                    <a:pt x="3084" y="2524"/>
                    <a:pt x="3168" y="1393"/>
                    <a:pt x="3037" y="857"/>
                  </a:cubicBezTo>
                  <a:cubicBezTo>
                    <a:pt x="2911" y="354"/>
                    <a:pt x="2070" y="0"/>
                    <a:pt x="1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8"/>
            <p:cNvSpPr/>
            <p:nvPr/>
          </p:nvSpPr>
          <p:spPr>
            <a:xfrm rot="-1686541">
              <a:off x="4683156" y="1241028"/>
              <a:ext cx="104111" cy="96260"/>
            </a:xfrm>
            <a:custGeom>
              <a:avLst/>
              <a:gdLst/>
              <a:ahLst/>
              <a:cxnLst/>
              <a:rect l="l" t="t" r="r" b="b"/>
              <a:pathLst>
                <a:path w="3156" h="2918" extrusionOk="0">
                  <a:moveTo>
                    <a:pt x="1450" y="1"/>
                  </a:moveTo>
                  <a:cubicBezTo>
                    <a:pt x="1297" y="1"/>
                    <a:pt x="1155" y="21"/>
                    <a:pt x="1037" y="65"/>
                  </a:cubicBezTo>
                  <a:cubicBezTo>
                    <a:pt x="477" y="268"/>
                    <a:pt x="1" y="1304"/>
                    <a:pt x="96" y="2030"/>
                  </a:cubicBezTo>
                  <a:cubicBezTo>
                    <a:pt x="181" y="2626"/>
                    <a:pt x="1016" y="2918"/>
                    <a:pt x="1732" y="2918"/>
                  </a:cubicBezTo>
                  <a:cubicBezTo>
                    <a:pt x="2018" y="2918"/>
                    <a:pt x="2284" y="2872"/>
                    <a:pt x="2477" y="2780"/>
                  </a:cubicBezTo>
                  <a:cubicBezTo>
                    <a:pt x="3073" y="2518"/>
                    <a:pt x="3156" y="1399"/>
                    <a:pt x="3025" y="851"/>
                  </a:cubicBezTo>
                  <a:cubicBezTo>
                    <a:pt x="2910" y="353"/>
                    <a:pt x="2085" y="1"/>
                    <a:pt x="1450"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8"/>
            <p:cNvSpPr/>
            <p:nvPr/>
          </p:nvSpPr>
          <p:spPr>
            <a:xfrm rot="-1686541">
              <a:off x="4350331" y="1456527"/>
              <a:ext cx="104507" cy="96095"/>
            </a:xfrm>
            <a:custGeom>
              <a:avLst/>
              <a:gdLst/>
              <a:ahLst/>
              <a:cxnLst/>
              <a:rect l="l" t="t" r="r" b="b"/>
              <a:pathLst>
                <a:path w="3168" h="2913" extrusionOk="0">
                  <a:moveTo>
                    <a:pt x="1462" y="1"/>
                  </a:moveTo>
                  <a:cubicBezTo>
                    <a:pt x="1308" y="1"/>
                    <a:pt x="1166" y="21"/>
                    <a:pt x="1048" y="65"/>
                  </a:cubicBezTo>
                  <a:cubicBezTo>
                    <a:pt x="476" y="268"/>
                    <a:pt x="0" y="1304"/>
                    <a:pt x="107" y="2030"/>
                  </a:cubicBezTo>
                  <a:cubicBezTo>
                    <a:pt x="184" y="2627"/>
                    <a:pt x="1019" y="2913"/>
                    <a:pt x="1740" y="2913"/>
                  </a:cubicBezTo>
                  <a:cubicBezTo>
                    <a:pt x="2025" y="2913"/>
                    <a:pt x="2293" y="2868"/>
                    <a:pt x="2488" y="2780"/>
                  </a:cubicBezTo>
                  <a:cubicBezTo>
                    <a:pt x="3084" y="2518"/>
                    <a:pt x="3167" y="1387"/>
                    <a:pt x="3036" y="851"/>
                  </a:cubicBezTo>
                  <a:cubicBezTo>
                    <a:pt x="2921" y="353"/>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8"/>
            <p:cNvSpPr/>
            <p:nvPr/>
          </p:nvSpPr>
          <p:spPr>
            <a:xfrm rot="-1686541">
              <a:off x="4469410" y="1427678"/>
              <a:ext cx="104507" cy="96260"/>
            </a:xfrm>
            <a:custGeom>
              <a:avLst/>
              <a:gdLst/>
              <a:ahLst/>
              <a:cxnLst/>
              <a:rect l="l" t="t" r="r" b="b"/>
              <a:pathLst>
                <a:path w="3168" h="2918" extrusionOk="0">
                  <a:moveTo>
                    <a:pt x="1457" y="1"/>
                  </a:moveTo>
                  <a:cubicBezTo>
                    <a:pt x="1305" y="1"/>
                    <a:pt x="1164" y="21"/>
                    <a:pt x="1049" y="65"/>
                  </a:cubicBezTo>
                  <a:cubicBezTo>
                    <a:pt x="477" y="268"/>
                    <a:pt x="1" y="1303"/>
                    <a:pt x="96" y="2030"/>
                  </a:cubicBezTo>
                  <a:cubicBezTo>
                    <a:pt x="181" y="2626"/>
                    <a:pt x="1016" y="2917"/>
                    <a:pt x="1737" y="2917"/>
                  </a:cubicBezTo>
                  <a:cubicBezTo>
                    <a:pt x="2024" y="2917"/>
                    <a:pt x="2293" y="2871"/>
                    <a:pt x="2489" y="2780"/>
                  </a:cubicBezTo>
                  <a:cubicBezTo>
                    <a:pt x="3084" y="2518"/>
                    <a:pt x="3168" y="1399"/>
                    <a:pt x="3037" y="851"/>
                  </a:cubicBezTo>
                  <a:cubicBezTo>
                    <a:pt x="2912" y="352"/>
                    <a:pt x="2085" y="1"/>
                    <a:pt x="145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rot="-1686541">
              <a:off x="4588084" y="1398757"/>
              <a:ext cx="104507" cy="96590"/>
            </a:xfrm>
            <a:custGeom>
              <a:avLst/>
              <a:gdLst/>
              <a:ahLst/>
              <a:cxnLst/>
              <a:rect l="l" t="t" r="r" b="b"/>
              <a:pathLst>
                <a:path w="3168" h="2928" extrusionOk="0">
                  <a:moveTo>
                    <a:pt x="1453" y="1"/>
                  </a:moveTo>
                  <a:cubicBezTo>
                    <a:pt x="1303" y="1"/>
                    <a:pt x="1164" y="20"/>
                    <a:pt x="1048" y="61"/>
                  </a:cubicBezTo>
                  <a:cubicBezTo>
                    <a:pt x="477" y="275"/>
                    <a:pt x="1" y="1323"/>
                    <a:pt x="108" y="2037"/>
                  </a:cubicBezTo>
                  <a:cubicBezTo>
                    <a:pt x="184" y="2639"/>
                    <a:pt x="1009" y="2927"/>
                    <a:pt x="1726" y="2927"/>
                  </a:cubicBezTo>
                  <a:cubicBezTo>
                    <a:pt x="2017" y="2927"/>
                    <a:pt x="2290" y="2880"/>
                    <a:pt x="2489" y="2787"/>
                  </a:cubicBezTo>
                  <a:cubicBezTo>
                    <a:pt x="3084" y="2514"/>
                    <a:pt x="3168" y="1394"/>
                    <a:pt x="3037" y="847"/>
                  </a:cubicBezTo>
                  <a:cubicBezTo>
                    <a:pt x="2921" y="346"/>
                    <a:pt x="2088" y="1"/>
                    <a:pt x="1453"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rot="-1686541">
              <a:off x="4709639" y="1370507"/>
              <a:ext cx="104903" cy="96326"/>
            </a:xfrm>
            <a:custGeom>
              <a:avLst/>
              <a:gdLst/>
              <a:ahLst/>
              <a:cxnLst/>
              <a:rect l="l" t="t" r="r" b="b"/>
              <a:pathLst>
                <a:path w="3180" h="2920" extrusionOk="0">
                  <a:moveTo>
                    <a:pt x="1462" y="1"/>
                  </a:moveTo>
                  <a:cubicBezTo>
                    <a:pt x="1309" y="1"/>
                    <a:pt x="1167" y="21"/>
                    <a:pt x="1049" y="65"/>
                  </a:cubicBezTo>
                  <a:cubicBezTo>
                    <a:pt x="477" y="268"/>
                    <a:pt x="1" y="1303"/>
                    <a:pt x="108" y="2030"/>
                  </a:cubicBezTo>
                  <a:cubicBezTo>
                    <a:pt x="184" y="2632"/>
                    <a:pt x="1009" y="2920"/>
                    <a:pt x="1727" y="2920"/>
                  </a:cubicBezTo>
                  <a:cubicBezTo>
                    <a:pt x="2017" y="2920"/>
                    <a:pt x="2290" y="2872"/>
                    <a:pt x="2489" y="2780"/>
                  </a:cubicBezTo>
                  <a:cubicBezTo>
                    <a:pt x="3084" y="2518"/>
                    <a:pt x="3180" y="1399"/>
                    <a:pt x="3037" y="851"/>
                  </a:cubicBezTo>
                  <a:cubicBezTo>
                    <a:pt x="2922" y="352"/>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rot="-1686541">
              <a:off x="4377148" y="1585790"/>
              <a:ext cx="104540" cy="96491"/>
            </a:xfrm>
            <a:custGeom>
              <a:avLst/>
              <a:gdLst/>
              <a:ahLst/>
              <a:cxnLst/>
              <a:rect l="l" t="t" r="r" b="b"/>
              <a:pathLst>
                <a:path w="3169" h="2925" extrusionOk="0">
                  <a:moveTo>
                    <a:pt x="1448" y="0"/>
                  </a:moveTo>
                  <a:cubicBezTo>
                    <a:pt x="1300" y="0"/>
                    <a:pt x="1162" y="19"/>
                    <a:pt x="1049" y="60"/>
                  </a:cubicBezTo>
                  <a:cubicBezTo>
                    <a:pt x="477" y="275"/>
                    <a:pt x="1" y="1310"/>
                    <a:pt x="96" y="2037"/>
                  </a:cubicBezTo>
                  <a:cubicBezTo>
                    <a:pt x="181" y="2633"/>
                    <a:pt x="1016" y="2924"/>
                    <a:pt x="1737" y="2924"/>
                  </a:cubicBezTo>
                  <a:cubicBezTo>
                    <a:pt x="2024" y="2924"/>
                    <a:pt x="2293" y="2878"/>
                    <a:pt x="2489" y="2787"/>
                  </a:cubicBezTo>
                  <a:cubicBezTo>
                    <a:pt x="3085" y="2513"/>
                    <a:pt x="3168" y="1394"/>
                    <a:pt x="3037" y="846"/>
                  </a:cubicBezTo>
                  <a:cubicBezTo>
                    <a:pt x="2912" y="345"/>
                    <a:pt x="2077" y="0"/>
                    <a:pt x="1448"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rot="-1686541">
              <a:off x="4495839" y="1557005"/>
              <a:ext cx="104903" cy="96524"/>
            </a:xfrm>
            <a:custGeom>
              <a:avLst/>
              <a:gdLst/>
              <a:ahLst/>
              <a:cxnLst/>
              <a:rect l="l" t="t" r="r" b="b"/>
              <a:pathLst>
                <a:path w="3180" h="2926" extrusionOk="0">
                  <a:moveTo>
                    <a:pt x="1460" y="1"/>
                  </a:moveTo>
                  <a:cubicBezTo>
                    <a:pt x="1311" y="1"/>
                    <a:pt x="1174" y="20"/>
                    <a:pt x="1060" y="61"/>
                  </a:cubicBezTo>
                  <a:cubicBezTo>
                    <a:pt x="477" y="275"/>
                    <a:pt x="1" y="1311"/>
                    <a:pt x="108" y="2037"/>
                  </a:cubicBezTo>
                  <a:cubicBezTo>
                    <a:pt x="193" y="2634"/>
                    <a:pt x="1028" y="2925"/>
                    <a:pt x="1749" y="2925"/>
                  </a:cubicBezTo>
                  <a:cubicBezTo>
                    <a:pt x="2036" y="2925"/>
                    <a:pt x="2305" y="2879"/>
                    <a:pt x="2501" y="2787"/>
                  </a:cubicBezTo>
                  <a:cubicBezTo>
                    <a:pt x="3096" y="2514"/>
                    <a:pt x="3180" y="1394"/>
                    <a:pt x="3049" y="847"/>
                  </a:cubicBezTo>
                  <a:cubicBezTo>
                    <a:pt x="2924" y="346"/>
                    <a:pt x="2089" y="1"/>
                    <a:pt x="1460"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rot="-1686541">
              <a:off x="4614939" y="1528241"/>
              <a:ext cx="104507" cy="96557"/>
            </a:xfrm>
            <a:custGeom>
              <a:avLst/>
              <a:gdLst/>
              <a:ahLst/>
              <a:cxnLst/>
              <a:rect l="l" t="t" r="r" b="b"/>
              <a:pathLst>
                <a:path w="3168" h="2927" extrusionOk="0">
                  <a:moveTo>
                    <a:pt x="1447" y="1"/>
                  </a:moveTo>
                  <a:cubicBezTo>
                    <a:pt x="1299" y="1"/>
                    <a:pt x="1162" y="20"/>
                    <a:pt x="1048" y="61"/>
                  </a:cubicBezTo>
                  <a:cubicBezTo>
                    <a:pt x="477" y="275"/>
                    <a:pt x="0" y="1311"/>
                    <a:pt x="96" y="2037"/>
                  </a:cubicBezTo>
                  <a:cubicBezTo>
                    <a:pt x="180" y="2639"/>
                    <a:pt x="1007" y="2927"/>
                    <a:pt x="1726" y="2927"/>
                  </a:cubicBezTo>
                  <a:cubicBezTo>
                    <a:pt x="2017" y="2927"/>
                    <a:pt x="2290" y="2880"/>
                    <a:pt x="2489" y="2787"/>
                  </a:cubicBezTo>
                  <a:cubicBezTo>
                    <a:pt x="3084" y="2513"/>
                    <a:pt x="3168" y="1394"/>
                    <a:pt x="3037" y="846"/>
                  </a:cubicBezTo>
                  <a:cubicBezTo>
                    <a:pt x="2911" y="346"/>
                    <a:pt x="2077" y="1"/>
                    <a:pt x="144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rot="-1686541">
              <a:off x="4729866" y="1501749"/>
              <a:ext cx="140630" cy="212346"/>
            </a:xfrm>
            <a:custGeom>
              <a:avLst/>
              <a:gdLst/>
              <a:ahLst/>
              <a:cxnLst/>
              <a:rect l="l" t="t" r="r" b="b"/>
              <a:pathLst>
                <a:path w="4263" h="6437" extrusionOk="0">
                  <a:moveTo>
                    <a:pt x="2556" y="0"/>
                  </a:moveTo>
                  <a:cubicBezTo>
                    <a:pt x="2403" y="0"/>
                    <a:pt x="2262" y="21"/>
                    <a:pt x="2143" y="65"/>
                  </a:cubicBezTo>
                  <a:cubicBezTo>
                    <a:pt x="1572" y="267"/>
                    <a:pt x="0" y="4827"/>
                    <a:pt x="107" y="5554"/>
                  </a:cubicBezTo>
                  <a:cubicBezTo>
                    <a:pt x="184" y="6151"/>
                    <a:pt x="1025" y="6436"/>
                    <a:pt x="1745" y="6436"/>
                  </a:cubicBezTo>
                  <a:cubicBezTo>
                    <a:pt x="2030" y="6436"/>
                    <a:pt x="2296" y="6391"/>
                    <a:pt x="2489" y="6304"/>
                  </a:cubicBezTo>
                  <a:cubicBezTo>
                    <a:pt x="3084" y="6030"/>
                    <a:pt x="4263" y="1386"/>
                    <a:pt x="4132" y="851"/>
                  </a:cubicBezTo>
                  <a:cubicBezTo>
                    <a:pt x="4007" y="352"/>
                    <a:pt x="3188" y="0"/>
                    <a:pt x="2556"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rot="-1686541">
              <a:off x="4403662" y="1715460"/>
              <a:ext cx="104540" cy="96491"/>
            </a:xfrm>
            <a:custGeom>
              <a:avLst/>
              <a:gdLst/>
              <a:ahLst/>
              <a:cxnLst/>
              <a:rect l="l" t="t" r="r" b="b"/>
              <a:pathLst>
                <a:path w="3169" h="2925" extrusionOk="0">
                  <a:moveTo>
                    <a:pt x="1445" y="1"/>
                  </a:moveTo>
                  <a:cubicBezTo>
                    <a:pt x="1299" y="1"/>
                    <a:pt x="1163" y="20"/>
                    <a:pt x="1049" y="60"/>
                  </a:cubicBezTo>
                  <a:cubicBezTo>
                    <a:pt x="489" y="274"/>
                    <a:pt x="1" y="1310"/>
                    <a:pt x="108" y="2036"/>
                  </a:cubicBezTo>
                  <a:cubicBezTo>
                    <a:pt x="185" y="2633"/>
                    <a:pt x="1017" y="2924"/>
                    <a:pt x="1737" y="2924"/>
                  </a:cubicBezTo>
                  <a:cubicBezTo>
                    <a:pt x="2024" y="2924"/>
                    <a:pt x="2293" y="2878"/>
                    <a:pt x="2489" y="2787"/>
                  </a:cubicBezTo>
                  <a:cubicBezTo>
                    <a:pt x="3085" y="2525"/>
                    <a:pt x="3168" y="1405"/>
                    <a:pt x="3037" y="858"/>
                  </a:cubicBezTo>
                  <a:cubicBezTo>
                    <a:pt x="2921" y="355"/>
                    <a:pt x="2082" y="1"/>
                    <a:pt x="1445"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rot="-1686541">
              <a:off x="4522772" y="1686800"/>
              <a:ext cx="104507" cy="96260"/>
            </a:xfrm>
            <a:custGeom>
              <a:avLst/>
              <a:gdLst/>
              <a:ahLst/>
              <a:cxnLst/>
              <a:rect l="l" t="t" r="r" b="b"/>
              <a:pathLst>
                <a:path w="3168" h="2918" extrusionOk="0">
                  <a:moveTo>
                    <a:pt x="1457" y="1"/>
                  </a:moveTo>
                  <a:cubicBezTo>
                    <a:pt x="1305" y="1"/>
                    <a:pt x="1164" y="22"/>
                    <a:pt x="1048" y="66"/>
                  </a:cubicBezTo>
                  <a:cubicBezTo>
                    <a:pt x="477" y="268"/>
                    <a:pt x="1" y="1304"/>
                    <a:pt x="96" y="2030"/>
                  </a:cubicBezTo>
                  <a:cubicBezTo>
                    <a:pt x="181" y="2626"/>
                    <a:pt x="1016" y="2918"/>
                    <a:pt x="1737" y="2918"/>
                  </a:cubicBezTo>
                  <a:cubicBezTo>
                    <a:pt x="2024" y="2918"/>
                    <a:pt x="2293" y="2872"/>
                    <a:pt x="2489" y="2780"/>
                  </a:cubicBezTo>
                  <a:cubicBezTo>
                    <a:pt x="3084" y="2518"/>
                    <a:pt x="3168" y="1399"/>
                    <a:pt x="3037" y="851"/>
                  </a:cubicBezTo>
                  <a:cubicBezTo>
                    <a:pt x="2912" y="353"/>
                    <a:pt x="2085" y="1"/>
                    <a:pt x="145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rot="-1686541">
              <a:off x="4641515" y="1658027"/>
              <a:ext cx="104903" cy="96458"/>
            </a:xfrm>
            <a:custGeom>
              <a:avLst/>
              <a:gdLst/>
              <a:ahLst/>
              <a:cxnLst/>
              <a:rect l="l" t="t" r="r" b="b"/>
              <a:pathLst>
                <a:path w="3180" h="2924" extrusionOk="0">
                  <a:moveTo>
                    <a:pt x="1462" y="1"/>
                  </a:moveTo>
                  <a:cubicBezTo>
                    <a:pt x="1309" y="1"/>
                    <a:pt x="1166" y="21"/>
                    <a:pt x="1048" y="65"/>
                  </a:cubicBezTo>
                  <a:cubicBezTo>
                    <a:pt x="489" y="268"/>
                    <a:pt x="0" y="1304"/>
                    <a:pt x="108" y="2030"/>
                  </a:cubicBezTo>
                  <a:cubicBezTo>
                    <a:pt x="184" y="2636"/>
                    <a:pt x="1021" y="2924"/>
                    <a:pt x="1743" y="2924"/>
                  </a:cubicBezTo>
                  <a:cubicBezTo>
                    <a:pt x="2027" y="2924"/>
                    <a:pt x="2294" y="2879"/>
                    <a:pt x="2489" y="2792"/>
                  </a:cubicBezTo>
                  <a:cubicBezTo>
                    <a:pt x="3084" y="2518"/>
                    <a:pt x="3179" y="1399"/>
                    <a:pt x="3037" y="851"/>
                  </a:cubicBezTo>
                  <a:cubicBezTo>
                    <a:pt x="2921" y="353"/>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8"/>
            <p:cNvSpPr/>
            <p:nvPr/>
          </p:nvSpPr>
          <p:spPr>
            <a:xfrm rot="-1686541">
              <a:off x="4288791" y="1025309"/>
              <a:ext cx="430498" cy="254670"/>
            </a:xfrm>
            <a:custGeom>
              <a:avLst/>
              <a:gdLst/>
              <a:ahLst/>
              <a:cxnLst/>
              <a:rect l="l" t="t" r="r" b="b"/>
              <a:pathLst>
                <a:path w="13050" h="7720" extrusionOk="0">
                  <a:moveTo>
                    <a:pt x="953" y="1"/>
                  </a:moveTo>
                  <a:cubicBezTo>
                    <a:pt x="869" y="96"/>
                    <a:pt x="798" y="179"/>
                    <a:pt x="726" y="286"/>
                  </a:cubicBezTo>
                  <a:cubicBezTo>
                    <a:pt x="191" y="1132"/>
                    <a:pt x="191" y="2334"/>
                    <a:pt x="71" y="3299"/>
                  </a:cubicBezTo>
                  <a:cubicBezTo>
                    <a:pt x="24" y="3656"/>
                    <a:pt x="0" y="4049"/>
                    <a:pt x="167" y="4358"/>
                  </a:cubicBezTo>
                  <a:cubicBezTo>
                    <a:pt x="417" y="4787"/>
                    <a:pt x="953" y="4954"/>
                    <a:pt x="1441" y="5073"/>
                  </a:cubicBezTo>
                  <a:lnTo>
                    <a:pt x="11835" y="7656"/>
                  </a:lnTo>
                  <a:cubicBezTo>
                    <a:pt x="11967" y="7688"/>
                    <a:pt x="12108" y="7719"/>
                    <a:pt x="12244" y="7719"/>
                  </a:cubicBezTo>
                  <a:cubicBezTo>
                    <a:pt x="12366" y="7719"/>
                    <a:pt x="12484" y="7694"/>
                    <a:pt x="12585" y="7621"/>
                  </a:cubicBezTo>
                  <a:cubicBezTo>
                    <a:pt x="12716" y="7478"/>
                    <a:pt x="12811" y="7299"/>
                    <a:pt x="12835" y="7097"/>
                  </a:cubicBezTo>
                  <a:cubicBezTo>
                    <a:pt x="12906" y="6799"/>
                    <a:pt x="12978" y="6490"/>
                    <a:pt x="13049" y="6180"/>
                  </a:cubicBezTo>
                  <a:cubicBezTo>
                    <a:pt x="10299" y="5978"/>
                    <a:pt x="7596" y="5347"/>
                    <a:pt x="5060" y="4287"/>
                  </a:cubicBezTo>
                  <a:cubicBezTo>
                    <a:pt x="3893" y="3811"/>
                    <a:pt x="2727" y="3215"/>
                    <a:pt x="1905" y="2263"/>
                  </a:cubicBezTo>
                  <a:cubicBezTo>
                    <a:pt x="1357" y="1632"/>
                    <a:pt x="1024" y="846"/>
                    <a:pt x="953"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71" name="Google Shape;571;p38"/>
            <p:cNvGrpSpPr/>
            <p:nvPr/>
          </p:nvGrpSpPr>
          <p:grpSpPr>
            <a:xfrm rot="1758233">
              <a:off x="5087284" y="1191978"/>
              <a:ext cx="510162" cy="250650"/>
              <a:chOff x="5546225" y="738275"/>
              <a:chExt cx="672125" cy="330225"/>
            </a:xfrm>
          </p:grpSpPr>
          <p:sp>
            <p:nvSpPr>
              <p:cNvPr id="572" name="Google Shape;572;p38"/>
              <p:cNvSpPr/>
              <p:nvPr/>
            </p:nvSpPr>
            <p:spPr>
              <a:xfrm>
                <a:off x="5546225" y="738275"/>
                <a:ext cx="672125" cy="329925"/>
              </a:xfrm>
              <a:custGeom>
                <a:avLst/>
                <a:gdLst/>
                <a:ahLst/>
                <a:cxnLst/>
                <a:rect l="l" t="t" r="r" b="b"/>
                <a:pathLst>
                  <a:path w="26885" h="13197" extrusionOk="0">
                    <a:moveTo>
                      <a:pt x="13990" y="3690"/>
                    </a:moveTo>
                    <a:cubicBezTo>
                      <a:pt x="15832" y="3690"/>
                      <a:pt x="17603" y="4285"/>
                      <a:pt x="18681" y="5610"/>
                    </a:cubicBezTo>
                    <a:cubicBezTo>
                      <a:pt x="19515" y="6646"/>
                      <a:pt x="19860" y="8004"/>
                      <a:pt x="19610" y="9325"/>
                    </a:cubicBezTo>
                    <a:lnTo>
                      <a:pt x="10049" y="9456"/>
                    </a:lnTo>
                    <a:cubicBezTo>
                      <a:pt x="9474" y="9465"/>
                      <a:pt x="8878" y="9508"/>
                      <a:pt x="8298" y="9508"/>
                    </a:cubicBezTo>
                    <a:cubicBezTo>
                      <a:pt x="8110" y="9508"/>
                      <a:pt x="7923" y="9503"/>
                      <a:pt x="7739" y="9492"/>
                    </a:cubicBezTo>
                    <a:cubicBezTo>
                      <a:pt x="6953" y="9444"/>
                      <a:pt x="6930" y="9278"/>
                      <a:pt x="6965" y="8646"/>
                    </a:cubicBezTo>
                    <a:cubicBezTo>
                      <a:pt x="7149" y="5604"/>
                      <a:pt x="10685" y="3690"/>
                      <a:pt x="13990" y="3690"/>
                    </a:cubicBezTo>
                    <a:close/>
                    <a:moveTo>
                      <a:pt x="14723" y="1"/>
                    </a:moveTo>
                    <a:cubicBezTo>
                      <a:pt x="7831" y="1"/>
                      <a:pt x="454" y="4347"/>
                      <a:pt x="72" y="11266"/>
                    </a:cubicBezTo>
                    <a:cubicBezTo>
                      <a:pt x="0" y="12671"/>
                      <a:pt x="48" y="13052"/>
                      <a:pt x="1691" y="13159"/>
                    </a:cubicBezTo>
                    <a:cubicBezTo>
                      <a:pt x="2087" y="13186"/>
                      <a:pt x="2489" y="13196"/>
                      <a:pt x="2894" y="13196"/>
                    </a:cubicBezTo>
                    <a:cubicBezTo>
                      <a:pt x="4093" y="13196"/>
                      <a:pt x="5317" y="13105"/>
                      <a:pt x="6501" y="13088"/>
                    </a:cubicBezTo>
                    <a:lnTo>
                      <a:pt x="26432" y="12790"/>
                    </a:lnTo>
                    <a:cubicBezTo>
                      <a:pt x="26884" y="9885"/>
                      <a:pt x="26337" y="6837"/>
                      <a:pt x="24503" y="4360"/>
                    </a:cubicBezTo>
                    <a:cubicBezTo>
                      <a:pt x="22257" y="1352"/>
                      <a:pt x="18566" y="1"/>
                      <a:pt x="14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5546225" y="738625"/>
                <a:ext cx="665275" cy="329875"/>
              </a:xfrm>
              <a:custGeom>
                <a:avLst/>
                <a:gdLst/>
                <a:ahLst/>
                <a:cxnLst/>
                <a:rect l="l" t="t" r="r" b="b"/>
                <a:pathLst>
                  <a:path w="26611" h="13195" extrusionOk="0">
                    <a:moveTo>
                      <a:pt x="14038" y="0"/>
                    </a:moveTo>
                    <a:lnTo>
                      <a:pt x="14038" y="0"/>
                    </a:lnTo>
                    <a:cubicBezTo>
                      <a:pt x="7346" y="286"/>
                      <a:pt x="441" y="4561"/>
                      <a:pt x="72" y="11252"/>
                    </a:cubicBezTo>
                    <a:cubicBezTo>
                      <a:pt x="0" y="12669"/>
                      <a:pt x="60" y="13038"/>
                      <a:pt x="1691" y="13157"/>
                    </a:cubicBezTo>
                    <a:cubicBezTo>
                      <a:pt x="2087" y="13184"/>
                      <a:pt x="2489" y="13194"/>
                      <a:pt x="2894" y="13194"/>
                    </a:cubicBezTo>
                    <a:cubicBezTo>
                      <a:pt x="4093" y="13194"/>
                      <a:pt x="5317" y="13103"/>
                      <a:pt x="6501" y="13085"/>
                    </a:cubicBezTo>
                    <a:lnTo>
                      <a:pt x="26432" y="12776"/>
                    </a:lnTo>
                    <a:cubicBezTo>
                      <a:pt x="26563" y="11883"/>
                      <a:pt x="26611" y="10990"/>
                      <a:pt x="26551" y="10097"/>
                    </a:cubicBezTo>
                    <a:lnTo>
                      <a:pt x="26551" y="10097"/>
                    </a:lnTo>
                    <a:cubicBezTo>
                      <a:pt x="25825" y="10549"/>
                      <a:pt x="25087" y="11002"/>
                      <a:pt x="24277" y="11264"/>
                    </a:cubicBezTo>
                    <a:cubicBezTo>
                      <a:pt x="23408" y="11550"/>
                      <a:pt x="22491" y="11621"/>
                      <a:pt x="21574" y="11657"/>
                    </a:cubicBezTo>
                    <a:cubicBezTo>
                      <a:pt x="20303" y="11720"/>
                      <a:pt x="19031" y="11746"/>
                      <a:pt x="17758" y="11746"/>
                    </a:cubicBezTo>
                    <a:cubicBezTo>
                      <a:pt x="14965" y="11746"/>
                      <a:pt x="12171" y="11621"/>
                      <a:pt x="9382" y="11490"/>
                    </a:cubicBezTo>
                    <a:cubicBezTo>
                      <a:pt x="7739" y="11419"/>
                      <a:pt x="6072" y="11347"/>
                      <a:pt x="4501" y="10847"/>
                    </a:cubicBezTo>
                    <a:cubicBezTo>
                      <a:pt x="4215" y="10776"/>
                      <a:pt x="3965" y="10645"/>
                      <a:pt x="3751" y="10442"/>
                    </a:cubicBezTo>
                    <a:cubicBezTo>
                      <a:pt x="3477" y="10133"/>
                      <a:pt x="3465" y="9668"/>
                      <a:pt x="3501" y="9264"/>
                    </a:cubicBezTo>
                    <a:cubicBezTo>
                      <a:pt x="3751" y="6192"/>
                      <a:pt x="5953" y="3537"/>
                      <a:pt x="8632" y="2001"/>
                    </a:cubicBezTo>
                    <a:cubicBezTo>
                      <a:pt x="10299" y="1024"/>
                      <a:pt x="12145" y="429"/>
                      <a:pt x="14038" y="0"/>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38"/>
            <p:cNvSpPr/>
            <p:nvPr/>
          </p:nvSpPr>
          <p:spPr>
            <a:xfrm>
              <a:off x="3097983" y="1398030"/>
              <a:ext cx="960940" cy="731344"/>
            </a:xfrm>
            <a:custGeom>
              <a:avLst/>
              <a:gdLst/>
              <a:ahLst/>
              <a:cxnLst/>
              <a:rect l="l" t="t" r="r" b="b"/>
              <a:pathLst>
                <a:path w="23551" h="17924" extrusionOk="0">
                  <a:moveTo>
                    <a:pt x="16310" y="4500"/>
                  </a:moveTo>
                  <a:cubicBezTo>
                    <a:pt x="16417" y="4500"/>
                    <a:pt x="16510" y="4517"/>
                    <a:pt x="16574" y="4563"/>
                  </a:cubicBezTo>
                  <a:cubicBezTo>
                    <a:pt x="17014" y="4873"/>
                    <a:pt x="15954" y="5837"/>
                    <a:pt x="15752" y="6075"/>
                  </a:cubicBezTo>
                  <a:cubicBezTo>
                    <a:pt x="14145" y="7992"/>
                    <a:pt x="12228" y="9730"/>
                    <a:pt x="10537" y="11552"/>
                  </a:cubicBezTo>
                  <a:cubicBezTo>
                    <a:pt x="10182" y="11946"/>
                    <a:pt x="9478" y="12773"/>
                    <a:pt x="8795" y="12773"/>
                  </a:cubicBezTo>
                  <a:cubicBezTo>
                    <a:pt x="8631" y="12773"/>
                    <a:pt x="8467" y="12725"/>
                    <a:pt x="8311" y="12612"/>
                  </a:cubicBezTo>
                  <a:cubicBezTo>
                    <a:pt x="8156" y="12493"/>
                    <a:pt x="8025" y="12338"/>
                    <a:pt x="7918" y="12171"/>
                  </a:cubicBezTo>
                  <a:cubicBezTo>
                    <a:pt x="7108" y="10981"/>
                    <a:pt x="6287" y="9790"/>
                    <a:pt x="5489" y="8576"/>
                  </a:cubicBezTo>
                  <a:cubicBezTo>
                    <a:pt x="5215" y="8159"/>
                    <a:pt x="4965" y="7623"/>
                    <a:pt x="5429" y="7218"/>
                  </a:cubicBezTo>
                  <a:cubicBezTo>
                    <a:pt x="5655" y="7052"/>
                    <a:pt x="5917" y="6932"/>
                    <a:pt x="6191" y="6885"/>
                  </a:cubicBezTo>
                  <a:cubicBezTo>
                    <a:pt x="8549" y="6266"/>
                    <a:pt x="10894" y="5670"/>
                    <a:pt x="13264" y="5135"/>
                  </a:cubicBezTo>
                  <a:cubicBezTo>
                    <a:pt x="13966" y="4980"/>
                    <a:pt x="14669" y="4825"/>
                    <a:pt x="15371" y="4694"/>
                  </a:cubicBezTo>
                  <a:cubicBezTo>
                    <a:pt x="15566" y="4650"/>
                    <a:pt x="15999" y="4500"/>
                    <a:pt x="16310" y="4500"/>
                  </a:cubicBezTo>
                  <a:close/>
                  <a:moveTo>
                    <a:pt x="22190" y="1"/>
                  </a:moveTo>
                  <a:cubicBezTo>
                    <a:pt x="21584" y="1"/>
                    <a:pt x="20737" y="328"/>
                    <a:pt x="20336" y="408"/>
                  </a:cubicBezTo>
                  <a:cubicBezTo>
                    <a:pt x="18967" y="705"/>
                    <a:pt x="17597" y="1027"/>
                    <a:pt x="16228" y="1372"/>
                  </a:cubicBezTo>
                  <a:cubicBezTo>
                    <a:pt x="11597" y="2539"/>
                    <a:pt x="7001" y="3837"/>
                    <a:pt x="2405" y="5170"/>
                  </a:cubicBezTo>
                  <a:cubicBezTo>
                    <a:pt x="1869" y="5325"/>
                    <a:pt x="1310" y="5504"/>
                    <a:pt x="905" y="5885"/>
                  </a:cubicBezTo>
                  <a:cubicBezTo>
                    <a:pt x="0" y="6766"/>
                    <a:pt x="488" y="7933"/>
                    <a:pt x="1024" y="8837"/>
                  </a:cubicBezTo>
                  <a:cubicBezTo>
                    <a:pt x="2572" y="11457"/>
                    <a:pt x="4191" y="14029"/>
                    <a:pt x="5786" y="16612"/>
                  </a:cubicBezTo>
                  <a:cubicBezTo>
                    <a:pt x="5977" y="16981"/>
                    <a:pt x="6239" y="17303"/>
                    <a:pt x="6548" y="17577"/>
                  </a:cubicBezTo>
                  <a:cubicBezTo>
                    <a:pt x="6854" y="17820"/>
                    <a:pt x="7171" y="17923"/>
                    <a:pt x="7491" y="17923"/>
                  </a:cubicBezTo>
                  <a:cubicBezTo>
                    <a:pt x="8825" y="17923"/>
                    <a:pt x="10193" y="16124"/>
                    <a:pt x="10894" y="15279"/>
                  </a:cubicBezTo>
                  <a:cubicBezTo>
                    <a:pt x="14216" y="11326"/>
                    <a:pt x="17955" y="7540"/>
                    <a:pt x="21098" y="3396"/>
                  </a:cubicBezTo>
                  <a:cubicBezTo>
                    <a:pt x="21479" y="2884"/>
                    <a:pt x="23551" y="813"/>
                    <a:pt x="22693" y="134"/>
                  </a:cubicBezTo>
                  <a:cubicBezTo>
                    <a:pt x="22570" y="38"/>
                    <a:pt x="22394" y="1"/>
                    <a:pt x="22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8"/>
            <p:cNvSpPr/>
            <p:nvPr/>
          </p:nvSpPr>
          <p:spPr>
            <a:xfrm>
              <a:off x="3097975" y="1615900"/>
              <a:ext cx="784696" cy="507911"/>
            </a:xfrm>
            <a:custGeom>
              <a:avLst/>
              <a:gdLst/>
              <a:ahLst/>
              <a:cxnLst/>
              <a:rect l="l" t="t" r="r" b="b"/>
              <a:pathLst>
                <a:path w="19241" h="12659" extrusionOk="0">
                  <a:moveTo>
                    <a:pt x="2096" y="1"/>
                  </a:moveTo>
                  <a:cubicBezTo>
                    <a:pt x="1655" y="120"/>
                    <a:pt x="1250" y="322"/>
                    <a:pt x="905" y="620"/>
                  </a:cubicBezTo>
                  <a:cubicBezTo>
                    <a:pt x="0" y="1501"/>
                    <a:pt x="488" y="2668"/>
                    <a:pt x="1024" y="3572"/>
                  </a:cubicBezTo>
                  <a:cubicBezTo>
                    <a:pt x="2572" y="6192"/>
                    <a:pt x="4179" y="8764"/>
                    <a:pt x="5787" y="11347"/>
                  </a:cubicBezTo>
                  <a:cubicBezTo>
                    <a:pt x="5977" y="11716"/>
                    <a:pt x="6239" y="12038"/>
                    <a:pt x="6549" y="12312"/>
                  </a:cubicBezTo>
                  <a:cubicBezTo>
                    <a:pt x="6852" y="12555"/>
                    <a:pt x="7167" y="12658"/>
                    <a:pt x="7485" y="12658"/>
                  </a:cubicBezTo>
                  <a:cubicBezTo>
                    <a:pt x="8813" y="12658"/>
                    <a:pt x="10183" y="10859"/>
                    <a:pt x="10894" y="10014"/>
                  </a:cubicBezTo>
                  <a:cubicBezTo>
                    <a:pt x="13585" y="6823"/>
                    <a:pt x="16538" y="3739"/>
                    <a:pt x="19241" y="477"/>
                  </a:cubicBezTo>
                  <a:lnTo>
                    <a:pt x="19241" y="477"/>
                  </a:lnTo>
                  <a:cubicBezTo>
                    <a:pt x="17812" y="1013"/>
                    <a:pt x="16359" y="1453"/>
                    <a:pt x="14883" y="1798"/>
                  </a:cubicBezTo>
                  <a:cubicBezTo>
                    <a:pt x="13478" y="3334"/>
                    <a:pt x="11942" y="4775"/>
                    <a:pt x="10549" y="6287"/>
                  </a:cubicBezTo>
                  <a:cubicBezTo>
                    <a:pt x="10184" y="6672"/>
                    <a:pt x="9485" y="7506"/>
                    <a:pt x="8796" y="7506"/>
                  </a:cubicBezTo>
                  <a:cubicBezTo>
                    <a:pt x="8632" y="7506"/>
                    <a:pt x="8469" y="7459"/>
                    <a:pt x="8311" y="7347"/>
                  </a:cubicBezTo>
                  <a:cubicBezTo>
                    <a:pt x="8156" y="7228"/>
                    <a:pt x="8025" y="7073"/>
                    <a:pt x="7930" y="6894"/>
                  </a:cubicBezTo>
                  <a:cubicBezTo>
                    <a:pt x="7108" y="5704"/>
                    <a:pt x="6287" y="4513"/>
                    <a:pt x="5489" y="3311"/>
                  </a:cubicBezTo>
                  <a:cubicBezTo>
                    <a:pt x="5286" y="3001"/>
                    <a:pt x="5108" y="2632"/>
                    <a:pt x="5203" y="2287"/>
                  </a:cubicBezTo>
                  <a:cubicBezTo>
                    <a:pt x="5060" y="2251"/>
                    <a:pt x="4905" y="2191"/>
                    <a:pt x="4763" y="2144"/>
                  </a:cubicBezTo>
                  <a:cubicBezTo>
                    <a:pt x="3667" y="1727"/>
                    <a:pt x="2727" y="977"/>
                    <a:pt x="2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38"/>
            <p:cNvGrpSpPr/>
            <p:nvPr/>
          </p:nvGrpSpPr>
          <p:grpSpPr>
            <a:xfrm>
              <a:off x="5541437" y="1455861"/>
              <a:ext cx="499721" cy="500779"/>
              <a:chOff x="5683312" y="727398"/>
              <a:chExt cx="499721" cy="500779"/>
            </a:xfrm>
          </p:grpSpPr>
          <p:sp>
            <p:nvSpPr>
              <p:cNvPr id="577" name="Google Shape;577;p38"/>
              <p:cNvSpPr/>
              <p:nvPr/>
            </p:nvSpPr>
            <p:spPr>
              <a:xfrm rot="2374715">
                <a:off x="5757492" y="798149"/>
                <a:ext cx="351361" cy="359278"/>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rot="2374715">
                <a:off x="5866656" y="776637"/>
                <a:ext cx="90952" cy="111404"/>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rot="2374715">
                <a:off x="5990189" y="819697"/>
                <a:ext cx="17755" cy="17733"/>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38"/>
            <p:cNvGrpSpPr/>
            <p:nvPr/>
          </p:nvGrpSpPr>
          <p:grpSpPr>
            <a:xfrm>
              <a:off x="3585622" y="934452"/>
              <a:ext cx="357643" cy="351989"/>
              <a:chOff x="3585622" y="934452"/>
              <a:chExt cx="357643" cy="351989"/>
            </a:xfrm>
          </p:grpSpPr>
          <p:sp>
            <p:nvSpPr>
              <p:cNvPr id="581" name="Google Shape;581;p38"/>
              <p:cNvSpPr/>
              <p:nvPr/>
            </p:nvSpPr>
            <p:spPr>
              <a:xfrm rot="-1963149">
                <a:off x="3631360" y="986761"/>
                <a:ext cx="266166" cy="247371"/>
              </a:xfrm>
              <a:custGeom>
                <a:avLst/>
                <a:gdLst/>
                <a:ahLst/>
                <a:cxnLst/>
                <a:rect l="l" t="t" r="r" b="b"/>
                <a:pathLst>
                  <a:path w="21610" h="20084" extrusionOk="0">
                    <a:moveTo>
                      <a:pt x="8206" y="1"/>
                    </a:moveTo>
                    <a:cubicBezTo>
                      <a:pt x="8099" y="1"/>
                      <a:pt x="8014" y="11"/>
                      <a:pt x="7954" y="31"/>
                    </a:cubicBezTo>
                    <a:cubicBezTo>
                      <a:pt x="6811" y="423"/>
                      <a:pt x="4418" y="2674"/>
                      <a:pt x="13204" y="6103"/>
                    </a:cubicBezTo>
                    <a:cubicBezTo>
                      <a:pt x="13669" y="6281"/>
                      <a:pt x="7478" y="5876"/>
                      <a:pt x="7418" y="8198"/>
                    </a:cubicBezTo>
                    <a:cubicBezTo>
                      <a:pt x="7347" y="10520"/>
                      <a:pt x="14252" y="10115"/>
                      <a:pt x="13907" y="13544"/>
                    </a:cubicBezTo>
                    <a:cubicBezTo>
                      <a:pt x="13758" y="15074"/>
                      <a:pt x="11953" y="15954"/>
                      <a:pt x="9911" y="15954"/>
                    </a:cubicBezTo>
                    <a:cubicBezTo>
                      <a:pt x="7392" y="15954"/>
                      <a:pt x="4514" y="14613"/>
                      <a:pt x="3941" y="11496"/>
                    </a:cubicBezTo>
                    <a:cubicBezTo>
                      <a:pt x="3858" y="11064"/>
                      <a:pt x="3254" y="10464"/>
                      <a:pt x="2625" y="10464"/>
                    </a:cubicBezTo>
                    <a:cubicBezTo>
                      <a:pt x="2352" y="10464"/>
                      <a:pt x="2075" y="10577"/>
                      <a:pt x="1834" y="10865"/>
                    </a:cubicBezTo>
                    <a:cubicBezTo>
                      <a:pt x="1036" y="11830"/>
                      <a:pt x="0" y="17199"/>
                      <a:pt x="8263" y="19747"/>
                    </a:cubicBezTo>
                    <a:cubicBezTo>
                      <a:pt x="9009" y="19978"/>
                      <a:pt x="9751" y="20084"/>
                      <a:pt x="10474" y="20084"/>
                    </a:cubicBezTo>
                    <a:cubicBezTo>
                      <a:pt x="16046" y="20084"/>
                      <a:pt x="20444" y="13805"/>
                      <a:pt x="16407" y="10401"/>
                    </a:cubicBezTo>
                    <a:lnTo>
                      <a:pt x="16407" y="10401"/>
                    </a:lnTo>
                    <a:cubicBezTo>
                      <a:pt x="16407" y="10401"/>
                      <a:pt x="16985" y="10502"/>
                      <a:pt x="17725" y="10502"/>
                    </a:cubicBezTo>
                    <a:cubicBezTo>
                      <a:pt x="19299" y="10502"/>
                      <a:pt x="21609" y="10045"/>
                      <a:pt x="20670" y="7186"/>
                    </a:cubicBezTo>
                    <a:cubicBezTo>
                      <a:pt x="19361" y="3193"/>
                      <a:pt x="10142" y="1"/>
                      <a:pt x="8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rot="-1963149">
                <a:off x="3813689" y="1021743"/>
                <a:ext cx="20397" cy="20544"/>
              </a:xfrm>
              <a:custGeom>
                <a:avLst/>
                <a:gdLst/>
                <a:ahLst/>
                <a:cxnLst/>
                <a:rect l="l" t="t" r="r" b="b"/>
                <a:pathLst>
                  <a:path w="1656" h="1668" extrusionOk="0">
                    <a:moveTo>
                      <a:pt x="822" y="1"/>
                    </a:moveTo>
                    <a:cubicBezTo>
                      <a:pt x="370" y="1"/>
                      <a:pt x="1" y="382"/>
                      <a:pt x="1" y="834"/>
                    </a:cubicBezTo>
                    <a:cubicBezTo>
                      <a:pt x="1" y="1299"/>
                      <a:pt x="370" y="1668"/>
                      <a:pt x="822" y="1668"/>
                    </a:cubicBezTo>
                    <a:cubicBezTo>
                      <a:pt x="1287" y="1668"/>
                      <a:pt x="1656" y="1299"/>
                      <a:pt x="1656" y="834"/>
                    </a:cubicBezTo>
                    <a:cubicBezTo>
                      <a:pt x="1656" y="382"/>
                      <a:pt x="1287" y="1"/>
                      <a:pt x="822"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rot="-1963149">
                <a:off x="3698051" y="1000672"/>
                <a:ext cx="102661" cy="57852"/>
              </a:xfrm>
              <a:custGeom>
                <a:avLst/>
                <a:gdLst/>
                <a:ahLst/>
                <a:cxnLst/>
                <a:rect l="l" t="t" r="r" b="b"/>
                <a:pathLst>
                  <a:path w="8335" h="4697" extrusionOk="0">
                    <a:moveTo>
                      <a:pt x="729" y="0"/>
                    </a:moveTo>
                    <a:cubicBezTo>
                      <a:pt x="587" y="0"/>
                      <a:pt x="452" y="83"/>
                      <a:pt x="381" y="223"/>
                    </a:cubicBezTo>
                    <a:lnTo>
                      <a:pt x="84" y="866"/>
                    </a:lnTo>
                    <a:cubicBezTo>
                      <a:pt x="0" y="1057"/>
                      <a:pt x="84" y="1283"/>
                      <a:pt x="274" y="1366"/>
                    </a:cubicBezTo>
                    <a:lnTo>
                      <a:pt x="7442" y="4664"/>
                    </a:lnTo>
                    <a:cubicBezTo>
                      <a:pt x="7492" y="4686"/>
                      <a:pt x="7544" y="4696"/>
                      <a:pt x="7596" y="4696"/>
                    </a:cubicBezTo>
                    <a:cubicBezTo>
                      <a:pt x="7741" y="4696"/>
                      <a:pt x="7880" y="4614"/>
                      <a:pt x="7942" y="4474"/>
                    </a:cubicBezTo>
                    <a:lnTo>
                      <a:pt x="8239" y="3819"/>
                    </a:lnTo>
                    <a:cubicBezTo>
                      <a:pt x="8335" y="3628"/>
                      <a:pt x="8251" y="3402"/>
                      <a:pt x="8061" y="3319"/>
                    </a:cubicBezTo>
                    <a:lnTo>
                      <a:pt x="881" y="33"/>
                    </a:lnTo>
                    <a:cubicBezTo>
                      <a:pt x="831" y="11"/>
                      <a:pt x="780" y="0"/>
                      <a:pt x="729" y="0"/>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050" name="Picture 2">
            <a:extLst>
              <a:ext uri="{FF2B5EF4-FFF2-40B4-BE49-F238E27FC236}">
                <a16:creationId xmlns:a16="http://schemas.microsoft.com/office/drawing/2014/main" id="{ACB0FBBF-8408-42C2-A6AD-4ABAC32928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0479" y="3580735"/>
            <a:ext cx="2676067" cy="3345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500" fill="hold">
                                          <p:stCondLst>
                                            <p:cond delay="0"/>
                                          </p:stCondLst>
                                        </p:cTn>
                                        <p:tgtEl>
                                          <p:spTgt spid="548"/>
                                        </p:tgtEl>
                                        <p:attrNameLst>
                                          <p:attrName>r</p:attrName>
                                        </p:attrNameLst>
                                      </p:cBhvr>
                                    </p:animRot>
                                    <p:animRot by="-240000">
                                      <p:cBhvr>
                                        <p:cTn id="7" dur="1000" fill="hold">
                                          <p:stCondLst>
                                            <p:cond delay="1000"/>
                                          </p:stCondLst>
                                        </p:cTn>
                                        <p:tgtEl>
                                          <p:spTgt spid="548"/>
                                        </p:tgtEl>
                                        <p:attrNameLst>
                                          <p:attrName>r</p:attrName>
                                        </p:attrNameLst>
                                      </p:cBhvr>
                                    </p:animRot>
                                    <p:animRot by="240000">
                                      <p:cBhvr>
                                        <p:cTn id="8" dur="1000" fill="hold">
                                          <p:stCondLst>
                                            <p:cond delay="2000"/>
                                          </p:stCondLst>
                                        </p:cTn>
                                        <p:tgtEl>
                                          <p:spTgt spid="548"/>
                                        </p:tgtEl>
                                        <p:attrNameLst>
                                          <p:attrName>r</p:attrName>
                                        </p:attrNameLst>
                                      </p:cBhvr>
                                    </p:animRot>
                                    <p:animRot by="-240000">
                                      <p:cBhvr>
                                        <p:cTn id="9" dur="1000" fill="hold">
                                          <p:stCondLst>
                                            <p:cond delay="3000"/>
                                          </p:stCondLst>
                                        </p:cTn>
                                        <p:tgtEl>
                                          <p:spTgt spid="548"/>
                                        </p:tgtEl>
                                        <p:attrNameLst>
                                          <p:attrName>r</p:attrName>
                                        </p:attrNameLst>
                                      </p:cBhvr>
                                    </p:animRot>
                                    <p:animRot by="120000">
                                      <p:cBhvr>
                                        <p:cTn id="10" dur="1000" fill="hold">
                                          <p:stCondLst>
                                            <p:cond delay="4000"/>
                                          </p:stCondLst>
                                        </p:cTn>
                                        <p:tgtEl>
                                          <p:spTgt spid="54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39"/>
          <p:cNvSpPr txBox="1">
            <a:spLocks noGrp="1"/>
          </p:cNvSpPr>
          <p:nvPr>
            <p:ph type="subTitle" idx="1"/>
          </p:nvPr>
        </p:nvSpPr>
        <p:spPr>
          <a:xfrm>
            <a:off x="1279200" y="1264953"/>
            <a:ext cx="6585600" cy="12353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sz="1800" dirty="0"/>
              <a:t>Object Detection</a:t>
            </a:r>
            <a:r>
              <a:rPr lang="zh-CN" altLang="en-US" sz="1800" dirty="0"/>
              <a:t>存在很严重的数据不平衡问题</a:t>
            </a:r>
            <a:r>
              <a:rPr lang="en-US" altLang="zh-CN" sz="1800" dirty="0"/>
              <a:t>(</a:t>
            </a:r>
            <a:r>
              <a:rPr lang="en-US" altLang="zh-CN" sz="1800" dirty="0">
                <a:solidFill>
                  <a:schemeClr val="accent1">
                    <a:lumMod val="60000"/>
                    <a:lumOff val="40000"/>
                  </a:schemeClr>
                </a:solidFill>
              </a:rPr>
              <a:t>Focal Loss</a:t>
            </a:r>
            <a:r>
              <a:rPr lang="en-US" altLang="zh-CN" sz="1800" dirty="0"/>
              <a:t>), </a:t>
            </a:r>
            <a:r>
              <a:rPr lang="zh-CN" altLang="en-US" sz="1800" dirty="0"/>
              <a:t>目标检测中也存在</a:t>
            </a:r>
            <a:r>
              <a:rPr lang="en-US" altLang="zh-CN" sz="1800" dirty="0">
                <a:solidFill>
                  <a:schemeClr val="accent5"/>
                </a:solidFill>
              </a:rPr>
              <a:t>norm</a:t>
            </a:r>
            <a:r>
              <a:rPr lang="zh-CN" altLang="en-US" sz="1800" dirty="0">
                <a:solidFill>
                  <a:schemeClr val="accent5"/>
                </a:solidFill>
              </a:rPr>
              <a:t>不等</a:t>
            </a:r>
            <a:r>
              <a:rPr lang="zh-CN" altLang="en-US" sz="1800" dirty="0"/>
              <a:t>的问题</a:t>
            </a:r>
            <a:r>
              <a:rPr lang="en-US" altLang="zh-CN" sz="1800" dirty="0"/>
              <a:t>, </a:t>
            </a:r>
            <a:r>
              <a:rPr lang="zh-CN" altLang="en-US" sz="1800" dirty="0"/>
              <a:t>来自背景和大类别对小类别的打压</a:t>
            </a:r>
            <a:r>
              <a:rPr lang="en-US" altLang="zh-CN" sz="1800" dirty="0"/>
              <a:t>. </a:t>
            </a:r>
            <a:endParaRPr sz="1800" dirty="0"/>
          </a:p>
        </p:txBody>
      </p:sp>
      <p:sp>
        <p:nvSpPr>
          <p:cNvPr id="4" name="Google Shape;588;p39">
            <a:extLst>
              <a:ext uri="{FF2B5EF4-FFF2-40B4-BE49-F238E27FC236}">
                <a16:creationId xmlns:a16="http://schemas.microsoft.com/office/drawing/2014/main" id="{BFDEAB97-8F90-4E1C-BF85-6F6C8DACD163}"/>
              </a:ext>
            </a:extLst>
          </p:cNvPr>
          <p:cNvSpPr txBox="1">
            <a:spLocks/>
          </p:cNvSpPr>
          <p:nvPr/>
        </p:nvSpPr>
        <p:spPr>
          <a:xfrm>
            <a:off x="1279200" y="2500313"/>
            <a:ext cx="6585600" cy="7797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26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indent="0" algn="l"/>
            <a:r>
              <a:rPr lang="zh-CN" altLang="en-US" sz="1800" dirty="0"/>
              <a:t>打不过就不和你打</a:t>
            </a:r>
            <a:r>
              <a:rPr lang="en-US" altLang="zh-CN" sz="1800" dirty="0"/>
              <a:t>, </a:t>
            </a:r>
            <a:r>
              <a:rPr lang="zh-CN" altLang="en-US" sz="1800" dirty="0"/>
              <a:t>避免与你发生直接的正面冲突</a:t>
            </a:r>
            <a:r>
              <a:rPr lang="en-US" altLang="zh-CN" sz="1800" dirty="0"/>
              <a:t>, </a:t>
            </a:r>
            <a:r>
              <a:rPr lang="zh-CN" altLang="en-US" sz="1800" dirty="0"/>
              <a:t>要打就和与自己实力相当的人打</a:t>
            </a:r>
            <a:r>
              <a:rPr lang="en-US" altLang="zh-CN" sz="1800" dirty="0"/>
              <a:t>.</a:t>
            </a:r>
            <a:endParaRPr lang="zh-CN" altLang="en-US" sz="1800" dirty="0"/>
          </a:p>
        </p:txBody>
      </p:sp>
      <p:pic>
        <p:nvPicPr>
          <p:cNvPr id="1026" name="Picture 2">
            <a:extLst>
              <a:ext uri="{FF2B5EF4-FFF2-40B4-BE49-F238E27FC236}">
                <a16:creationId xmlns:a16="http://schemas.microsoft.com/office/drawing/2014/main" id="{7D910DC2-D12E-431F-980A-7C69ED9A96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73710" y="2890204"/>
            <a:ext cx="253504" cy="231433"/>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588;p39">
            <a:extLst>
              <a:ext uri="{FF2B5EF4-FFF2-40B4-BE49-F238E27FC236}">
                <a16:creationId xmlns:a16="http://schemas.microsoft.com/office/drawing/2014/main" id="{DCEFE780-AD63-4A94-97B4-B22FD4566D62}"/>
              </a:ext>
            </a:extLst>
          </p:cNvPr>
          <p:cNvSpPr txBox="1">
            <a:spLocks/>
          </p:cNvSpPr>
          <p:nvPr/>
        </p:nvSpPr>
        <p:spPr>
          <a:xfrm>
            <a:off x="1279200" y="3345782"/>
            <a:ext cx="6585600" cy="7797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26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indent="0" algn="l"/>
            <a:r>
              <a:rPr lang="zh-CN" altLang="en-US" sz="1800" dirty="0"/>
              <a:t>因此</a:t>
            </a:r>
            <a:r>
              <a:rPr lang="en-US" altLang="zh-CN" sz="1800" dirty="0"/>
              <a:t>, </a:t>
            </a:r>
            <a:r>
              <a:rPr lang="zh-CN" altLang="en-US" sz="1800" dirty="0"/>
              <a:t>将样本数目相当的类别划分到同一个组别中去</a:t>
            </a:r>
            <a:r>
              <a:rPr lang="en-US" altLang="zh-CN" sz="1800" dirty="0"/>
              <a:t>. </a:t>
            </a:r>
            <a:endParaRPr lang="zh-CN" altLang="en-US" sz="1800" dirty="0"/>
          </a:p>
        </p:txBody>
      </p:sp>
    </p:spTree>
  </p:cSld>
  <p:clrMapOvr>
    <a:masterClrMapping/>
  </p:clrMapOvr>
  <mc:AlternateContent xmlns:mc="http://schemas.openxmlformats.org/markup-compatibility/2006" xmlns:p14="http://schemas.microsoft.com/office/powerpoint/2010/main">
    <mc:Choice Requires="p14">
      <p:transition spd="slow" p14:dur="15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300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par>
                                <p:cTn id="8" presetID="14" presetClass="entr" presetSubtype="10" fill="hold" nodeType="withEffect">
                                  <p:stCondLst>
                                    <p:cond delay="3000"/>
                                  </p:stCondLst>
                                  <p:childTnLst>
                                    <p:set>
                                      <p:cBhvr>
                                        <p:cTn id="9" dur="1" fill="hold">
                                          <p:stCondLst>
                                            <p:cond delay="0"/>
                                          </p:stCondLst>
                                        </p:cTn>
                                        <p:tgtEl>
                                          <p:spTgt spid="1026"/>
                                        </p:tgtEl>
                                        <p:attrNameLst>
                                          <p:attrName>style.visibility</p:attrName>
                                        </p:attrNameLst>
                                      </p:cBhvr>
                                      <p:to>
                                        <p:strVal val="visible"/>
                                      </p:to>
                                    </p:set>
                                    <p:animEffect transition="in" filter="randombar(horizontal)">
                                      <p:cBhvr>
                                        <p:cTn id="10" dur="500"/>
                                        <p:tgtEl>
                                          <p:spTgt spid="1026"/>
                                        </p:tgtEl>
                                      </p:cBhvr>
                                    </p:animEffect>
                                  </p:childTnLst>
                                </p:cTn>
                              </p:par>
                            </p:childTnLst>
                          </p:cTn>
                        </p:par>
                        <p:par>
                          <p:cTn id="11" fill="hold">
                            <p:stCondLst>
                              <p:cond delay="3500"/>
                            </p:stCondLst>
                            <p:childTnLst>
                              <p:par>
                                <p:cTn id="12" presetID="14" presetClass="entr" presetSubtype="10" fill="hold" grpId="0" nodeType="afterEffect">
                                  <p:stCondLst>
                                    <p:cond delay="10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cxnSp>
        <p:nvCxnSpPr>
          <p:cNvPr id="7" name="直接连接符 6">
            <a:extLst>
              <a:ext uri="{FF2B5EF4-FFF2-40B4-BE49-F238E27FC236}">
                <a16:creationId xmlns:a16="http://schemas.microsoft.com/office/drawing/2014/main" id="{2A0AE2D6-1F11-4F91-A172-2BF5905C4A4F}"/>
              </a:ext>
            </a:extLst>
          </p:cNvPr>
          <p:cNvCxnSpPr/>
          <p:nvPr/>
        </p:nvCxnSpPr>
        <p:spPr>
          <a:xfrm>
            <a:off x="1795244" y="3674378"/>
            <a:ext cx="5553512"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C80C91A5-4AAA-4896-8645-4EFC1753530B}"/>
              </a:ext>
            </a:extLst>
          </p:cNvPr>
          <p:cNvSpPr/>
          <p:nvPr/>
        </p:nvSpPr>
        <p:spPr>
          <a:xfrm>
            <a:off x="2189527" y="629174"/>
            <a:ext cx="209724" cy="30452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E431613E-7257-49E1-AF78-FFFCA9287699}"/>
              </a:ext>
            </a:extLst>
          </p:cNvPr>
          <p:cNvSpPr/>
          <p:nvPr/>
        </p:nvSpPr>
        <p:spPr>
          <a:xfrm>
            <a:off x="2781962" y="2107775"/>
            <a:ext cx="209724" cy="1566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6CD753F0-99D4-44B6-9D49-FE1BD26A6D66}"/>
              </a:ext>
            </a:extLst>
          </p:cNvPr>
          <p:cNvSpPr/>
          <p:nvPr/>
        </p:nvSpPr>
        <p:spPr>
          <a:xfrm>
            <a:off x="3374397" y="2378869"/>
            <a:ext cx="209724" cy="12955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6ECAEAB0-445E-4987-AFF0-CA9CDEB7B1B8}"/>
              </a:ext>
            </a:extLst>
          </p:cNvPr>
          <p:cNvSpPr/>
          <p:nvPr/>
        </p:nvSpPr>
        <p:spPr>
          <a:xfrm>
            <a:off x="3966832" y="2500313"/>
            <a:ext cx="209724" cy="11740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7FC780B1-D82E-411F-A30F-CDFC5072E2BC}"/>
              </a:ext>
            </a:extLst>
          </p:cNvPr>
          <p:cNvSpPr/>
          <p:nvPr/>
        </p:nvSpPr>
        <p:spPr>
          <a:xfrm>
            <a:off x="4559266" y="3086100"/>
            <a:ext cx="209724" cy="5882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10F63CA9-037E-4352-B1F4-7D658DB2A7AB}"/>
              </a:ext>
            </a:extLst>
          </p:cNvPr>
          <p:cNvSpPr/>
          <p:nvPr/>
        </p:nvSpPr>
        <p:spPr>
          <a:xfrm>
            <a:off x="5151700" y="3250408"/>
            <a:ext cx="209724" cy="4239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3A4D542B-75EA-469A-9E53-3D1CDA1CFC70}"/>
              </a:ext>
            </a:extLst>
          </p:cNvPr>
          <p:cNvSpPr/>
          <p:nvPr/>
        </p:nvSpPr>
        <p:spPr>
          <a:xfrm>
            <a:off x="5744134" y="3357562"/>
            <a:ext cx="209724" cy="3168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93BA0DDE-48B9-4FBA-A8B8-B2C2BED6A80E}"/>
              </a:ext>
            </a:extLst>
          </p:cNvPr>
          <p:cNvSpPr/>
          <p:nvPr/>
        </p:nvSpPr>
        <p:spPr>
          <a:xfrm>
            <a:off x="6336568" y="3471884"/>
            <a:ext cx="209724" cy="2024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B70065B3-18D1-44D3-84B3-32675AEDD2E5}"/>
              </a:ext>
            </a:extLst>
          </p:cNvPr>
          <p:cNvSpPr/>
          <p:nvPr/>
        </p:nvSpPr>
        <p:spPr>
          <a:xfrm>
            <a:off x="6929003" y="3532911"/>
            <a:ext cx="209724" cy="1414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31F5BC93-E901-47CF-9AAF-68D83172FF21}"/>
              </a:ext>
            </a:extLst>
          </p:cNvPr>
          <p:cNvSpPr txBox="1"/>
          <p:nvPr/>
        </p:nvSpPr>
        <p:spPr>
          <a:xfrm>
            <a:off x="2077823" y="3712139"/>
            <a:ext cx="433132" cy="307777"/>
          </a:xfrm>
          <a:prstGeom prst="rect">
            <a:avLst/>
          </a:prstGeom>
          <a:noFill/>
        </p:spPr>
        <p:txBody>
          <a:bodyPr wrap="none" rtlCol="0">
            <a:spAutoFit/>
          </a:bodyPr>
          <a:lstStyle/>
          <a:p>
            <a:r>
              <a:rPr lang="en-US" altLang="zh-CN" dirty="0" err="1">
                <a:solidFill>
                  <a:schemeClr val="accent4"/>
                </a:solidFill>
                <a:latin typeface="Comfortaa" panose="02010600030101010101" charset="0"/>
              </a:rPr>
              <a:t>bg</a:t>
            </a:r>
            <a:endParaRPr lang="zh-CN" altLang="en-US" dirty="0">
              <a:solidFill>
                <a:schemeClr val="accent4"/>
              </a:solidFill>
              <a:latin typeface="Comfortaa" panose="02010600030101010101" charset="0"/>
            </a:endParaRPr>
          </a:p>
        </p:txBody>
      </p:sp>
      <p:sp>
        <p:nvSpPr>
          <p:cNvPr id="28" name="矩形 27">
            <a:extLst>
              <a:ext uri="{FF2B5EF4-FFF2-40B4-BE49-F238E27FC236}">
                <a16:creationId xmlns:a16="http://schemas.microsoft.com/office/drawing/2014/main" id="{E46CB1A9-9EA0-4265-B05B-77ED4333F8FB}"/>
              </a:ext>
            </a:extLst>
          </p:cNvPr>
          <p:cNvSpPr/>
          <p:nvPr/>
        </p:nvSpPr>
        <p:spPr>
          <a:xfrm>
            <a:off x="2077823" y="435771"/>
            <a:ext cx="433132" cy="3621897"/>
          </a:xfrm>
          <a:prstGeom prst="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42CB2414-E253-4287-8BE0-ECDD08E997BD}"/>
              </a:ext>
            </a:extLst>
          </p:cNvPr>
          <p:cNvSpPr/>
          <p:nvPr/>
        </p:nvSpPr>
        <p:spPr>
          <a:xfrm>
            <a:off x="2670256" y="1257300"/>
            <a:ext cx="1615993" cy="2800368"/>
          </a:xfrm>
          <a:prstGeom prst="rect">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63BEF34F-C01E-4AAF-882D-7FCCB66D50E3}"/>
              </a:ext>
            </a:extLst>
          </p:cNvPr>
          <p:cNvSpPr/>
          <p:nvPr/>
        </p:nvSpPr>
        <p:spPr>
          <a:xfrm>
            <a:off x="4448565" y="1993108"/>
            <a:ext cx="1615993" cy="2064560"/>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B8866C1E-AB2E-43BF-91C7-DD148EB0F09E}"/>
              </a:ext>
            </a:extLst>
          </p:cNvPr>
          <p:cNvSpPr/>
          <p:nvPr/>
        </p:nvSpPr>
        <p:spPr>
          <a:xfrm>
            <a:off x="6258180" y="2571750"/>
            <a:ext cx="971295" cy="1485918"/>
          </a:xfrm>
          <a:prstGeom prst="rect">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CB592D03-6F98-4038-8CCC-C0716556B5B8}"/>
              </a:ext>
            </a:extLst>
          </p:cNvPr>
          <p:cNvSpPr txBox="1"/>
          <p:nvPr/>
        </p:nvSpPr>
        <p:spPr>
          <a:xfrm>
            <a:off x="3072035" y="3712139"/>
            <a:ext cx="894797" cy="307777"/>
          </a:xfrm>
          <a:prstGeom prst="rect">
            <a:avLst/>
          </a:prstGeom>
          <a:noFill/>
        </p:spPr>
        <p:txBody>
          <a:bodyPr wrap="none" rtlCol="0">
            <a:spAutoFit/>
          </a:bodyPr>
          <a:lstStyle/>
          <a:p>
            <a:r>
              <a:rPr lang="en-US" altLang="zh-CN" dirty="0">
                <a:solidFill>
                  <a:schemeClr val="accent4"/>
                </a:solidFill>
                <a:latin typeface="Comfortaa" panose="02010600030101010101" charset="0"/>
              </a:rPr>
              <a:t>Group 1</a:t>
            </a:r>
            <a:endParaRPr lang="zh-CN" altLang="en-US" dirty="0">
              <a:solidFill>
                <a:schemeClr val="accent4"/>
              </a:solidFill>
              <a:latin typeface="Comfortaa" panose="02010600030101010101" charset="0"/>
            </a:endParaRPr>
          </a:p>
        </p:txBody>
      </p:sp>
      <p:sp>
        <p:nvSpPr>
          <p:cNvPr id="36" name="文本框 35">
            <a:extLst>
              <a:ext uri="{FF2B5EF4-FFF2-40B4-BE49-F238E27FC236}">
                <a16:creationId xmlns:a16="http://schemas.microsoft.com/office/drawing/2014/main" id="{74185547-E551-46BE-B47C-FF3037F7286E}"/>
              </a:ext>
            </a:extLst>
          </p:cNvPr>
          <p:cNvSpPr txBox="1"/>
          <p:nvPr/>
        </p:nvSpPr>
        <p:spPr>
          <a:xfrm>
            <a:off x="4849337" y="3712139"/>
            <a:ext cx="931665" cy="307777"/>
          </a:xfrm>
          <a:prstGeom prst="rect">
            <a:avLst/>
          </a:prstGeom>
          <a:noFill/>
        </p:spPr>
        <p:txBody>
          <a:bodyPr wrap="none" rtlCol="0">
            <a:spAutoFit/>
          </a:bodyPr>
          <a:lstStyle/>
          <a:p>
            <a:r>
              <a:rPr lang="en-US" altLang="zh-CN" dirty="0">
                <a:solidFill>
                  <a:schemeClr val="accent4"/>
                </a:solidFill>
                <a:latin typeface="Comfortaa" panose="02010600030101010101" charset="0"/>
              </a:rPr>
              <a:t>Group 2</a:t>
            </a:r>
            <a:endParaRPr lang="zh-CN" altLang="en-US" dirty="0">
              <a:solidFill>
                <a:schemeClr val="accent4"/>
              </a:solidFill>
              <a:latin typeface="Comfortaa" panose="02010600030101010101" charset="0"/>
            </a:endParaRPr>
          </a:p>
        </p:txBody>
      </p:sp>
      <p:sp>
        <p:nvSpPr>
          <p:cNvPr id="38" name="文本框 37">
            <a:extLst>
              <a:ext uri="{FF2B5EF4-FFF2-40B4-BE49-F238E27FC236}">
                <a16:creationId xmlns:a16="http://schemas.microsoft.com/office/drawing/2014/main" id="{7663984E-55FE-41C6-9755-A17F54D9E6D1}"/>
              </a:ext>
            </a:extLst>
          </p:cNvPr>
          <p:cNvSpPr txBox="1"/>
          <p:nvPr/>
        </p:nvSpPr>
        <p:spPr>
          <a:xfrm>
            <a:off x="6292634" y="3714388"/>
            <a:ext cx="933269" cy="307777"/>
          </a:xfrm>
          <a:prstGeom prst="rect">
            <a:avLst/>
          </a:prstGeom>
          <a:noFill/>
        </p:spPr>
        <p:txBody>
          <a:bodyPr wrap="none" rtlCol="0">
            <a:spAutoFit/>
          </a:bodyPr>
          <a:lstStyle/>
          <a:p>
            <a:r>
              <a:rPr lang="en-US" altLang="zh-CN" dirty="0">
                <a:solidFill>
                  <a:schemeClr val="accent4"/>
                </a:solidFill>
                <a:latin typeface="Comfortaa" panose="02010600030101010101" charset="0"/>
              </a:rPr>
              <a:t>Group 3</a:t>
            </a:r>
            <a:endParaRPr lang="zh-CN" altLang="en-US" dirty="0">
              <a:solidFill>
                <a:schemeClr val="accent4"/>
              </a:solidFill>
              <a:latin typeface="Comfortaa" panose="02010600030101010101" charset="0"/>
            </a:endParaRPr>
          </a:p>
        </p:txBody>
      </p:sp>
      <p:sp>
        <p:nvSpPr>
          <p:cNvPr id="40" name="文本框 39">
            <a:extLst>
              <a:ext uri="{FF2B5EF4-FFF2-40B4-BE49-F238E27FC236}">
                <a16:creationId xmlns:a16="http://schemas.microsoft.com/office/drawing/2014/main" id="{78081D76-CA69-4822-AB77-7E729CF3F602}"/>
              </a:ext>
            </a:extLst>
          </p:cNvPr>
          <p:cNvSpPr txBox="1"/>
          <p:nvPr/>
        </p:nvSpPr>
        <p:spPr>
          <a:xfrm>
            <a:off x="962768" y="4707729"/>
            <a:ext cx="7192995" cy="307777"/>
          </a:xfrm>
          <a:prstGeom prst="rect">
            <a:avLst/>
          </a:prstGeom>
          <a:noFill/>
        </p:spPr>
        <p:txBody>
          <a:bodyPr wrap="none" rtlCol="0">
            <a:spAutoFit/>
          </a:bodyPr>
          <a:lstStyle/>
          <a:p>
            <a:r>
              <a:rPr lang="zh-CN" altLang="en-US" dirty="0">
                <a:solidFill>
                  <a:schemeClr val="accent4"/>
                </a:solidFill>
                <a:latin typeface="Comfortaa" panose="02010600030101010101" charset="0"/>
              </a:rPr>
              <a:t>原本</a:t>
            </a:r>
            <a:r>
              <a:rPr lang="en-US" altLang="zh-CN" dirty="0" err="1">
                <a:solidFill>
                  <a:schemeClr val="accent4"/>
                </a:solidFill>
                <a:latin typeface="Comfortaa" panose="02010600030101010101" charset="0"/>
              </a:rPr>
              <a:t>softmax</a:t>
            </a:r>
            <a:r>
              <a:rPr lang="zh-CN" altLang="en-US" dirty="0">
                <a:solidFill>
                  <a:schemeClr val="accent4"/>
                </a:solidFill>
                <a:latin typeface="Comfortaa" panose="02010600030101010101" charset="0"/>
              </a:rPr>
              <a:t>要处理的不平衡率可能有</a:t>
            </a:r>
            <a:r>
              <a:rPr lang="en-US" altLang="zh-CN" dirty="0">
                <a:solidFill>
                  <a:schemeClr val="accent4"/>
                </a:solidFill>
                <a:latin typeface="Comfortaa" panose="02010600030101010101" charset="0"/>
              </a:rPr>
              <a:t>10-100, </a:t>
            </a:r>
            <a:r>
              <a:rPr lang="zh-CN" altLang="en-US" dirty="0">
                <a:solidFill>
                  <a:schemeClr val="accent4"/>
                </a:solidFill>
                <a:latin typeface="Comfortaa" panose="02010600030101010101" charset="0"/>
              </a:rPr>
              <a:t>分组后组内的不平衡率能得到很大的改善</a:t>
            </a:r>
            <a:r>
              <a:rPr lang="en-US" altLang="zh-CN" dirty="0">
                <a:solidFill>
                  <a:schemeClr val="accent4"/>
                </a:solidFill>
                <a:latin typeface="Comfortaa" panose="02010600030101010101" charset="0"/>
              </a:rPr>
              <a:t>. </a:t>
            </a:r>
            <a:endParaRPr lang="zh-CN" altLang="en-US" dirty="0">
              <a:solidFill>
                <a:schemeClr val="accent4"/>
              </a:solidFill>
              <a:latin typeface="Comfortaa" panose="02010600030101010101" charset="0"/>
            </a:endParaRPr>
          </a:p>
        </p:txBody>
      </p:sp>
      <p:sp>
        <p:nvSpPr>
          <p:cNvPr id="42" name="文本框 41">
            <a:extLst>
              <a:ext uri="{FF2B5EF4-FFF2-40B4-BE49-F238E27FC236}">
                <a16:creationId xmlns:a16="http://schemas.microsoft.com/office/drawing/2014/main" id="{20F79FAA-BBB0-43CB-AEA8-C2088E089EB1}"/>
              </a:ext>
            </a:extLst>
          </p:cNvPr>
          <p:cNvSpPr txBox="1"/>
          <p:nvPr/>
        </p:nvSpPr>
        <p:spPr>
          <a:xfrm>
            <a:off x="2657108" y="4273348"/>
            <a:ext cx="3804247" cy="307777"/>
          </a:xfrm>
          <a:prstGeom prst="rect">
            <a:avLst/>
          </a:prstGeom>
          <a:noFill/>
        </p:spPr>
        <p:txBody>
          <a:bodyPr wrap="none" rtlCol="0">
            <a:spAutoFit/>
          </a:bodyPr>
          <a:lstStyle/>
          <a:p>
            <a:r>
              <a:rPr lang="zh-CN" altLang="en-US" dirty="0">
                <a:solidFill>
                  <a:schemeClr val="accent4"/>
                </a:solidFill>
                <a:latin typeface="Comfortaa" panose="02010600030101010101" charset="0"/>
              </a:rPr>
              <a:t>不平衡率 </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最大类别样本数 </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最小类别样本数</a:t>
            </a:r>
          </a:p>
        </p:txBody>
      </p:sp>
      <p:grpSp>
        <p:nvGrpSpPr>
          <p:cNvPr id="49" name="组合 48">
            <a:extLst>
              <a:ext uri="{FF2B5EF4-FFF2-40B4-BE49-F238E27FC236}">
                <a16:creationId xmlns:a16="http://schemas.microsoft.com/office/drawing/2014/main" id="{2D49D3F6-B4C0-4527-BAF5-3123F4CE4F22}"/>
              </a:ext>
            </a:extLst>
          </p:cNvPr>
          <p:cNvGrpSpPr/>
          <p:nvPr/>
        </p:nvGrpSpPr>
        <p:grpSpPr>
          <a:xfrm>
            <a:off x="5151700" y="908362"/>
            <a:ext cx="3121816" cy="805038"/>
            <a:chOff x="4664128" y="690808"/>
            <a:chExt cx="3121816" cy="805038"/>
          </a:xfrm>
        </p:grpSpPr>
        <p:sp>
          <p:nvSpPr>
            <p:cNvPr id="44" name="文本框 43">
              <a:extLst>
                <a:ext uri="{FF2B5EF4-FFF2-40B4-BE49-F238E27FC236}">
                  <a16:creationId xmlns:a16="http://schemas.microsoft.com/office/drawing/2014/main" id="{7E0CAA87-EEA4-478A-94CA-AB554E479232}"/>
                </a:ext>
              </a:extLst>
            </p:cNvPr>
            <p:cNvSpPr txBox="1"/>
            <p:nvPr/>
          </p:nvSpPr>
          <p:spPr>
            <a:xfrm>
              <a:off x="4664128" y="690808"/>
              <a:ext cx="930063" cy="307777"/>
            </a:xfrm>
            <a:prstGeom prst="rect">
              <a:avLst/>
            </a:prstGeom>
            <a:noFill/>
          </p:spPr>
          <p:txBody>
            <a:bodyPr wrap="none" rtlCol="0">
              <a:spAutoFit/>
            </a:bodyPr>
            <a:lstStyle/>
            <a:p>
              <a:r>
                <a:rPr lang="en-US" altLang="zh-CN" dirty="0">
                  <a:solidFill>
                    <a:schemeClr val="accent4"/>
                  </a:solidFill>
                  <a:latin typeface="Jokerman" panose="04090605060D06020702" pitchFamily="82" charset="0"/>
                </a:rPr>
                <a:t>Problem</a:t>
              </a:r>
              <a:endParaRPr lang="zh-CN" altLang="en-US" dirty="0">
                <a:solidFill>
                  <a:schemeClr val="accent4"/>
                </a:solidFill>
                <a:latin typeface="Jokerman" panose="04090605060D06020702" pitchFamily="82" charset="0"/>
              </a:endParaRPr>
            </a:p>
          </p:txBody>
        </p:sp>
        <p:sp>
          <p:nvSpPr>
            <p:cNvPr id="46" name="文本框 45">
              <a:extLst>
                <a:ext uri="{FF2B5EF4-FFF2-40B4-BE49-F238E27FC236}">
                  <a16:creationId xmlns:a16="http://schemas.microsoft.com/office/drawing/2014/main" id="{73E51168-D3B1-4BF7-A439-951E349761A5}"/>
                </a:ext>
              </a:extLst>
            </p:cNvPr>
            <p:cNvSpPr txBox="1"/>
            <p:nvPr/>
          </p:nvSpPr>
          <p:spPr>
            <a:xfrm>
              <a:off x="4664128" y="1034181"/>
              <a:ext cx="3121816" cy="461665"/>
            </a:xfrm>
            <a:prstGeom prst="rect">
              <a:avLst/>
            </a:prstGeom>
            <a:noFill/>
          </p:spPr>
          <p:txBody>
            <a:bodyPr wrap="square" rtlCol="0">
              <a:spAutoFit/>
            </a:bodyPr>
            <a:lstStyle/>
            <a:p>
              <a:r>
                <a:rPr lang="zh-CN" altLang="en-US" sz="1200" dirty="0">
                  <a:solidFill>
                    <a:schemeClr val="accent4"/>
                  </a:solidFill>
                </a:rPr>
                <a:t>每个组都进行</a:t>
              </a:r>
              <a:r>
                <a:rPr lang="en-US" altLang="zh-CN" sz="1200" dirty="0" err="1">
                  <a:solidFill>
                    <a:schemeClr val="accent4"/>
                  </a:solidFill>
                </a:rPr>
                <a:t>softmax</a:t>
              </a:r>
              <a:r>
                <a:rPr lang="en-US" altLang="zh-CN" sz="1200" dirty="0">
                  <a:solidFill>
                    <a:schemeClr val="accent4"/>
                  </a:solidFill>
                </a:rPr>
                <a:t>, </a:t>
              </a:r>
              <a:r>
                <a:rPr lang="zh-CN" altLang="en-US" sz="1200" dirty="0">
                  <a:solidFill>
                    <a:schemeClr val="accent4"/>
                  </a:solidFill>
                </a:rPr>
                <a:t>每个组得到一个最高得分的类别</a:t>
              </a:r>
              <a:r>
                <a:rPr lang="en-US" altLang="zh-CN" sz="1200" dirty="0">
                  <a:solidFill>
                    <a:schemeClr val="accent4"/>
                  </a:solidFill>
                </a:rPr>
                <a:t>, </a:t>
              </a:r>
              <a:r>
                <a:rPr lang="zh-CN" altLang="en-US" sz="1200" dirty="0">
                  <a:solidFill>
                    <a:schemeClr val="accent4"/>
                  </a:solidFill>
                </a:rPr>
                <a:t>要选哪个</a:t>
              </a:r>
              <a:r>
                <a:rPr lang="en-US" altLang="zh-CN" sz="1200" dirty="0">
                  <a:solidFill>
                    <a:schemeClr val="accent4"/>
                  </a:solidFill>
                </a:rPr>
                <a:t>????</a:t>
              </a:r>
              <a:endParaRPr lang="zh-CN" altLang="en-US" sz="1200" dirty="0">
                <a:solidFill>
                  <a:schemeClr val="accent4"/>
                </a:solidFill>
              </a:endParaRPr>
            </a:p>
          </p:txBody>
        </p:sp>
        <p:cxnSp>
          <p:nvCxnSpPr>
            <p:cNvPr id="48" name="直接连接符 47">
              <a:extLst>
                <a:ext uri="{FF2B5EF4-FFF2-40B4-BE49-F238E27FC236}">
                  <a16:creationId xmlns:a16="http://schemas.microsoft.com/office/drawing/2014/main" id="{6079E950-4DD6-49E2-8BA7-1687D7714B23}"/>
                </a:ext>
              </a:extLst>
            </p:cNvPr>
            <p:cNvCxnSpPr/>
            <p:nvPr/>
          </p:nvCxnSpPr>
          <p:spPr>
            <a:xfrm>
              <a:off x="4768990" y="985733"/>
              <a:ext cx="1289730" cy="0"/>
            </a:xfrm>
            <a:prstGeom prst="line">
              <a:avLst/>
            </a:prstGeom>
            <a:ln w="12700"/>
          </p:spPr>
          <p:style>
            <a:lnRef idx="1">
              <a:schemeClr val="accent4"/>
            </a:lnRef>
            <a:fillRef idx="0">
              <a:schemeClr val="accent4"/>
            </a:fillRef>
            <a:effectRef idx="0">
              <a:schemeClr val="accent4"/>
            </a:effectRef>
            <a:fontRef idx="minor">
              <a:schemeClr val="tx1"/>
            </a:fontRef>
          </p:style>
        </p:cxnSp>
      </p:grpSp>
    </p:spTree>
    <p:extLst>
      <p:ext uri="{BB962C8B-B14F-4D97-AF65-F5344CB8AC3E}">
        <p14:creationId xmlns:p14="http://schemas.microsoft.com/office/powerpoint/2010/main" val="93224105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ppt_w</p:attrName>
                                        </p:attrNameLst>
                                      </p:cBhvr>
                                      <p:tavLst>
                                        <p:tav tm="0">
                                          <p:val>
                                            <p:fltVal val="0"/>
                                          </p:val>
                                        </p:tav>
                                        <p:tav tm="100000">
                                          <p:val>
                                            <p:strVal val="#ppt_w"/>
                                          </p:val>
                                        </p:tav>
                                      </p:tavLst>
                                    </p:anim>
                                    <p:anim calcmode="lin" valueType="num">
                                      <p:cBhvr>
                                        <p:cTn id="13" dur="500" fill="hold"/>
                                        <p:tgtEl>
                                          <p:spTgt spid="29"/>
                                        </p:tgtEl>
                                        <p:attrNameLst>
                                          <p:attrName>ppt_h</p:attrName>
                                        </p:attrNameLst>
                                      </p:cBhvr>
                                      <p:tavLst>
                                        <p:tav tm="0">
                                          <p:val>
                                            <p:fltVal val="0"/>
                                          </p:val>
                                        </p:tav>
                                        <p:tav tm="100000">
                                          <p:val>
                                            <p:strVal val="#ppt_h"/>
                                          </p:val>
                                        </p:tav>
                                      </p:tavLst>
                                    </p:anim>
                                    <p:animEffect transition="in" filter="fade">
                                      <p:cBhvr>
                                        <p:cTn id="14" dur="500"/>
                                        <p:tgtEl>
                                          <p:spTgt spid="29"/>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30"/>
                                        </p:tgtEl>
                                        <p:attrNameLst>
                                          <p:attrName>style.visibility</p:attrName>
                                        </p:attrNameLst>
                                      </p:cBhvr>
                                      <p:to>
                                        <p:strVal val="visible"/>
                                      </p:to>
                                    </p:set>
                                    <p:anim calcmode="lin" valueType="num">
                                      <p:cBhvr>
                                        <p:cTn id="17" dur="500" fill="hold"/>
                                        <p:tgtEl>
                                          <p:spTgt spid="30"/>
                                        </p:tgtEl>
                                        <p:attrNameLst>
                                          <p:attrName>ppt_w</p:attrName>
                                        </p:attrNameLst>
                                      </p:cBhvr>
                                      <p:tavLst>
                                        <p:tav tm="0">
                                          <p:val>
                                            <p:fltVal val="0"/>
                                          </p:val>
                                        </p:tav>
                                        <p:tav tm="100000">
                                          <p:val>
                                            <p:strVal val="#ppt_w"/>
                                          </p:val>
                                        </p:tav>
                                      </p:tavLst>
                                    </p:anim>
                                    <p:anim calcmode="lin" valueType="num">
                                      <p:cBhvr>
                                        <p:cTn id="18" dur="500" fill="hold"/>
                                        <p:tgtEl>
                                          <p:spTgt spid="30"/>
                                        </p:tgtEl>
                                        <p:attrNameLst>
                                          <p:attrName>ppt_h</p:attrName>
                                        </p:attrNameLst>
                                      </p:cBhvr>
                                      <p:tavLst>
                                        <p:tav tm="0">
                                          <p:val>
                                            <p:fltVal val="0"/>
                                          </p:val>
                                        </p:tav>
                                        <p:tav tm="100000">
                                          <p:val>
                                            <p:strVal val="#ppt_h"/>
                                          </p:val>
                                        </p:tav>
                                      </p:tavLst>
                                    </p:anim>
                                    <p:animEffect transition="in" filter="fade">
                                      <p:cBhvr>
                                        <p:cTn id="19" dur="500"/>
                                        <p:tgtEl>
                                          <p:spTgt spid="30"/>
                                        </p:tgtEl>
                                      </p:cBhvr>
                                    </p:animEffect>
                                  </p:childTnLst>
                                </p:cTn>
                              </p:par>
                              <p:par>
                                <p:cTn id="20" presetID="53" presetClass="entr" presetSubtype="16" fill="hold" grpId="0" nodeType="withEffect">
                                  <p:stCondLst>
                                    <p:cond delay="1500"/>
                                  </p:stCondLst>
                                  <p:childTnLst>
                                    <p:set>
                                      <p:cBhvr>
                                        <p:cTn id="21" dur="1" fill="hold">
                                          <p:stCondLst>
                                            <p:cond delay="0"/>
                                          </p:stCondLst>
                                        </p:cTn>
                                        <p:tgtEl>
                                          <p:spTgt spid="32"/>
                                        </p:tgtEl>
                                        <p:attrNameLst>
                                          <p:attrName>style.visibility</p:attrName>
                                        </p:attrNameLst>
                                      </p:cBhvr>
                                      <p:to>
                                        <p:strVal val="visible"/>
                                      </p:to>
                                    </p:set>
                                    <p:anim calcmode="lin" valueType="num">
                                      <p:cBhvr>
                                        <p:cTn id="22" dur="500" fill="hold"/>
                                        <p:tgtEl>
                                          <p:spTgt spid="32"/>
                                        </p:tgtEl>
                                        <p:attrNameLst>
                                          <p:attrName>ppt_w</p:attrName>
                                        </p:attrNameLst>
                                      </p:cBhvr>
                                      <p:tavLst>
                                        <p:tav tm="0">
                                          <p:val>
                                            <p:fltVal val="0"/>
                                          </p:val>
                                        </p:tav>
                                        <p:tav tm="100000">
                                          <p:val>
                                            <p:strVal val="#ppt_w"/>
                                          </p:val>
                                        </p:tav>
                                      </p:tavLst>
                                    </p:anim>
                                    <p:anim calcmode="lin" valueType="num">
                                      <p:cBhvr>
                                        <p:cTn id="23" dur="500" fill="hold"/>
                                        <p:tgtEl>
                                          <p:spTgt spid="32"/>
                                        </p:tgtEl>
                                        <p:attrNameLst>
                                          <p:attrName>ppt_h</p:attrName>
                                        </p:attrNameLst>
                                      </p:cBhvr>
                                      <p:tavLst>
                                        <p:tav tm="0">
                                          <p:val>
                                            <p:fltVal val="0"/>
                                          </p:val>
                                        </p:tav>
                                        <p:tav tm="100000">
                                          <p:val>
                                            <p:strVal val="#ppt_h"/>
                                          </p:val>
                                        </p:tav>
                                      </p:tavLst>
                                    </p:anim>
                                    <p:animEffect transition="in" filter="fade">
                                      <p:cBhvr>
                                        <p:cTn id="24" dur="500"/>
                                        <p:tgtEl>
                                          <p:spTgt spid="3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500"/>
                                        <p:tgtEl>
                                          <p:spTgt spid="4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2" grpId="0" animBg="1"/>
      <p:bldP spid="40" grpId="0"/>
      <p:bldP spid="4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8" name="矩形 7">
            <a:extLst>
              <a:ext uri="{FF2B5EF4-FFF2-40B4-BE49-F238E27FC236}">
                <a16:creationId xmlns:a16="http://schemas.microsoft.com/office/drawing/2014/main" id="{C80C91A5-4AAA-4896-8645-4EFC1753530B}"/>
              </a:ext>
            </a:extLst>
          </p:cNvPr>
          <p:cNvSpPr/>
          <p:nvPr/>
        </p:nvSpPr>
        <p:spPr>
          <a:xfrm>
            <a:off x="2189527" y="629174"/>
            <a:ext cx="209724" cy="30452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E431613E-7257-49E1-AF78-FFFCA9287699}"/>
              </a:ext>
            </a:extLst>
          </p:cNvPr>
          <p:cNvSpPr/>
          <p:nvPr/>
        </p:nvSpPr>
        <p:spPr>
          <a:xfrm>
            <a:off x="3201878" y="2107772"/>
            <a:ext cx="209724" cy="1566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6CD753F0-99D4-44B6-9D49-FE1BD26A6D66}"/>
              </a:ext>
            </a:extLst>
          </p:cNvPr>
          <p:cNvSpPr/>
          <p:nvPr/>
        </p:nvSpPr>
        <p:spPr>
          <a:xfrm>
            <a:off x="3555658" y="2378866"/>
            <a:ext cx="209724" cy="12955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6ECAEAB0-445E-4987-AFF0-CA9CDEB7B1B8}"/>
              </a:ext>
            </a:extLst>
          </p:cNvPr>
          <p:cNvSpPr/>
          <p:nvPr/>
        </p:nvSpPr>
        <p:spPr>
          <a:xfrm>
            <a:off x="3907726" y="2500310"/>
            <a:ext cx="209724" cy="11740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7FC780B1-D82E-411F-A30F-CDFC5072E2BC}"/>
              </a:ext>
            </a:extLst>
          </p:cNvPr>
          <p:cNvSpPr/>
          <p:nvPr/>
        </p:nvSpPr>
        <p:spPr>
          <a:xfrm>
            <a:off x="5009458" y="3080308"/>
            <a:ext cx="209724" cy="5882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10F63CA9-037E-4352-B1F4-7D658DB2A7AB}"/>
              </a:ext>
            </a:extLst>
          </p:cNvPr>
          <p:cNvSpPr/>
          <p:nvPr/>
        </p:nvSpPr>
        <p:spPr>
          <a:xfrm>
            <a:off x="5338463" y="3244617"/>
            <a:ext cx="209724" cy="4239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3A4D542B-75EA-469A-9E53-3D1CDA1CFC70}"/>
              </a:ext>
            </a:extLst>
          </p:cNvPr>
          <p:cNvSpPr/>
          <p:nvPr/>
        </p:nvSpPr>
        <p:spPr>
          <a:xfrm>
            <a:off x="5667468" y="3351772"/>
            <a:ext cx="209724" cy="3168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93BA0DDE-48B9-4FBA-A8B8-B2C2BED6A80E}"/>
              </a:ext>
            </a:extLst>
          </p:cNvPr>
          <p:cNvSpPr/>
          <p:nvPr/>
        </p:nvSpPr>
        <p:spPr>
          <a:xfrm>
            <a:off x="6607746" y="3470868"/>
            <a:ext cx="209724" cy="2024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B70065B3-18D1-44D3-84B3-32675AEDD2E5}"/>
              </a:ext>
            </a:extLst>
          </p:cNvPr>
          <p:cNvSpPr/>
          <p:nvPr/>
        </p:nvSpPr>
        <p:spPr>
          <a:xfrm>
            <a:off x="6929003" y="3532911"/>
            <a:ext cx="209724" cy="1414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31F5BC93-E901-47CF-9AAF-68D83172FF21}"/>
              </a:ext>
            </a:extLst>
          </p:cNvPr>
          <p:cNvSpPr txBox="1"/>
          <p:nvPr/>
        </p:nvSpPr>
        <p:spPr>
          <a:xfrm>
            <a:off x="2077823" y="3712139"/>
            <a:ext cx="433132" cy="307777"/>
          </a:xfrm>
          <a:prstGeom prst="rect">
            <a:avLst/>
          </a:prstGeom>
          <a:noFill/>
        </p:spPr>
        <p:txBody>
          <a:bodyPr wrap="none" rtlCol="0">
            <a:spAutoFit/>
          </a:bodyPr>
          <a:lstStyle/>
          <a:p>
            <a:r>
              <a:rPr lang="en-US" altLang="zh-CN" dirty="0" err="1">
                <a:solidFill>
                  <a:schemeClr val="accent4"/>
                </a:solidFill>
                <a:latin typeface="Comfortaa" panose="02010600030101010101" charset="0"/>
              </a:rPr>
              <a:t>bg</a:t>
            </a:r>
            <a:endParaRPr lang="zh-CN" altLang="en-US" dirty="0">
              <a:solidFill>
                <a:schemeClr val="accent4"/>
              </a:solidFill>
              <a:latin typeface="Comfortaa" panose="02010600030101010101" charset="0"/>
            </a:endParaRPr>
          </a:p>
        </p:txBody>
      </p:sp>
      <p:sp>
        <p:nvSpPr>
          <p:cNvPr id="28" name="矩形 27">
            <a:extLst>
              <a:ext uri="{FF2B5EF4-FFF2-40B4-BE49-F238E27FC236}">
                <a16:creationId xmlns:a16="http://schemas.microsoft.com/office/drawing/2014/main" id="{E46CB1A9-9EA0-4265-B05B-77ED4333F8FB}"/>
              </a:ext>
            </a:extLst>
          </p:cNvPr>
          <p:cNvSpPr/>
          <p:nvPr/>
        </p:nvSpPr>
        <p:spPr>
          <a:xfrm>
            <a:off x="1743076" y="435771"/>
            <a:ext cx="767880" cy="3621897"/>
          </a:xfrm>
          <a:prstGeom prst="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42CB2414-E253-4287-8BE0-ECDD08E997BD}"/>
              </a:ext>
            </a:extLst>
          </p:cNvPr>
          <p:cNvSpPr/>
          <p:nvPr/>
        </p:nvSpPr>
        <p:spPr>
          <a:xfrm>
            <a:off x="2670256" y="1257300"/>
            <a:ext cx="1615993" cy="2800368"/>
          </a:xfrm>
          <a:prstGeom prst="rect">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63BEF34F-C01E-4AAF-882D-7FCCB66D50E3}"/>
              </a:ext>
            </a:extLst>
          </p:cNvPr>
          <p:cNvSpPr/>
          <p:nvPr/>
        </p:nvSpPr>
        <p:spPr>
          <a:xfrm>
            <a:off x="4448565" y="1993108"/>
            <a:ext cx="1615993" cy="2064560"/>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B8866C1E-AB2E-43BF-91C7-DD148EB0F09E}"/>
              </a:ext>
            </a:extLst>
          </p:cNvPr>
          <p:cNvSpPr/>
          <p:nvPr/>
        </p:nvSpPr>
        <p:spPr>
          <a:xfrm>
            <a:off x="6181774" y="2571750"/>
            <a:ext cx="1047701" cy="1485918"/>
          </a:xfrm>
          <a:prstGeom prst="rect">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CB592D03-6F98-4038-8CCC-C0716556B5B8}"/>
              </a:ext>
            </a:extLst>
          </p:cNvPr>
          <p:cNvSpPr txBox="1"/>
          <p:nvPr/>
        </p:nvSpPr>
        <p:spPr>
          <a:xfrm>
            <a:off x="3072035" y="3712139"/>
            <a:ext cx="894797" cy="307777"/>
          </a:xfrm>
          <a:prstGeom prst="rect">
            <a:avLst/>
          </a:prstGeom>
          <a:noFill/>
        </p:spPr>
        <p:txBody>
          <a:bodyPr wrap="none" rtlCol="0">
            <a:spAutoFit/>
          </a:bodyPr>
          <a:lstStyle/>
          <a:p>
            <a:r>
              <a:rPr lang="en-US" altLang="zh-CN" dirty="0">
                <a:solidFill>
                  <a:schemeClr val="accent4"/>
                </a:solidFill>
                <a:latin typeface="Comfortaa" panose="02010600030101010101" charset="0"/>
              </a:rPr>
              <a:t>Group 1</a:t>
            </a:r>
            <a:endParaRPr lang="zh-CN" altLang="en-US" dirty="0">
              <a:solidFill>
                <a:schemeClr val="accent4"/>
              </a:solidFill>
              <a:latin typeface="Comfortaa" panose="02010600030101010101" charset="0"/>
            </a:endParaRPr>
          </a:p>
        </p:txBody>
      </p:sp>
      <p:sp>
        <p:nvSpPr>
          <p:cNvPr id="36" name="文本框 35">
            <a:extLst>
              <a:ext uri="{FF2B5EF4-FFF2-40B4-BE49-F238E27FC236}">
                <a16:creationId xmlns:a16="http://schemas.microsoft.com/office/drawing/2014/main" id="{74185547-E551-46BE-B47C-FF3037F7286E}"/>
              </a:ext>
            </a:extLst>
          </p:cNvPr>
          <p:cNvSpPr txBox="1"/>
          <p:nvPr/>
        </p:nvSpPr>
        <p:spPr>
          <a:xfrm>
            <a:off x="4849337" y="3712139"/>
            <a:ext cx="931665" cy="307777"/>
          </a:xfrm>
          <a:prstGeom prst="rect">
            <a:avLst/>
          </a:prstGeom>
          <a:noFill/>
        </p:spPr>
        <p:txBody>
          <a:bodyPr wrap="none" rtlCol="0">
            <a:spAutoFit/>
          </a:bodyPr>
          <a:lstStyle/>
          <a:p>
            <a:r>
              <a:rPr lang="en-US" altLang="zh-CN" dirty="0">
                <a:solidFill>
                  <a:schemeClr val="accent4"/>
                </a:solidFill>
                <a:latin typeface="Comfortaa" panose="02010600030101010101" charset="0"/>
              </a:rPr>
              <a:t>Group 2</a:t>
            </a:r>
            <a:endParaRPr lang="zh-CN" altLang="en-US" dirty="0">
              <a:solidFill>
                <a:schemeClr val="accent4"/>
              </a:solidFill>
              <a:latin typeface="Comfortaa" panose="02010600030101010101" charset="0"/>
            </a:endParaRPr>
          </a:p>
        </p:txBody>
      </p:sp>
      <p:sp>
        <p:nvSpPr>
          <p:cNvPr id="38" name="文本框 37">
            <a:extLst>
              <a:ext uri="{FF2B5EF4-FFF2-40B4-BE49-F238E27FC236}">
                <a16:creationId xmlns:a16="http://schemas.microsoft.com/office/drawing/2014/main" id="{7663984E-55FE-41C6-9755-A17F54D9E6D1}"/>
              </a:ext>
            </a:extLst>
          </p:cNvPr>
          <p:cNvSpPr txBox="1"/>
          <p:nvPr/>
        </p:nvSpPr>
        <p:spPr>
          <a:xfrm>
            <a:off x="6292634" y="3714388"/>
            <a:ext cx="933269" cy="307777"/>
          </a:xfrm>
          <a:prstGeom prst="rect">
            <a:avLst/>
          </a:prstGeom>
          <a:noFill/>
        </p:spPr>
        <p:txBody>
          <a:bodyPr wrap="none" rtlCol="0">
            <a:spAutoFit/>
          </a:bodyPr>
          <a:lstStyle/>
          <a:p>
            <a:r>
              <a:rPr lang="en-US" altLang="zh-CN" dirty="0">
                <a:solidFill>
                  <a:schemeClr val="accent4"/>
                </a:solidFill>
                <a:latin typeface="Comfortaa" panose="02010600030101010101" charset="0"/>
              </a:rPr>
              <a:t>Group 3</a:t>
            </a:r>
            <a:endParaRPr lang="zh-CN" altLang="en-US" dirty="0">
              <a:solidFill>
                <a:schemeClr val="accent4"/>
              </a:solidFill>
              <a:latin typeface="Comfortaa" panose="02010600030101010101" charset="0"/>
            </a:endParaRPr>
          </a:p>
        </p:txBody>
      </p:sp>
      <p:sp>
        <p:nvSpPr>
          <p:cNvPr id="42" name="文本框 41">
            <a:extLst>
              <a:ext uri="{FF2B5EF4-FFF2-40B4-BE49-F238E27FC236}">
                <a16:creationId xmlns:a16="http://schemas.microsoft.com/office/drawing/2014/main" id="{20F79FAA-BBB0-43CB-AEA8-C2088E089EB1}"/>
              </a:ext>
            </a:extLst>
          </p:cNvPr>
          <p:cNvSpPr txBox="1"/>
          <p:nvPr/>
        </p:nvSpPr>
        <p:spPr>
          <a:xfrm>
            <a:off x="1950231" y="4232561"/>
            <a:ext cx="5231346" cy="523220"/>
          </a:xfrm>
          <a:prstGeom prst="rect">
            <a:avLst/>
          </a:prstGeom>
          <a:noFill/>
        </p:spPr>
        <p:txBody>
          <a:bodyPr wrap="square" rtlCol="0">
            <a:spAutoFit/>
          </a:bodyPr>
          <a:lstStyle/>
          <a:p>
            <a:r>
              <a:rPr lang="zh-CN" altLang="en-US" dirty="0">
                <a:solidFill>
                  <a:schemeClr val="accent4"/>
                </a:solidFill>
                <a:latin typeface="Comfortaa" panose="02010600030101010101" charset="0"/>
              </a:rPr>
              <a:t>为每个组增加一个新的伪类别</a:t>
            </a:r>
            <a:r>
              <a:rPr lang="en-US" altLang="zh-CN" dirty="0">
                <a:solidFill>
                  <a:schemeClr val="accent4"/>
                </a:solidFill>
                <a:latin typeface="Comfortaa" panose="02010600030101010101" charset="0"/>
              </a:rPr>
              <a:t>others, </a:t>
            </a:r>
            <a:r>
              <a:rPr lang="zh-CN" altLang="en-US" dirty="0">
                <a:solidFill>
                  <a:schemeClr val="accent4"/>
                </a:solidFill>
                <a:latin typeface="Comfortaa" panose="02010600030101010101" charset="0"/>
              </a:rPr>
              <a:t>这个伪类别代表的是除该组别类别外其他的任意类别</a:t>
            </a:r>
            <a:r>
              <a:rPr lang="en-US" altLang="zh-CN" dirty="0">
                <a:solidFill>
                  <a:schemeClr val="accent4"/>
                </a:solidFill>
                <a:latin typeface="Comfortaa" panose="02010600030101010101" charset="0"/>
              </a:rPr>
              <a:t>. </a:t>
            </a:r>
            <a:endParaRPr lang="zh-CN" altLang="en-US" dirty="0">
              <a:solidFill>
                <a:schemeClr val="accent4"/>
              </a:solidFill>
              <a:latin typeface="Comfortaa" panose="02010600030101010101" charset="0"/>
            </a:endParaRPr>
          </a:p>
        </p:txBody>
      </p:sp>
      <p:sp>
        <p:nvSpPr>
          <p:cNvPr id="4" name="矩形 3">
            <a:extLst>
              <a:ext uri="{FF2B5EF4-FFF2-40B4-BE49-F238E27FC236}">
                <a16:creationId xmlns:a16="http://schemas.microsoft.com/office/drawing/2014/main" id="{B5CA20FB-D1E3-4C7C-9306-81ADAD631EEE}"/>
              </a:ext>
            </a:extLst>
          </p:cNvPr>
          <p:cNvSpPr/>
          <p:nvPr/>
        </p:nvSpPr>
        <p:spPr>
          <a:xfrm>
            <a:off x="1856635" y="629174"/>
            <a:ext cx="209724" cy="304520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93D8F3E9-E367-4DF7-9DD5-B90EDDC4B5E1}"/>
              </a:ext>
            </a:extLst>
          </p:cNvPr>
          <p:cNvSpPr/>
          <p:nvPr/>
        </p:nvSpPr>
        <p:spPr>
          <a:xfrm>
            <a:off x="2860522" y="2104243"/>
            <a:ext cx="212867" cy="15666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0F7F6C27-AFC0-423F-BF73-DFFBD33C2A9C}"/>
              </a:ext>
            </a:extLst>
          </p:cNvPr>
          <p:cNvSpPr/>
          <p:nvPr/>
        </p:nvSpPr>
        <p:spPr>
          <a:xfrm>
            <a:off x="4678343" y="3080307"/>
            <a:ext cx="211834" cy="59180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B9AB2F2A-117B-44F8-AADD-93F6F0813ACE}"/>
              </a:ext>
            </a:extLst>
          </p:cNvPr>
          <p:cNvSpPr/>
          <p:nvPr/>
        </p:nvSpPr>
        <p:spPr>
          <a:xfrm>
            <a:off x="6276985" y="3455163"/>
            <a:ext cx="209725" cy="213418"/>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C7C009A6-18CA-4B1C-B88C-35B8416E1E3A}"/>
              </a:ext>
            </a:extLst>
          </p:cNvPr>
          <p:cNvSpPr txBox="1"/>
          <p:nvPr/>
        </p:nvSpPr>
        <p:spPr>
          <a:xfrm>
            <a:off x="1658949" y="382504"/>
            <a:ext cx="659155" cy="261610"/>
          </a:xfrm>
          <a:prstGeom prst="rect">
            <a:avLst/>
          </a:prstGeom>
          <a:noFill/>
        </p:spPr>
        <p:txBody>
          <a:bodyPr wrap="none" rtlCol="0">
            <a:spAutoFit/>
          </a:bodyPr>
          <a:lstStyle/>
          <a:p>
            <a:r>
              <a:rPr lang="en-US" altLang="zh-CN" sz="1100" dirty="0">
                <a:solidFill>
                  <a:schemeClr val="accent4"/>
                </a:solidFill>
                <a:latin typeface="Comfortaa" panose="02010600030101010101" charset="0"/>
              </a:rPr>
              <a:t>others</a:t>
            </a:r>
            <a:endParaRPr lang="zh-CN" altLang="en-US" sz="1100" dirty="0">
              <a:solidFill>
                <a:schemeClr val="accent4"/>
              </a:solidFill>
              <a:latin typeface="Comfortaa" panose="02010600030101010101" charset="0"/>
            </a:endParaRPr>
          </a:p>
        </p:txBody>
      </p:sp>
      <p:sp>
        <p:nvSpPr>
          <p:cNvPr id="15" name="文本框 14">
            <a:extLst>
              <a:ext uri="{FF2B5EF4-FFF2-40B4-BE49-F238E27FC236}">
                <a16:creationId xmlns:a16="http://schemas.microsoft.com/office/drawing/2014/main" id="{8FC4C838-C8D0-4F97-A03E-FEB38F139E28}"/>
              </a:ext>
            </a:extLst>
          </p:cNvPr>
          <p:cNvSpPr txBox="1"/>
          <p:nvPr/>
        </p:nvSpPr>
        <p:spPr>
          <a:xfrm>
            <a:off x="2637377" y="1791697"/>
            <a:ext cx="659155" cy="261610"/>
          </a:xfrm>
          <a:prstGeom prst="rect">
            <a:avLst/>
          </a:prstGeom>
          <a:noFill/>
        </p:spPr>
        <p:txBody>
          <a:bodyPr wrap="none" rtlCol="0">
            <a:spAutoFit/>
          </a:bodyPr>
          <a:lstStyle/>
          <a:p>
            <a:r>
              <a:rPr lang="en-US" altLang="zh-CN" sz="1100" dirty="0">
                <a:solidFill>
                  <a:schemeClr val="accent4"/>
                </a:solidFill>
                <a:latin typeface="Comfortaa" panose="02010600030101010101" charset="0"/>
              </a:rPr>
              <a:t>others</a:t>
            </a:r>
            <a:endParaRPr lang="zh-CN" altLang="en-US" sz="1100" dirty="0">
              <a:solidFill>
                <a:schemeClr val="accent4"/>
              </a:solidFill>
              <a:latin typeface="Comfortaa" panose="02010600030101010101" charset="0"/>
            </a:endParaRPr>
          </a:p>
        </p:txBody>
      </p:sp>
      <p:sp>
        <p:nvSpPr>
          <p:cNvPr id="17" name="文本框 16">
            <a:extLst>
              <a:ext uri="{FF2B5EF4-FFF2-40B4-BE49-F238E27FC236}">
                <a16:creationId xmlns:a16="http://schemas.microsoft.com/office/drawing/2014/main" id="{C425479B-E5EF-432F-AADB-B86B8A288869}"/>
              </a:ext>
            </a:extLst>
          </p:cNvPr>
          <p:cNvSpPr txBox="1"/>
          <p:nvPr/>
        </p:nvSpPr>
        <p:spPr>
          <a:xfrm>
            <a:off x="4455165" y="2794807"/>
            <a:ext cx="659155" cy="261610"/>
          </a:xfrm>
          <a:prstGeom prst="rect">
            <a:avLst/>
          </a:prstGeom>
          <a:noFill/>
        </p:spPr>
        <p:txBody>
          <a:bodyPr wrap="none" rtlCol="0">
            <a:spAutoFit/>
          </a:bodyPr>
          <a:lstStyle/>
          <a:p>
            <a:r>
              <a:rPr lang="en-US" altLang="zh-CN" sz="1100" dirty="0">
                <a:solidFill>
                  <a:schemeClr val="accent4"/>
                </a:solidFill>
                <a:latin typeface="Comfortaa" panose="02010600030101010101" charset="0"/>
              </a:rPr>
              <a:t>others</a:t>
            </a:r>
            <a:endParaRPr lang="zh-CN" altLang="en-US" sz="1100" dirty="0">
              <a:solidFill>
                <a:schemeClr val="accent4"/>
              </a:solidFill>
              <a:latin typeface="Comfortaa" panose="02010600030101010101" charset="0"/>
            </a:endParaRPr>
          </a:p>
        </p:txBody>
      </p:sp>
      <p:sp>
        <p:nvSpPr>
          <p:cNvPr id="19" name="文本框 18">
            <a:extLst>
              <a:ext uri="{FF2B5EF4-FFF2-40B4-BE49-F238E27FC236}">
                <a16:creationId xmlns:a16="http://schemas.microsoft.com/office/drawing/2014/main" id="{767907CE-03C3-4222-9114-539EE56E786C}"/>
              </a:ext>
            </a:extLst>
          </p:cNvPr>
          <p:cNvSpPr txBox="1"/>
          <p:nvPr/>
        </p:nvSpPr>
        <p:spPr>
          <a:xfrm>
            <a:off x="6046469" y="3124383"/>
            <a:ext cx="659155" cy="261610"/>
          </a:xfrm>
          <a:prstGeom prst="rect">
            <a:avLst/>
          </a:prstGeom>
          <a:noFill/>
        </p:spPr>
        <p:txBody>
          <a:bodyPr wrap="none" rtlCol="0">
            <a:spAutoFit/>
          </a:bodyPr>
          <a:lstStyle/>
          <a:p>
            <a:r>
              <a:rPr lang="en-US" altLang="zh-CN" sz="1100" dirty="0">
                <a:solidFill>
                  <a:schemeClr val="accent4"/>
                </a:solidFill>
                <a:latin typeface="Comfortaa" panose="02010600030101010101" charset="0"/>
              </a:rPr>
              <a:t>others</a:t>
            </a:r>
            <a:endParaRPr lang="zh-CN" altLang="en-US" sz="1100" dirty="0">
              <a:solidFill>
                <a:schemeClr val="accent4"/>
              </a:solidFill>
              <a:latin typeface="Comfortaa" panose="02010600030101010101" charset="0"/>
            </a:endParaRPr>
          </a:p>
        </p:txBody>
      </p:sp>
      <p:grpSp>
        <p:nvGrpSpPr>
          <p:cNvPr id="61" name="组合 60">
            <a:extLst>
              <a:ext uri="{FF2B5EF4-FFF2-40B4-BE49-F238E27FC236}">
                <a16:creationId xmlns:a16="http://schemas.microsoft.com/office/drawing/2014/main" id="{15252CDF-C4F8-4A47-B70C-1195189865EB}"/>
              </a:ext>
            </a:extLst>
          </p:cNvPr>
          <p:cNvGrpSpPr/>
          <p:nvPr/>
        </p:nvGrpSpPr>
        <p:grpSpPr>
          <a:xfrm>
            <a:off x="1856635" y="154144"/>
            <a:ext cx="5282093" cy="184817"/>
            <a:chOff x="1856635" y="154144"/>
            <a:chExt cx="5282093" cy="184817"/>
          </a:xfrm>
        </p:grpSpPr>
        <p:sp>
          <p:nvSpPr>
            <p:cNvPr id="20" name="矩形 19">
              <a:extLst>
                <a:ext uri="{FF2B5EF4-FFF2-40B4-BE49-F238E27FC236}">
                  <a16:creationId xmlns:a16="http://schemas.microsoft.com/office/drawing/2014/main" id="{AD8E5FCC-A51C-4EF4-BE66-C717D1F80684}"/>
                </a:ext>
              </a:extLst>
            </p:cNvPr>
            <p:cNvSpPr/>
            <p:nvPr/>
          </p:nvSpPr>
          <p:spPr>
            <a:xfrm>
              <a:off x="1856635" y="157163"/>
              <a:ext cx="542616" cy="18179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6E5CA5F5-F0B3-4D27-BDE0-F798EF849078}"/>
                </a:ext>
              </a:extLst>
            </p:cNvPr>
            <p:cNvSpPr/>
            <p:nvPr/>
          </p:nvSpPr>
          <p:spPr>
            <a:xfrm>
              <a:off x="1856635" y="159413"/>
              <a:ext cx="273130" cy="1795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95F46C63-9763-4DE3-B534-186BA960372D}"/>
                </a:ext>
              </a:extLst>
            </p:cNvPr>
            <p:cNvSpPr/>
            <p:nvPr/>
          </p:nvSpPr>
          <p:spPr>
            <a:xfrm>
              <a:off x="2860522" y="157163"/>
              <a:ext cx="1256928" cy="18179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ECA31D1F-C7B4-4744-9425-789F68BCA977}"/>
                </a:ext>
              </a:extLst>
            </p:cNvPr>
            <p:cNvSpPr/>
            <p:nvPr/>
          </p:nvSpPr>
          <p:spPr>
            <a:xfrm>
              <a:off x="2860522" y="159413"/>
              <a:ext cx="273130" cy="1795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D37F0DF0-8941-4771-AFD7-D09BDD627CD1}"/>
                </a:ext>
              </a:extLst>
            </p:cNvPr>
            <p:cNvSpPr/>
            <p:nvPr/>
          </p:nvSpPr>
          <p:spPr>
            <a:xfrm>
              <a:off x="4678343" y="155883"/>
              <a:ext cx="1198849" cy="18307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C137035C-14E0-4077-8324-CEA93C971240}"/>
                </a:ext>
              </a:extLst>
            </p:cNvPr>
            <p:cNvSpPr/>
            <p:nvPr/>
          </p:nvSpPr>
          <p:spPr>
            <a:xfrm>
              <a:off x="4678343" y="159413"/>
              <a:ext cx="273130" cy="1795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12728889-4FC5-40E8-9347-63C59087BC3D}"/>
                </a:ext>
              </a:extLst>
            </p:cNvPr>
            <p:cNvSpPr/>
            <p:nvPr/>
          </p:nvSpPr>
          <p:spPr>
            <a:xfrm>
              <a:off x="6280658" y="154144"/>
              <a:ext cx="858070" cy="18307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EB4E6C28-6BE1-4B40-B18A-A3434430D7D7}"/>
                </a:ext>
              </a:extLst>
            </p:cNvPr>
            <p:cNvSpPr/>
            <p:nvPr/>
          </p:nvSpPr>
          <p:spPr>
            <a:xfrm>
              <a:off x="6576043" y="157674"/>
              <a:ext cx="273130" cy="1795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0" name="矩形 59">
            <a:extLst>
              <a:ext uri="{FF2B5EF4-FFF2-40B4-BE49-F238E27FC236}">
                <a16:creationId xmlns:a16="http://schemas.microsoft.com/office/drawing/2014/main" id="{4EAACE01-483A-47D8-B8A6-1E555B19C40A}"/>
              </a:ext>
            </a:extLst>
          </p:cNvPr>
          <p:cNvSpPr/>
          <p:nvPr/>
        </p:nvSpPr>
        <p:spPr>
          <a:xfrm>
            <a:off x="6607746" y="3470868"/>
            <a:ext cx="204041" cy="20702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2A0AE2D6-1F11-4F91-A172-2BF5905C4A4F}"/>
              </a:ext>
            </a:extLst>
          </p:cNvPr>
          <p:cNvCxnSpPr>
            <a:cxnSpLocks/>
          </p:cNvCxnSpPr>
          <p:nvPr/>
        </p:nvCxnSpPr>
        <p:spPr>
          <a:xfrm>
            <a:off x="1664494" y="3670843"/>
            <a:ext cx="5815012" cy="0"/>
          </a:xfrm>
          <a:prstGeom prst="line">
            <a:avLst/>
          </a:prstGeom>
        </p:spPr>
        <p:style>
          <a:lnRef idx="1">
            <a:schemeClr val="accent1"/>
          </a:lnRef>
          <a:fillRef idx="0">
            <a:schemeClr val="accent1"/>
          </a:fillRef>
          <a:effectRef idx="0">
            <a:schemeClr val="accent1"/>
          </a:effectRef>
          <a:fontRef idx="minor">
            <a:schemeClr val="tx1"/>
          </a:fontRef>
        </p:style>
      </p:cxnSp>
      <p:sp>
        <p:nvSpPr>
          <p:cNvPr id="63" name="文本框 62">
            <a:extLst>
              <a:ext uri="{FF2B5EF4-FFF2-40B4-BE49-F238E27FC236}">
                <a16:creationId xmlns:a16="http://schemas.microsoft.com/office/drawing/2014/main" id="{7F978868-B907-4FC3-96E9-6669C4E4F3E1}"/>
              </a:ext>
            </a:extLst>
          </p:cNvPr>
          <p:cNvSpPr txBox="1"/>
          <p:nvPr/>
        </p:nvSpPr>
        <p:spPr>
          <a:xfrm>
            <a:off x="6825691" y="4730619"/>
            <a:ext cx="2349005" cy="400110"/>
          </a:xfrm>
          <a:prstGeom prst="rect">
            <a:avLst/>
          </a:prstGeom>
          <a:noFill/>
        </p:spPr>
        <p:txBody>
          <a:bodyPr wrap="square" rtlCol="0">
            <a:spAutoFit/>
          </a:bodyPr>
          <a:lstStyle/>
          <a:p>
            <a:pPr algn="r"/>
            <a:r>
              <a:rPr lang="zh-CN" altLang="en-US" sz="1000" dirty="0">
                <a:solidFill>
                  <a:schemeClr val="accent4"/>
                </a:solidFill>
                <a:latin typeface="Comfortaa" panose="02010600030101010101" charset="0"/>
              </a:rPr>
              <a:t>注</a:t>
            </a:r>
            <a:r>
              <a:rPr lang="en-US" altLang="zh-CN" sz="1000" dirty="0">
                <a:solidFill>
                  <a:schemeClr val="accent4"/>
                </a:solidFill>
                <a:latin typeface="Comfortaa" panose="02010600030101010101" charset="0"/>
              </a:rPr>
              <a:t>: </a:t>
            </a:r>
            <a:r>
              <a:rPr lang="zh-CN" altLang="en-US" sz="1000" dirty="0">
                <a:solidFill>
                  <a:schemeClr val="accent4"/>
                </a:solidFill>
                <a:latin typeface="Comfortaa" panose="02010600030101010101" charset="0"/>
              </a:rPr>
              <a:t>为方便表示</a:t>
            </a:r>
            <a:r>
              <a:rPr lang="en-US" altLang="zh-CN" sz="1000" dirty="0">
                <a:solidFill>
                  <a:schemeClr val="accent4"/>
                </a:solidFill>
                <a:latin typeface="Comfortaa" panose="02010600030101010101" charset="0"/>
              </a:rPr>
              <a:t>, others</a:t>
            </a:r>
            <a:r>
              <a:rPr lang="zh-CN" altLang="en-US" sz="1000" dirty="0">
                <a:solidFill>
                  <a:schemeClr val="accent4"/>
                </a:solidFill>
                <a:latin typeface="Comfortaa" panose="02010600030101010101" charset="0"/>
              </a:rPr>
              <a:t>对应的柱子自己设置的</a:t>
            </a:r>
            <a:r>
              <a:rPr lang="en-US" altLang="zh-CN" sz="1000" dirty="0">
                <a:solidFill>
                  <a:schemeClr val="accent4"/>
                </a:solidFill>
                <a:latin typeface="Comfortaa" panose="02010600030101010101" charset="0"/>
              </a:rPr>
              <a:t>, </a:t>
            </a:r>
            <a:r>
              <a:rPr lang="zh-CN" altLang="en-US" sz="1000" dirty="0">
                <a:solidFill>
                  <a:schemeClr val="accent4"/>
                </a:solidFill>
                <a:latin typeface="Comfortaa" panose="02010600030101010101" charset="0"/>
              </a:rPr>
              <a:t>实际根据实验确定</a:t>
            </a:r>
          </a:p>
        </p:txBody>
      </p:sp>
    </p:spTree>
    <p:extLst>
      <p:ext uri="{BB962C8B-B14F-4D97-AF65-F5344CB8AC3E}">
        <p14:creationId xmlns:p14="http://schemas.microsoft.com/office/powerpoint/2010/main" val="913047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childTnLst>
                                </p:cTn>
                              </p:par>
                            </p:childTnLst>
                          </p:cTn>
                        </p:par>
                        <p:par>
                          <p:cTn id="8" fill="hold">
                            <p:stCondLst>
                              <p:cond delay="500"/>
                            </p:stCondLst>
                            <p:childTnLst>
                              <p:par>
                                <p:cTn id="9" presetID="22" presetClass="entr" presetSubtype="8" fill="hold" nodeType="afterEffect">
                                  <p:stCondLst>
                                    <p:cond delay="1000"/>
                                  </p:stCondLst>
                                  <p:childTnLst>
                                    <p:set>
                                      <p:cBhvr>
                                        <p:cTn id="10" dur="1" fill="hold">
                                          <p:stCondLst>
                                            <p:cond delay="0"/>
                                          </p:stCondLst>
                                        </p:cTn>
                                        <p:tgtEl>
                                          <p:spTgt spid="61"/>
                                        </p:tgtEl>
                                        <p:attrNameLst>
                                          <p:attrName>style.visibility</p:attrName>
                                        </p:attrNameLst>
                                      </p:cBhvr>
                                      <p:to>
                                        <p:strVal val="visible"/>
                                      </p:to>
                                    </p:set>
                                    <p:animEffect transition="in" filter="wipe(left)">
                                      <p:cBhvr>
                                        <p:cTn id="11" dur="20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42" name="文本框 41">
            <a:extLst>
              <a:ext uri="{FF2B5EF4-FFF2-40B4-BE49-F238E27FC236}">
                <a16:creationId xmlns:a16="http://schemas.microsoft.com/office/drawing/2014/main" id="{20F79FAA-BBB0-43CB-AEA8-C2088E089EB1}"/>
              </a:ext>
            </a:extLst>
          </p:cNvPr>
          <p:cNvSpPr txBox="1"/>
          <p:nvPr/>
        </p:nvSpPr>
        <p:spPr>
          <a:xfrm>
            <a:off x="5964585" y="209039"/>
            <a:ext cx="1623265" cy="307777"/>
          </a:xfrm>
          <a:prstGeom prst="rect">
            <a:avLst/>
          </a:prstGeom>
          <a:noFill/>
        </p:spPr>
        <p:txBody>
          <a:bodyPr wrap="square" rtlCol="0">
            <a:spAutoFit/>
          </a:bodyPr>
          <a:lstStyle/>
          <a:p>
            <a:r>
              <a:rPr lang="zh-CN" altLang="en-US" dirty="0">
                <a:solidFill>
                  <a:schemeClr val="accent4"/>
                </a:solidFill>
                <a:latin typeface="Comfortaa" panose="02010600030101010101" charset="0"/>
              </a:rPr>
              <a:t>如何进行预测</a:t>
            </a:r>
            <a:r>
              <a:rPr lang="en-US" altLang="zh-CN" dirty="0">
                <a:solidFill>
                  <a:schemeClr val="accent4"/>
                </a:solidFill>
                <a:latin typeface="Comfortaa" panose="02010600030101010101" charset="0"/>
              </a:rPr>
              <a:t>???</a:t>
            </a:r>
            <a:endParaRPr lang="zh-CN" altLang="en-US" dirty="0">
              <a:solidFill>
                <a:schemeClr val="accent4"/>
              </a:solidFill>
              <a:latin typeface="Comfortaa" panose="02010600030101010101" charset="0"/>
            </a:endParaRPr>
          </a:p>
        </p:txBody>
      </p:sp>
      <p:sp>
        <p:nvSpPr>
          <p:cNvPr id="8" name="矩形 7">
            <a:extLst>
              <a:ext uri="{FF2B5EF4-FFF2-40B4-BE49-F238E27FC236}">
                <a16:creationId xmlns:a16="http://schemas.microsoft.com/office/drawing/2014/main" id="{C80C91A5-4AAA-4896-8645-4EFC1753530B}"/>
              </a:ext>
            </a:extLst>
          </p:cNvPr>
          <p:cNvSpPr/>
          <p:nvPr/>
        </p:nvSpPr>
        <p:spPr>
          <a:xfrm>
            <a:off x="5255671" y="757664"/>
            <a:ext cx="124524" cy="18080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E431613E-7257-49E1-AF78-FFFCA9287699}"/>
              </a:ext>
            </a:extLst>
          </p:cNvPr>
          <p:cNvSpPr/>
          <p:nvPr/>
        </p:nvSpPr>
        <p:spPr>
          <a:xfrm>
            <a:off x="5856758" y="1635587"/>
            <a:ext cx="124524" cy="93017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6CD753F0-99D4-44B6-9D49-FE1BD26A6D66}"/>
              </a:ext>
            </a:extLst>
          </p:cNvPr>
          <p:cNvSpPr/>
          <p:nvPr/>
        </p:nvSpPr>
        <p:spPr>
          <a:xfrm>
            <a:off x="6066816" y="1796550"/>
            <a:ext cx="124524" cy="7692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6ECAEAB0-445E-4987-AFF0-CA9CDEB7B1B8}"/>
              </a:ext>
            </a:extLst>
          </p:cNvPr>
          <p:cNvSpPr/>
          <p:nvPr/>
        </p:nvSpPr>
        <p:spPr>
          <a:xfrm>
            <a:off x="6275857" y="1868657"/>
            <a:ext cx="124524" cy="6971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7FC780B1-D82E-411F-A30F-CDFC5072E2BC}"/>
              </a:ext>
            </a:extLst>
          </p:cNvPr>
          <p:cNvSpPr/>
          <p:nvPr/>
        </p:nvSpPr>
        <p:spPr>
          <a:xfrm>
            <a:off x="6930014" y="2213033"/>
            <a:ext cx="124524" cy="34928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10F63CA9-037E-4352-B1F4-7D658DB2A7AB}"/>
              </a:ext>
            </a:extLst>
          </p:cNvPr>
          <p:cNvSpPr/>
          <p:nvPr/>
        </p:nvSpPr>
        <p:spPr>
          <a:xfrm>
            <a:off x="7125362" y="2310592"/>
            <a:ext cx="124524" cy="2517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3A4D542B-75EA-469A-9E53-3D1CDA1CFC70}"/>
              </a:ext>
            </a:extLst>
          </p:cNvPr>
          <p:cNvSpPr/>
          <p:nvPr/>
        </p:nvSpPr>
        <p:spPr>
          <a:xfrm>
            <a:off x="7320710" y="2374216"/>
            <a:ext cx="124524" cy="1881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93BA0DDE-48B9-4FBA-A8B8-B2C2BED6A80E}"/>
              </a:ext>
            </a:extLst>
          </p:cNvPr>
          <p:cNvSpPr/>
          <p:nvPr/>
        </p:nvSpPr>
        <p:spPr>
          <a:xfrm>
            <a:off x="7879003" y="2444930"/>
            <a:ext cx="124524" cy="1202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B70065B3-18D1-44D3-84B3-32675AEDD2E5}"/>
              </a:ext>
            </a:extLst>
          </p:cNvPr>
          <p:cNvSpPr/>
          <p:nvPr/>
        </p:nvSpPr>
        <p:spPr>
          <a:xfrm>
            <a:off x="8069751" y="2481768"/>
            <a:ext cx="124524" cy="8399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31F5BC93-E901-47CF-9AAF-68D83172FF21}"/>
              </a:ext>
            </a:extLst>
          </p:cNvPr>
          <p:cNvSpPr txBox="1"/>
          <p:nvPr/>
        </p:nvSpPr>
        <p:spPr>
          <a:xfrm>
            <a:off x="5162107" y="2578275"/>
            <a:ext cx="388505" cy="215444"/>
          </a:xfrm>
          <a:prstGeom prst="rect">
            <a:avLst/>
          </a:prstGeom>
          <a:noFill/>
        </p:spPr>
        <p:txBody>
          <a:bodyPr wrap="square" rtlCol="0">
            <a:spAutoFit/>
          </a:bodyPr>
          <a:lstStyle/>
          <a:p>
            <a:r>
              <a:rPr lang="en-US" altLang="zh-CN" sz="800" dirty="0" err="1">
                <a:solidFill>
                  <a:schemeClr val="accent4"/>
                </a:solidFill>
                <a:latin typeface="Comfortaa" panose="02010600030101010101" charset="0"/>
              </a:rPr>
              <a:t>bg</a:t>
            </a:r>
            <a:endParaRPr lang="zh-CN" altLang="en-US" sz="800" dirty="0">
              <a:solidFill>
                <a:schemeClr val="accent4"/>
              </a:solidFill>
              <a:latin typeface="Comfortaa" panose="02010600030101010101" charset="0"/>
            </a:endParaRPr>
          </a:p>
        </p:txBody>
      </p:sp>
      <p:sp>
        <p:nvSpPr>
          <p:cNvPr id="28" name="矩形 27">
            <a:extLst>
              <a:ext uri="{FF2B5EF4-FFF2-40B4-BE49-F238E27FC236}">
                <a16:creationId xmlns:a16="http://schemas.microsoft.com/office/drawing/2014/main" id="{E46CB1A9-9EA0-4265-B05B-77ED4333F8FB}"/>
              </a:ext>
            </a:extLst>
          </p:cNvPr>
          <p:cNvSpPr/>
          <p:nvPr/>
        </p:nvSpPr>
        <p:spPr>
          <a:xfrm>
            <a:off x="4990589" y="642830"/>
            <a:ext cx="455931" cy="2150514"/>
          </a:xfrm>
          <a:prstGeom prst="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42CB2414-E253-4287-8BE0-ECDD08E997BD}"/>
              </a:ext>
            </a:extLst>
          </p:cNvPr>
          <p:cNvSpPr/>
          <p:nvPr/>
        </p:nvSpPr>
        <p:spPr>
          <a:xfrm>
            <a:off x="5541105" y="1130616"/>
            <a:ext cx="959501" cy="1662728"/>
          </a:xfrm>
          <a:prstGeom prst="rect">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63BEF34F-C01E-4AAF-882D-7FCCB66D50E3}"/>
              </a:ext>
            </a:extLst>
          </p:cNvPr>
          <p:cNvSpPr/>
          <p:nvPr/>
        </p:nvSpPr>
        <p:spPr>
          <a:xfrm>
            <a:off x="6596982" y="1567504"/>
            <a:ext cx="959501" cy="1225840"/>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B8866C1E-AB2E-43BF-91C7-DD148EB0F09E}"/>
              </a:ext>
            </a:extLst>
          </p:cNvPr>
          <p:cNvSpPr/>
          <p:nvPr/>
        </p:nvSpPr>
        <p:spPr>
          <a:xfrm>
            <a:off x="7626081" y="1911075"/>
            <a:ext cx="622076" cy="882269"/>
          </a:xfrm>
          <a:prstGeom prst="rect">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CB592D03-6F98-4038-8CCC-C0716556B5B8}"/>
              </a:ext>
            </a:extLst>
          </p:cNvPr>
          <p:cNvSpPr txBox="1"/>
          <p:nvPr/>
        </p:nvSpPr>
        <p:spPr>
          <a:xfrm>
            <a:off x="5722131" y="2588185"/>
            <a:ext cx="588822" cy="215444"/>
          </a:xfrm>
          <a:prstGeom prst="rect">
            <a:avLst/>
          </a:prstGeom>
          <a:noFill/>
        </p:spPr>
        <p:txBody>
          <a:bodyPr wrap="square" rtlCol="0">
            <a:spAutoFit/>
          </a:bodyPr>
          <a:lstStyle/>
          <a:p>
            <a:r>
              <a:rPr lang="en-US" altLang="zh-CN" sz="800" dirty="0">
                <a:solidFill>
                  <a:schemeClr val="accent4"/>
                </a:solidFill>
                <a:latin typeface="Comfortaa" panose="02010600030101010101" charset="0"/>
              </a:rPr>
              <a:t>Group 1</a:t>
            </a:r>
            <a:endParaRPr lang="zh-CN" altLang="en-US" sz="800" dirty="0">
              <a:solidFill>
                <a:schemeClr val="accent4"/>
              </a:solidFill>
              <a:latin typeface="Comfortaa" panose="02010600030101010101" charset="0"/>
            </a:endParaRPr>
          </a:p>
        </p:txBody>
      </p:sp>
      <p:sp>
        <p:nvSpPr>
          <p:cNvPr id="36" name="文本框 35">
            <a:extLst>
              <a:ext uri="{FF2B5EF4-FFF2-40B4-BE49-F238E27FC236}">
                <a16:creationId xmlns:a16="http://schemas.microsoft.com/office/drawing/2014/main" id="{74185547-E551-46BE-B47C-FF3037F7286E}"/>
              </a:ext>
            </a:extLst>
          </p:cNvPr>
          <p:cNvSpPr txBox="1"/>
          <p:nvPr/>
        </p:nvSpPr>
        <p:spPr>
          <a:xfrm>
            <a:off x="6776218" y="2588185"/>
            <a:ext cx="611904" cy="215444"/>
          </a:xfrm>
          <a:prstGeom prst="rect">
            <a:avLst/>
          </a:prstGeom>
          <a:noFill/>
        </p:spPr>
        <p:txBody>
          <a:bodyPr wrap="square" rtlCol="0">
            <a:spAutoFit/>
          </a:bodyPr>
          <a:lstStyle/>
          <a:p>
            <a:r>
              <a:rPr lang="en-US" altLang="zh-CN" sz="800" dirty="0">
                <a:solidFill>
                  <a:schemeClr val="accent4"/>
                </a:solidFill>
                <a:latin typeface="Comfortaa" panose="02010600030101010101" charset="0"/>
              </a:rPr>
              <a:t>Group 2</a:t>
            </a:r>
            <a:endParaRPr lang="zh-CN" altLang="en-US" sz="800" dirty="0">
              <a:solidFill>
                <a:schemeClr val="accent4"/>
              </a:solidFill>
              <a:latin typeface="Comfortaa" panose="02010600030101010101" charset="0"/>
            </a:endParaRPr>
          </a:p>
        </p:txBody>
      </p:sp>
      <p:sp>
        <p:nvSpPr>
          <p:cNvPr id="38" name="文本框 37">
            <a:extLst>
              <a:ext uri="{FF2B5EF4-FFF2-40B4-BE49-F238E27FC236}">
                <a16:creationId xmlns:a16="http://schemas.microsoft.com/office/drawing/2014/main" id="{7663984E-55FE-41C6-9755-A17F54D9E6D1}"/>
              </a:ext>
            </a:extLst>
          </p:cNvPr>
          <p:cNvSpPr txBox="1"/>
          <p:nvPr/>
        </p:nvSpPr>
        <p:spPr>
          <a:xfrm>
            <a:off x="7691905" y="2589520"/>
            <a:ext cx="611904" cy="215444"/>
          </a:xfrm>
          <a:prstGeom prst="rect">
            <a:avLst/>
          </a:prstGeom>
          <a:noFill/>
        </p:spPr>
        <p:txBody>
          <a:bodyPr wrap="square" rtlCol="0">
            <a:spAutoFit/>
          </a:bodyPr>
          <a:lstStyle/>
          <a:p>
            <a:r>
              <a:rPr lang="en-US" altLang="zh-CN" sz="800" dirty="0">
                <a:solidFill>
                  <a:schemeClr val="accent4"/>
                </a:solidFill>
                <a:latin typeface="Comfortaa" panose="02010600030101010101" charset="0"/>
              </a:rPr>
              <a:t>Group 3</a:t>
            </a:r>
            <a:endParaRPr lang="zh-CN" altLang="en-US" sz="800" dirty="0">
              <a:solidFill>
                <a:schemeClr val="accent4"/>
              </a:solidFill>
              <a:latin typeface="Comfortaa" panose="02010600030101010101" charset="0"/>
            </a:endParaRPr>
          </a:p>
        </p:txBody>
      </p:sp>
      <p:sp>
        <p:nvSpPr>
          <p:cNvPr id="4" name="矩形 3">
            <a:extLst>
              <a:ext uri="{FF2B5EF4-FFF2-40B4-BE49-F238E27FC236}">
                <a16:creationId xmlns:a16="http://schemas.microsoft.com/office/drawing/2014/main" id="{B5CA20FB-D1E3-4C7C-9306-81ADAD631EEE}"/>
              </a:ext>
            </a:extLst>
          </p:cNvPr>
          <p:cNvSpPr/>
          <p:nvPr/>
        </p:nvSpPr>
        <p:spPr>
          <a:xfrm>
            <a:off x="5058015" y="757664"/>
            <a:ext cx="124524" cy="1808099"/>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93D8F3E9-E367-4DF7-9DD5-B90EDDC4B5E1}"/>
              </a:ext>
            </a:extLst>
          </p:cNvPr>
          <p:cNvSpPr/>
          <p:nvPr/>
        </p:nvSpPr>
        <p:spPr>
          <a:xfrm>
            <a:off x="5654076" y="1633491"/>
            <a:ext cx="126391" cy="930174"/>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0F7F6C27-AFC0-423F-BF73-DFFBD33C2A9C}"/>
              </a:ext>
            </a:extLst>
          </p:cNvPr>
          <p:cNvSpPr/>
          <p:nvPr/>
        </p:nvSpPr>
        <p:spPr>
          <a:xfrm>
            <a:off x="6733414" y="2213033"/>
            <a:ext cx="125777" cy="351384"/>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B9AB2F2A-117B-44F8-AADD-93F6F0813ACE}"/>
              </a:ext>
            </a:extLst>
          </p:cNvPr>
          <p:cNvSpPr/>
          <p:nvPr/>
        </p:nvSpPr>
        <p:spPr>
          <a:xfrm>
            <a:off x="7682613" y="2435605"/>
            <a:ext cx="124525" cy="126718"/>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C7C009A6-18CA-4B1C-B88C-35B8416E1E3A}"/>
              </a:ext>
            </a:extLst>
          </p:cNvPr>
          <p:cNvSpPr txBox="1"/>
          <p:nvPr/>
        </p:nvSpPr>
        <p:spPr>
          <a:xfrm>
            <a:off x="4876083" y="611203"/>
            <a:ext cx="570437" cy="215444"/>
          </a:xfrm>
          <a:prstGeom prst="rect">
            <a:avLst/>
          </a:prstGeom>
          <a:noFill/>
        </p:spPr>
        <p:txBody>
          <a:bodyPr wrap="square" rtlCol="0">
            <a:spAutoFit/>
          </a:bodyPr>
          <a:lstStyle/>
          <a:p>
            <a:r>
              <a:rPr lang="en-US" altLang="zh-CN" sz="800" dirty="0">
                <a:solidFill>
                  <a:schemeClr val="accent4"/>
                </a:solidFill>
                <a:latin typeface="Comfortaa" panose="02010600030101010101" charset="0"/>
              </a:rPr>
              <a:t>others</a:t>
            </a:r>
            <a:endParaRPr lang="zh-CN" altLang="en-US" sz="800" dirty="0">
              <a:solidFill>
                <a:schemeClr val="accent4"/>
              </a:solidFill>
              <a:latin typeface="Comfortaa" panose="02010600030101010101" charset="0"/>
            </a:endParaRPr>
          </a:p>
        </p:txBody>
      </p:sp>
      <p:sp>
        <p:nvSpPr>
          <p:cNvPr id="15" name="文本框 14">
            <a:extLst>
              <a:ext uri="{FF2B5EF4-FFF2-40B4-BE49-F238E27FC236}">
                <a16:creationId xmlns:a16="http://schemas.microsoft.com/office/drawing/2014/main" id="{8FC4C838-C8D0-4F97-A03E-FEB38F139E28}"/>
              </a:ext>
            </a:extLst>
          </p:cNvPr>
          <p:cNvSpPr txBox="1"/>
          <p:nvPr/>
        </p:nvSpPr>
        <p:spPr>
          <a:xfrm>
            <a:off x="5471506" y="1447916"/>
            <a:ext cx="595309" cy="215444"/>
          </a:xfrm>
          <a:prstGeom prst="rect">
            <a:avLst/>
          </a:prstGeom>
          <a:noFill/>
        </p:spPr>
        <p:txBody>
          <a:bodyPr wrap="square" rtlCol="0">
            <a:spAutoFit/>
          </a:bodyPr>
          <a:lstStyle/>
          <a:p>
            <a:r>
              <a:rPr lang="en-US" altLang="zh-CN" sz="800" dirty="0">
                <a:solidFill>
                  <a:schemeClr val="accent4"/>
                </a:solidFill>
                <a:latin typeface="Comfortaa" panose="02010600030101010101" charset="0"/>
              </a:rPr>
              <a:t>others</a:t>
            </a:r>
            <a:endParaRPr lang="zh-CN" altLang="en-US" sz="800" dirty="0">
              <a:solidFill>
                <a:schemeClr val="accent4"/>
              </a:solidFill>
              <a:latin typeface="Comfortaa" panose="02010600030101010101" charset="0"/>
            </a:endParaRPr>
          </a:p>
        </p:txBody>
      </p:sp>
      <p:sp>
        <p:nvSpPr>
          <p:cNvPr id="17" name="文本框 16">
            <a:extLst>
              <a:ext uri="{FF2B5EF4-FFF2-40B4-BE49-F238E27FC236}">
                <a16:creationId xmlns:a16="http://schemas.microsoft.com/office/drawing/2014/main" id="{C425479B-E5EF-432F-AADB-B86B8A288869}"/>
              </a:ext>
            </a:extLst>
          </p:cNvPr>
          <p:cNvSpPr txBox="1"/>
          <p:nvPr/>
        </p:nvSpPr>
        <p:spPr>
          <a:xfrm>
            <a:off x="6527384" y="2043516"/>
            <a:ext cx="524008" cy="215444"/>
          </a:xfrm>
          <a:prstGeom prst="rect">
            <a:avLst/>
          </a:prstGeom>
          <a:noFill/>
        </p:spPr>
        <p:txBody>
          <a:bodyPr wrap="square" rtlCol="0">
            <a:spAutoFit/>
          </a:bodyPr>
          <a:lstStyle/>
          <a:p>
            <a:r>
              <a:rPr lang="en-US" altLang="zh-CN" sz="800" dirty="0">
                <a:solidFill>
                  <a:schemeClr val="accent4"/>
                </a:solidFill>
                <a:latin typeface="Comfortaa" panose="02010600030101010101" charset="0"/>
              </a:rPr>
              <a:t>others</a:t>
            </a:r>
            <a:endParaRPr lang="zh-CN" altLang="en-US" sz="800" dirty="0">
              <a:solidFill>
                <a:schemeClr val="accent4"/>
              </a:solidFill>
              <a:latin typeface="Comfortaa" panose="02010600030101010101" charset="0"/>
            </a:endParaRPr>
          </a:p>
        </p:txBody>
      </p:sp>
      <p:sp>
        <p:nvSpPr>
          <p:cNvPr id="19" name="文本框 18">
            <a:extLst>
              <a:ext uri="{FF2B5EF4-FFF2-40B4-BE49-F238E27FC236}">
                <a16:creationId xmlns:a16="http://schemas.microsoft.com/office/drawing/2014/main" id="{767907CE-03C3-4222-9114-539EE56E786C}"/>
              </a:ext>
            </a:extLst>
          </p:cNvPr>
          <p:cNvSpPr txBox="1"/>
          <p:nvPr/>
        </p:nvSpPr>
        <p:spPr>
          <a:xfrm>
            <a:off x="7545743" y="2239203"/>
            <a:ext cx="524008" cy="215444"/>
          </a:xfrm>
          <a:prstGeom prst="rect">
            <a:avLst/>
          </a:prstGeom>
          <a:noFill/>
        </p:spPr>
        <p:txBody>
          <a:bodyPr wrap="square" rtlCol="0">
            <a:spAutoFit/>
          </a:bodyPr>
          <a:lstStyle/>
          <a:p>
            <a:r>
              <a:rPr lang="en-US" altLang="zh-CN" sz="800" dirty="0">
                <a:solidFill>
                  <a:schemeClr val="accent4"/>
                </a:solidFill>
                <a:latin typeface="Comfortaa" panose="02010600030101010101" charset="0"/>
              </a:rPr>
              <a:t>others</a:t>
            </a:r>
            <a:endParaRPr lang="zh-CN" altLang="en-US" sz="800" dirty="0">
              <a:solidFill>
                <a:schemeClr val="accent4"/>
              </a:solidFill>
              <a:latin typeface="Comfortaa" panose="02010600030101010101" charset="0"/>
            </a:endParaRPr>
          </a:p>
        </p:txBody>
      </p:sp>
      <p:grpSp>
        <p:nvGrpSpPr>
          <p:cNvPr id="61" name="组合 60">
            <a:extLst>
              <a:ext uri="{FF2B5EF4-FFF2-40B4-BE49-F238E27FC236}">
                <a16:creationId xmlns:a16="http://schemas.microsoft.com/office/drawing/2014/main" id="{15252CDF-C4F8-4A47-B70C-1195189865EB}"/>
              </a:ext>
            </a:extLst>
          </p:cNvPr>
          <p:cNvGrpSpPr/>
          <p:nvPr/>
        </p:nvGrpSpPr>
        <p:grpSpPr>
          <a:xfrm>
            <a:off x="5058014" y="2941458"/>
            <a:ext cx="3136261" cy="109736"/>
            <a:chOff x="1856635" y="154144"/>
            <a:chExt cx="5282093" cy="184817"/>
          </a:xfrm>
        </p:grpSpPr>
        <p:sp>
          <p:nvSpPr>
            <p:cNvPr id="20" name="矩形 19">
              <a:extLst>
                <a:ext uri="{FF2B5EF4-FFF2-40B4-BE49-F238E27FC236}">
                  <a16:creationId xmlns:a16="http://schemas.microsoft.com/office/drawing/2014/main" id="{AD8E5FCC-A51C-4EF4-BE66-C717D1F80684}"/>
                </a:ext>
              </a:extLst>
            </p:cNvPr>
            <p:cNvSpPr/>
            <p:nvPr/>
          </p:nvSpPr>
          <p:spPr>
            <a:xfrm>
              <a:off x="1856635" y="157163"/>
              <a:ext cx="542616" cy="18179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6E5CA5F5-F0B3-4D27-BDE0-F798EF849078}"/>
                </a:ext>
              </a:extLst>
            </p:cNvPr>
            <p:cNvSpPr/>
            <p:nvPr/>
          </p:nvSpPr>
          <p:spPr>
            <a:xfrm>
              <a:off x="1856635" y="159413"/>
              <a:ext cx="273130" cy="1795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95F46C63-9763-4DE3-B534-186BA960372D}"/>
                </a:ext>
              </a:extLst>
            </p:cNvPr>
            <p:cNvSpPr/>
            <p:nvPr/>
          </p:nvSpPr>
          <p:spPr>
            <a:xfrm>
              <a:off x="2860522" y="157163"/>
              <a:ext cx="1256928" cy="18179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ECA31D1F-C7B4-4744-9425-789F68BCA977}"/>
                </a:ext>
              </a:extLst>
            </p:cNvPr>
            <p:cNvSpPr/>
            <p:nvPr/>
          </p:nvSpPr>
          <p:spPr>
            <a:xfrm>
              <a:off x="2860522" y="159413"/>
              <a:ext cx="273130" cy="1795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D37F0DF0-8941-4771-AFD7-D09BDD627CD1}"/>
                </a:ext>
              </a:extLst>
            </p:cNvPr>
            <p:cNvSpPr/>
            <p:nvPr/>
          </p:nvSpPr>
          <p:spPr>
            <a:xfrm>
              <a:off x="4678343" y="155883"/>
              <a:ext cx="1198849" cy="18307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C137035C-14E0-4077-8324-CEA93C971240}"/>
                </a:ext>
              </a:extLst>
            </p:cNvPr>
            <p:cNvSpPr/>
            <p:nvPr/>
          </p:nvSpPr>
          <p:spPr>
            <a:xfrm>
              <a:off x="4678343" y="159413"/>
              <a:ext cx="273130" cy="1795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12728889-4FC5-40E8-9347-63C59087BC3D}"/>
                </a:ext>
              </a:extLst>
            </p:cNvPr>
            <p:cNvSpPr/>
            <p:nvPr/>
          </p:nvSpPr>
          <p:spPr>
            <a:xfrm>
              <a:off x="6280658" y="154144"/>
              <a:ext cx="858070" cy="18307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EB4E6C28-6BE1-4B40-B18A-A3434430D7D7}"/>
                </a:ext>
              </a:extLst>
            </p:cNvPr>
            <p:cNvSpPr/>
            <p:nvPr/>
          </p:nvSpPr>
          <p:spPr>
            <a:xfrm>
              <a:off x="6576043" y="157674"/>
              <a:ext cx="273130" cy="1795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0" name="矩形 59">
            <a:extLst>
              <a:ext uri="{FF2B5EF4-FFF2-40B4-BE49-F238E27FC236}">
                <a16:creationId xmlns:a16="http://schemas.microsoft.com/office/drawing/2014/main" id="{4EAACE01-483A-47D8-B8A6-1E555B19C40A}"/>
              </a:ext>
            </a:extLst>
          </p:cNvPr>
          <p:cNvSpPr/>
          <p:nvPr/>
        </p:nvSpPr>
        <p:spPr>
          <a:xfrm>
            <a:off x="7879003" y="2447621"/>
            <a:ext cx="124524" cy="1202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2A0AE2D6-1F11-4F91-A172-2BF5905C4A4F}"/>
              </a:ext>
            </a:extLst>
          </p:cNvPr>
          <p:cNvCxnSpPr>
            <a:cxnSpLocks/>
          </p:cNvCxnSpPr>
          <p:nvPr/>
        </p:nvCxnSpPr>
        <p:spPr>
          <a:xfrm>
            <a:off x="4943931" y="2563666"/>
            <a:ext cx="3452683"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椭圆 30">
            <a:extLst>
              <a:ext uri="{FF2B5EF4-FFF2-40B4-BE49-F238E27FC236}">
                <a16:creationId xmlns:a16="http://schemas.microsoft.com/office/drawing/2014/main" id="{8E3BE11C-6EDF-47ED-99B5-45CD5D5C25C5}"/>
              </a:ext>
            </a:extLst>
          </p:cNvPr>
          <p:cNvSpPr/>
          <p:nvPr/>
        </p:nvSpPr>
        <p:spPr>
          <a:xfrm>
            <a:off x="5058014" y="3208520"/>
            <a:ext cx="130382" cy="1303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E85167CE-745F-46BB-8E46-5FD51D148960}"/>
              </a:ext>
            </a:extLst>
          </p:cNvPr>
          <p:cNvSpPr/>
          <p:nvPr/>
        </p:nvSpPr>
        <p:spPr>
          <a:xfrm>
            <a:off x="5240539" y="3208520"/>
            <a:ext cx="130382" cy="13038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4B94154F-B3DF-40C4-876B-6B938C1A4535}"/>
              </a:ext>
            </a:extLst>
          </p:cNvPr>
          <p:cNvSpPr/>
          <p:nvPr/>
        </p:nvSpPr>
        <p:spPr>
          <a:xfrm>
            <a:off x="5850293" y="3193483"/>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D7D83BE4-76DA-4BF8-B825-9D9F199CF473}"/>
              </a:ext>
            </a:extLst>
          </p:cNvPr>
          <p:cNvSpPr/>
          <p:nvPr/>
        </p:nvSpPr>
        <p:spPr>
          <a:xfrm>
            <a:off x="6040011" y="319081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ED9570CE-BC43-4E02-A6F0-B5F6FCC32404}"/>
              </a:ext>
            </a:extLst>
          </p:cNvPr>
          <p:cNvSpPr/>
          <p:nvPr/>
        </p:nvSpPr>
        <p:spPr>
          <a:xfrm>
            <a:off x="6222536" y="319081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BB15110D-CFA8-4EE8-97AD-E2565C6E9EDA}"/>
              </a:ext>
            </a:extLst>
          </p:cNvPr>
          <p:cNvSpPr/>
          <p:nvPr/>
        </p:nvSpPr>
        <p:spPr>
          <a:xfrm>
            <a:off x="5850293" y="3750918"/>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2DF11BAA-28AE-462F-AB08-C69952D5D5B8}"/>
              </a:ext>
            </a:extLst>
          </p:cNvPr>
          <p:cNvSpPr/>
          <p:nvPr/>
        </p:nvSpPr>
        <p:spPr>
          <a:xfrm>
            <a:off x="6040011" y="3748251"/>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1ADA1B04-42A4-4EAE-ABE7-7B39BC4D828A}"/>
              </a:ext>
            </a:extLst>
          </p:cNvPr>
          <p:cNvSpPr/>
          <p:nvPr/>
        </p:nvSpPr>
        <p:spPr>
          <a:xfrm>
            <a:off x="6222536" y="3748251"/>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99" name="椭圆 98">
            <a:extLst>
              <a:ext uri="{FF2B5EF4-FFF2-40B4-BE49-F238E27FC236}">
                <a16:creationId xmlns:a16="http://schemas.microsoft.com/office/drawing/2014/main" id="{7AD16DCF-C033-4505-B70E-FBE09E4FBF88}"/>
              </a:ext>
            </a:extLst>
          </p:cNvPr>
          <p:cNvSpPr/>
          <p:nvPr/>
        </p:nvSpPr>
        <p:spPr>
          <a:xfrm>
            <a:off x="6921010" y="3189503"/>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0" name="椭圆 99">
            <a:extLst>
              <a:ext uri="{FF2B5EF4-FFF2-40B4-BE49-F238E27FC236}">
                <a16:creationId xmlns:a16="http://schemas.microsoft.com/office/drawing/2014/main" id="{165911E3-82CD-4D05-8DA4-872D8C0F92A5}"/>
              </a:ext>
            </a:extLst>
          </p:cNvPr>
          <p:cNvSpPr/>
          <p:nvPr/>
        </p:nvSpPr>
        <p:spPr>
          <a:xfrm>
            <a:off x="7110728" y="318683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1" name="椭圆 100">
            <a:extLst>
              <a:ext uri="{FF2B5EF4-FFF2-40B4-BE49-F238E27FC236}">
                <a16:creationId xmlns:a16="http://schemas.microsoft.com/office/drawing/2014/main" id="{F793CE5A-A791-41FD-8E07-1F842EBDA72D}"/>
              </a:ext>
            </a:extLst>
          </p:cNvPr>
          <p:cNvSpPr/>
          <p:nvPr/>
        </p:nvSpPr>
        <p:spPr>
          <a:xfrm>
            <a:off x="7293253" y="318683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2" name="椭圆 101">
            <a:extLst>
              <a:ext uri="{FF2B5EF4-FFF2-40B4-BE49-F238E27FC236}">
                <a16:creationId xmlns:a16="http://schemas.microsoft.com/office/drawing/2014/main" id="{CB6F0CC7-853F-46A5-AABC-C59AD89D1DB4}"/>
              </a:ext>
            </a:extLst>
          </p:cNvPr>
          <p:cNvSpPr/>
          <p:nvPr/>
        </p:nvSpPr>
        <p:spPr>
          <a:xfrm>
            <a:off x="6921010" y="3746938"/>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3" name="椭圆 102">
            <a:extLst>
              <a:ext uri="{FF2B5EF4-FFF2-40B4-BE49-F238E27FC236}">
                <a16:creationId xmlns:a16="http://schemas.microsoft.com/office/drawing/2014/main" id="{2A07F494-A393-4D4F-B6D4-9AD71B3A76A5}"/>
              </a:ext>
            </a:extLst>
          </p:cNvPr>
          <p:cNvSpPr/>
          <p:nvPr/>
        </p:nvSpPr>
        <p:spPr>
          <a:xfrm>
            <a:off x="7110728" y="3744271"/>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4" name="椭圆 103">
            <a:extLst>
              <a:ext uri="{FF2B5EF4-FFF2-40B4-BE49-F238E27FC236}">
                <a16:creationId xmlns:a16="http://schemas.microsoft.com/office/drawing/2014/main" id="{89D760EE-8113-48A0-8690-A27CB576E7B3}"/>
              </a:ext>
            </a:extLst>
          </p:cNvPr>
          <p:cNvSpPr/>
          <p:nvPr/>
        </p:nvSpPr>
        <p:spPr>
          <a:xfrm>
            <a:off x="7293253" y="3744271"/>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8" name="椭圆 107">
            <a:extLst>
              <a:ext uri="{FF2B5EF4-FFF2-40B4-BE49-F238E27FC236}">
                <a16:creationId xmlns:a16="http://schemas.microsoft.com/office/drawing/2014/main" id="{17C2ECBD-2D77-4860-BE97-1FBDC743A94F}"/>
              </a:ext>
            </a:extLst>
          </p:cNvPr>
          <p:cNvSpPr/>
          <p:nvPr/>
        </p:nvSpPr>
        <p:spPr>
          <a:xfrm>
            <a:off x="7868968" y="3182257"/>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9" name="椭圆 108">
            <a:extLst>
              <a:ext uri="{FF2B5EF4-FFF2-40B4-BE49-F238E27FC236}">
                <a16:creationId xmlns:a16="http://schemas.microsoft.com/office/drawing/2014/main" id="{A2B2E65D-C051-4198-93F4-AE6EC1CEF450}"/>
              </a:ext>
            </a:extLst>
          </p:cNvPr>
          <p:cNvSpPr/>
          <p:nvPr/>
        </p:nvSpPr>
        <p:spPr>
          <a:xfrm>
            <a:off x="8051493" y="3182257"/>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10" name="椭圆 109">
            <a:extLst>
              <a:ext uri="{FF2B5EF4-FFF2-40B4-BE49-F238E27FC236}">
                <a16:creationId xmlns:a16="http://schemas.microsoft.com/office/drawing/2014/main" id="{5CF8C3D5-AAAB-4220-A648-8ED2BF872BEB}"/>
              </a:ext>
            </a:extLst>
          </p:cNvPr>
          <p:cNvSpPr/>
          <p:nvPr/>
        </p:nvSpPr>
        <p:spPr>
          <a:xfrm>
            <a:off x="7868968" y="3739692"/>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11" name="椭圆 110">
            <a:extLst>
              <a:ext uri="{FF2B5EF4-FFF2-40B4-BE49-F238E27FC236}">
                <a16:creationId xmlns:a16="http://schemas.microsoft.com/office/drawing/2014/main" id="{E2C03BFB-7958-4E5D-911F-958B03CB81D9}"/>
              </a:ext>
            </a:extLst>
          </p:cNvPr>
          <p:cNvSpPr/>
          <p:nvPr/>
        </p:nvSpPr>
        <p:spPr>
          <a:xfrm>
            <a:off x="8051493" y="3739692"/>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nvGrpSpPr>
          <p:cNvPr id="144" name="组合 143">
            <a:extLst>
              <a:ext uri="{FF2B5EF4-FFF2-40B4-BE49-F238E27FC236}">
                <a16:creationId xmlns:a16="http://schemas.microsoft.com/office/drawing/2014/main" id="{0CBE6045-80C0-45D4-A6FC-D503394D1836}"/>
              </a:ext>
            </a:extLst>
          </p:cNvPr>
          <p:cNvGrpSpPr/>
          <p:nvPr/>
        </p:nvGrpSpPr>
        <p:grpSpPr>
          <a:xfrm>
            <a:off x="5123206" y="3312639"/>
            <a:ext cx="2993478" cy="438279"/>
            <a:chOff x="3499833" y="3312639"/>
            <a:chExt cx="2993478" cy="438279"/>
          </a:xfrm>
        </p:grpSpPr>
        <p:cxnSp>
          <p:nvCxnSpPr>
            <p:cNvPr id="87" name="连接符: 肘形 86">
              <a:extLst>
                <a:ext uri="{FF2B5EF4-FFF2-40B4-BE49-F238E27FC236}">
                  <a16:creationId xmlns:a16="http://schemas.microsoft.com/office/drawing/2014/main" id="{07B37A7C-EA46-446D-9BFD-85E4F1676879}"/>
                </a:ext>
              </a:extLst>
            </p:cNvPr>
            <p:cNvCxnSpPr>
              <a:cxnSpLocks/>
              <a:stCxn id="31" idx="4"/>
              <a:endCxn id="89" idx="2"/>
            </p:cNvCxnSpPr>
            <p:nvPr/>
          </p:nvCxnSpPr>
          <p:spPr>
            <a:xfrm rot="16200000" flipH="1">
              <a:off x="3586179" y="3252555"/>
              <a:ext cx="157991" cy="330684"/>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89" name="流程图: 汇总连接 88">
              <a:extLst>
                <a:ext uri="{FF2B5EF4-FFF2-40B4-BE49-F238E27FC236}">
                  <a16:creationId xmlns:a16="http://schemas.microsoft.com/office/drawing/2014/main" id="{B4D91F59-2685-4821-A8F8-7B240324E092}"/>
                </a:ext>
              </a:extLst>
            </p:cNvPr>
            <p:cNvSpPr/>
            <p:nvPr/>
          </p:nvSpPr>
          <p:spPr>
            <a:xfrm>
              <a:off x="3830516" y="3423899"/>
              <a:ext cx="145988" cy="145988"/>
            </a:xfrm>
            <a:prstGeom prst="flowChartSummingJunction">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2" name="直接连接符 91">
              <a:extLst>
                <a:ext uri="{FF2B5EF4-FFF2-40B4-BE49-F238E27FC236}">
                  <a16:creationId xmlns:a16="http://schemas.microsoft.com/office/drawing/2014/main" id="{111393E7-9DA9-428C-8043-CA48F7C90138}"/>
                </a:ext>
              </a:extLst>
            </p:cNvPr>
            <p:cNvCxnSpPr>
              <a:cxnSpLocks/>
              <a:stCxn id="37" idx="4"/>
              <a:endCxn id="71" idx="0"/>
            </p:cNvCxnSpPr>
            <p:nvPr/>
          </p:nvCxnSpPr>
          <p:spPr>
            <a:xfrm>
              <a:off x="4292111" y="3323865"/>
              <a:ext cx="0" cy="427053"/>
            </a:xfrm>
            <a:prstGeom prst="line">
              <a:avLst/>
            </a:prstGeom>
            <a:ln>
              <a:headEnd type="none" w="med" len="med"/>
              <a:tailEnd type="triangle" w="med" len="med"/>
            </a:ln>
          </p:spPr>
          <p:style>
            <a:lnRef idx="1">
              <a:schemeClr val="accent6"/>
            </a:lnRef>
            <a:fillRef idx="0">
              <a:schemeClr val="accent6"/>
            </a:fillRef>
            <a:effectRef idx="0">
              <a:schemeClr val="accent6"/>
            </a:effectRef>
            <a:fontRef idx="minor">
              <a:schemeClr val="tx1"/>
            </a:fontRef>
          </p:style>
        </p:cxnSp>
        <p:cxnSp>
          <p:nvCxnSpPr>
            <p:cNvPr id="93" name="直接连接符 92">
              <a:extLst>
                <a:ext uri="{FF2B5EF4-FFF2-40B4-BE49-F238E27FC236}">
                  <a16:creationId xmlns:a16="http://schemas.microsoft.com/office/drawing/2014/main" id="{AD18F28C-D13B-4F4E-BF25-1027EDAF3814}"/>
                </a:ext>
              </a:extLst>
            </p:cNvPr>
            <p:cNvCxnSpPr>
              <a:cxnSpLocks/>
              <a:stCxn id="39" idx="4"/>
              <a:endCxn id="73" idx="0"/>
            </p:cNvCxnSpPr>
            <p:nvPr/>
          </p:nvCxnSpPr>
          <p:spPr>
            <a:xfrm>
              <a:off x="4481829" y="3321198"/>
              <a:ext cx="0" cy="427053"/>
            </a:xfrm>
            <a:prstGeom prst="line">
              <a:avLst/>
            </a:prstGeom>
            <a:ln>
              <a:headEnd type="none" w="med" len="med"/>
              <a:tailEnd type="triangle" w="med" len="med"/>
            </a:ln>
          </p:spPr>
          <p:style>
            <a:lnRef idx="1">
              <a:schemeClr val="accent6"/>
            </a:lnRef>
            <a:fillRef idx="0">
              <a:schemeClr val="accent6"/>
            </a:fillRef>
            <a:effectRef idx="0">
              <a:schemeClr val="accent6"/>
            </a:effectRef>
            <a:fontRef idx="minor">
              <a:schemeClr val="tx1"/>
            </a:fontRef>
          </p:style>
        </p:cxnSp>
        <p:cxnSp>
          <p:nvCxnSpPr>
            <p:cNvPr id="94" name="直接连接符 93">
              <a:extLst>
                <a:ext uri="{FF2B5EF4-FFF2-40B4-BE49-F238E27FC236}">
                  <a16:creationId xmlns:a16="http://schemas.microsoft.com/office/drawing/2014/main" id="{4F9C290C-504C-489E-8051-500A97B6178E}"/>
                </a:ext>
              </a:extLst>
            </p:cNvPr>
            <p:cNvCxnSpPr>
              <a:cxnSpLocks/>
              <a:stCxn id="40" idx="4"/>
              <a:endCxn id="75" idx="0"/>
            </p:cNvCxnSpPr>
            <p:nvPr/>
          </p:nvCxnSpPr>
          <p:spPr>
            <a:xfrm>
              <a:off x="4664354" y="3321198"/>
              <a:ext cx="0" cy="427053"/>
            </a:xfrm>
            <a:prstGeom prst="line">
              <a:avLst/>
            </a:prstGeom>
            <a:ln>
              <a:headEnd type="none" w="med" len="med"/>
              <a:tailEnd type="triangle" w="med" len="med"/>
            </a:ln>
          </p:spPr>
          <p:style>
            <a:lnRef idx="1">
              <a:schemeClr val="accent6"/>
            </a:lnRef>
            <a:fillRef idx="0">
              <a:schemeClr val="accent6"/>
            </a:fillRef>
            <a:effectRef idx="0">
              <a:schemeClr val="accent6"/>
            </a:effectRef>
            <a:fontRef idx="minor">
              <a:schemeClr val="tx1"/>
            </a:fontRef>
          </p:style>
        </p:cxnSp>
        <p:cxnSp>
          <p:nvCxnSpPr>
            <p:cNvPr id="105" name="直接连接符 104">
              <a:extLst>
                <a:ext uri="{FF2B5EF4-FFF2-40B4-BE49-F238E27FC236}">
                  <a16:creationId xmlns:a16="http://schemas.microsoft.com/office/drawing/2014/main" id="{17014463-E534-48A8-942B-09383B191E2E}"/>
                </a:ext>
              </a:extLst>
            </p:cNvPr>
            <p:cNvCxnSpPr>
              <a:cxnSpLocks/>
              <a:stCxn id="99" idx="4"/>
              <a:endCxn id="102" idx="0"/>
            </p:cNvCxnSpPr>
            <p:nvPr/>
          </p:nvCxnSpPr>
          <p:spPr>
            <a:xfrm>
              <a:off x="5362828" y="3319885"/>
              <a:ext cx="0" cy="427053"/>
            </a:xfrm>
            <a:prstGeom prst="line">
              <a:avLst/>
            </a:prstGeom>
            <a:ln>
              <a:headEnd type="none" w="med" len="med"/>
              <a:tailEnd type="triangle" w="med" len="med"/>
            </a:ln>
          </p:spPr>
          <p:style>
            <a:lnRef idx="1">
              <a:schemeClr val="accent6"/>
            </a:lnRef>
            <a:fillRef idx="0">
              <a:schemeClr val="accent6"/>
            </a:fillRef>
            <a:effectRef idx="0">
              <a:schemeClr val="accent6"/>
            </a:effectRef>
            <a:fontRef idx="minor">
              <a:schemeClr val="tx1"/>
            </a:fontRef>
          </p:style>
        </p:cxnSp>
        <p:cxnSp>
          <p:nvCxnSpPr>
            <p:cNvPr id="106" name="直接连接符 105">
              <a:extLst>
                <a:ext uri="{FF2B5EF4-FFF2-40B4-BE49-F238E27FC236}">
                  <a16:creationId xmlns:a16="http://schemas.microsoft.com/office/drawing/2014/main" id="{A18E390C-E1CE-47F0-AAD0-04C8E2EB5BAE}"/>
                </a:ext>
              </a:extLst>
            </p:cNvPr>
            <p:cNvCxnSpPr>
              <a:cxnSpLocks/>
              <a:stCxn id="100" idx="4"/>
              <a:endCxn id="103" idx="0"/>
            </p:cNvCxnSpPr>
            <p:nvPr/>
          </p:nvCxnSpPr>
          <p:spPr>
            <a:xfrm>
              <a:off x="5552546" y="3317218"/>
              <a:ext cx="0" cy="427053"/>
            </a:xfrm>
            <a:prstGeom prst="line">
              <a:avLst/>
            </a:prstGeom>
            <a:ln>
              <a:headEnd type="none" w="med" len="med"/>
              <a:tailEnd type="triangle" w="med" len="med"/>
            </a:ln>
          </p:spPr>
          <p:style>
            <a:lnRef idx="1">
              <a:schemeClr val="accent6"/>
            </a:lnRef>
            <a:fillRef idx="0">
              <a:schemeClr val="accent6"/>
            </a:fillRef>
            <a:effectRef idx="0">
              <a:schemeClr val="accent6"/>
            </a:effectRef>
            <a:fontRef idx="minor">
              <a:schemeClr val="tx1"/>
            </a:fontRef>
          </p:style>
        </p:cxnSp>
        <p:cxnSp>
          <p:nvCxnSpPr>
            <p:cNvPr id="107" name="直接连接符 106">
              <a:extLst>
                <a:ext uri="{FF2B5EF4-FFF2-40B4-BE49-F238E27FC236}">
                  <a16:creationId xmlns:a16="http://schemas.microsoft.com/office/drawing/2014/main" id="{3C9B627A-4EA9-4538-82FE-4A478AFEA977}"/>
                </a:ext>
              </a:extLst>
            </p:cNvPr>
            <p:cNvCxnSpPr>
              <a:cxnSpLocks/>
              <a:stCxn id="101" idx="4"/>
              <a:endCxn id="104" idx="0"/>
            </p:cNvCxnSpPr>
            <p:nvPr/>
          </p:nvCxnSpPr>
          <p:spPr>
            <a:xfrm>
              <a:off x="5735071" y="3317218"/>
              <a:ext cx="0" cy="427053"/>
            </a:xfrm>
            <a:prstGeom prst="line">
              <a:avLst/>
            </a:prstGeom>
            <a:ln>
              <a:headEnd type="none" w="med" len="med"/>
              <a:tailEnd type="triangle" w="med" len="med"/>
            </a:ln>
          </p:spPr>
          <p:style>
            <a:lnRef idx="1">
              <a:schemeClr val="accent6"/>
            </a:lnRef>
            <a:fillRef idx="0">
              <a:schemeClr val="accent6"/>
            </a:fillRef>
            <a:effectRef idx="0">
              <a:schemeClr val="accent6"/>
            </a:effectRef>
            <a:fontRef idx="minor">
              <a:schemeClr val="tx1"/>
            </a:fontRef>
          </p:style>
        </p:cxnSp>
        <p:cxnSp>
          <p:nvCxnSpPr>
            <p:cNvPr id="112" name="直接连接符 111">
              <a:extLst>
                <a:ext uri="{FF2B5EF4-FFF2-40B4-BE49-F238E27FC236}">
                  <a16:creationId xmlns:a16="http://schemas.microsoft.com/office/drawing/2014/main" id="{F8C3FF0C-69A8-4609-91DC-50FC9759BCBC}"/>
                </a:ext>
              </a:extLst>
            </p:cNvPr>
            <p:cNvCxnSpPr>
              <a:cxnSpLocks/>
              <a:stCxn id="108" idx="4"/>
              <a:endCxn id="110" idx="0"/>
            </p:cNvCxnSpPr>
            <p:nvPr/>
          </p:nvCxnSpPr>
          <p:spPr>
            <a:xfrm>
              <a:off x="6310786" y="3312639"/>
              <a:ext cx="0" cy="427053"/>
            </a:xfrm>
            <a:prstGeom prst="line">
              <a:avLst/>
            </a:prstGeom>
            <a:ln>
              <a:headEnd type="none" w="med" len="med"/>
              <a:tailEnd type="triangle" w="med" len="med"/>
            </a:ln>
          </p:spPr>
          <p:style>
            <a:lnRef idx="1">
              <a:schemeClr val="accent6"/>
            </a:lnRef>
            <a:fillRef idx="0">
              <a:schemeClr val="accent6"/>
            </a:fillRef>
            <a:effectRef idx="0">
              <a:schemeClr val="accent6"/>
            </a:effectRef>
            <a:fontRef idx="minor">
              <a:schemeClr val="tx1"/>
            </a:fontRef>
          </p:style>
        </p:cxnSp>
        <p:cxnSp>
          <p:nvCxnSpPr>
            <p:cNvPr id="113" name="直接连接符 112">
              <a:extLst>
                <a:ext uri="{FF2B5EF4-FFF2-40B4-BE49-F238E27FC236}">
                  <a16:creationId xmlns:a16="http://schemas.microsoft.com/office/drawing/2014/main" id="{D154BA5F-4F92-48D1-B490-BB5AF0882214}"/>
                </a:ext>
              </a:extLst>
            </p:cNvPr>
            <p:cNvCxnSpPr>
              <a:cxnSpLocks/>
              <a:stCxn id="109" idx="4"/>
              <a:endCxn id="111" idx="0"/>
            </p:cNvCxnSpPr>
            <p:nvPr/>
          </p:nvCxnSpPr>
          <p:spPr>
            <a:xfrm>
              <a:off x="6493311" y="3312639"/>
              <a:ext cx="0" cy="427053"/>
            </a:xfrm>
            <a:prstGeom prst="line">
              <a:avLst/>
            </a:prstGeom>
            <a:ln>
              <a:headEnd type="none" w="med" len="med"/>
              <a:tailEnd type="triangle" w="med" len="med"/>
            </a:ln>
          </p:spPr>
          <p:style>
            <a:lnRef idx="1">
              <a:schemeClr val="accent6"/>
            </a:lnRef>
            <a:fillRef idx="0">
              <a:schemeClr val="accent6"/>
            </a:fillRef>
            <a:effectRef idx="0">
              <a:schemeClr val="accent6"/>
            </a:effectRef>
            <a:fontRef idx="minor">
              <a:schemeClr val="tx1"/>
            </a:fontRef>
          </p:style>
        </p:cxnSp>
        <p:cxnSp>
          <p:nvCxnSpPr>
            <p:cNvPr id="115" name="直接连接符 114">
              <a:extLst>
                <a:ext uri="{FF2B5EF4-FFF2-40B4-BE49-F238E27FC236}">
                  <a16:creationId xmlns:a16="http://schemas.microsoft.com/office/drawing/2014/main" id="{589950FC-A6D2-43E3-9F78-8F667712C121}"/>
                </a:ext>
              </a:extLst>
            </p:cNvPr>
            <p:cNvCxnSpPr>
              <a:cxnSpLocks/>
              <a:stCxn id="89" idx="6"/>
            </p:cNvCxnSpPr>
            <p:nvPr/>
          </p:nvCxnSpPr>
          <p:spPr>
            <a:xfrm>
              <a:off x="3976504" y="3496893"/>
              <a:ext cx="2516807" cy="0"/>
            </a:xfrm>
            <a:prstGeom prst="line">
              <a:avLst/>
            </a:prstGeom>
          </p:spPr>
          <p:style>
            <a:lnRef idx="1">
              <a:schemeClr val="accent6"/>
            </a:lnRef>
            <a:fillRef idx="0">
              <a:schemeClr val="accent6"/>
            </a:fillRef>
            <a:effectRef idx="0">
              <a:schemeClr val="accent6"/>
            </a:effectRef>
            <a:fontRef idx="minor">
              <a:schemeClr val="tx1"/>
            </a:fontRef>
          </p:style>
        </p:cxnSp>
      </p:grpSp>
      <p:grpSp>
        <p:nvGrpSpPr>
          <p:cNvPr id="145" name="组合 144">
            <a:extLst>
              <a:ext uri="{FF2B5EF4-FFF2-40B4-BE49-F238E27FC236}">
                <a16:creationId xmlns:a16="http://schemas.microsoft.com/office/drawing/2014/main" id="{938B65FE-BD14-4D8B-B4AD-3E322E756BD7}"/>
              </a:ext>
            </a:extLst>
          </p:cNvPr>
          <p:cNvGrpSpPr/>
          <p:nvPr/>
        </p:nvGrpSpPr>
        <p:grpSpPr>
          <a:xfrm>
            <a:off x="5240539" y="3338902"/>
            <a:ext cx="130382" cy="557435"/>
            <a:chOff x="3268864" y="3338902"/>
            <a:chExt cx="130382" cy="557435"/>
          </a:xfrm>
        </p:grpSpPr>
        <p:sp>
          <p:nvSpPr>
            <p:cNvPr id="69" name="椭圆 68">
              <a:extLst>
                <a:ext uri="{FF2B5EF4-FFF2-40B4-BE49-F238E27FC236}">
                  <a16:creationId xmlns:a16="http://schemas.microsoft.com/office/drawing/2014/main" id="{8A0AB954-8EDB-4F65-B1AD-E0215AD2BFE6}"/>
                </a:ext>
              </a:extLst>
            </p:cNvPr>
            <p:cNvSpPr/>
            <p:nvPr/>
          </p:nvSpPr>
          <p:spPr>
            <a:xfrm>
              <a:off x="3268864" y="3765955"/>
              <a:ext cx="130382" cy="13038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cxnSp>
          <p:nvCxnSpPr>
            <p:cNvPr id="117" name="直接连接符 116">
              <a:extLst>
                <a:ext uri="{FF2B5EF4-FFF2-40B4-BE49-F238E27FC236}">
                  <a16:creationId xmlns:a16="http://schemas.microsoft.com/office/drawing/2014/main" id="{708AE53E-F170-4CF6-82EE-578280F329A5}"/>
                </a:ext>
              </a:extLst>
            </p:cNvPr>
            <p:cNvCxnSpPr>
              <a:cxnSpLocks/>
              <a:stCxn id="33" idx="4"/>
              <a:endCxn id="69" idx="0"/>
            </p:cNvCxnSpPr>
            <p:nvPr/>
          </p:nvCxnSpPr>
          <p:spPr>
            <a:xfrm>
              <a:off x="3334055" y="3338902"/>
              <a:ext cx="0" cy="427053"/>
            </a:xfrm>
            <a:prstGeom prst="line">
              <a:avLst/>
            </a:prstGeom>
            <a:ln>
              <a:headEnd type="none" w="med" len="med"/>
              <a:tailEnd type="triangle" w="med" len="med"/>
            </a:ln>
          </p:spPr>
          <p:style>
            <a:lnRef idx="1">
              <a:schemeClr val="accent4"/>
            </a:lnRef>
            <a:fillRef idx="0">
              <a:schemeClr val="accent4"/>
            </a:fillRef>
            <a:effectRef idx="0">
              <a:schemeClr val="accent4"/>
            </a:effectRef>
            <a:fontRef idx="minor">
              <a:schemeClr val="tx1"/>
            </a:fontRef>
          </p:style>
        </p:cxnSp>
      </p:grpSp>
      <p:sp>
        <p:nvSpPr>
          <p:cNvPr id="119" name="椭圆 118">
            <a:extLst>
              <a:ext uri="{FF2B5EF4-FFF2-40B4-BE49-F238E27FC236}">
                <a16:creationId xmlns:a16="http://schemas.microsoft.com/office/drawing/2014/main" id="{7E8A89ED-66D8-4E95-8428-B467E481286A}"/>
              </a:ext>
            </a:extLst>
          </p:cNvPr>
          <p:cNvSpPr/>
          <p:nvPr/>
        </p:nvSpPr>
        <p:spPr>
          <a:xfrm>
            <a:off x="5500185" y="4118896"/>
            <a:ext cx="130382" cy="13038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121" name="椭圆 120">
            <a:extLst>
              <a:ext uri="{FF2B5EF4-FFF2-40B4-BE49-F238E27FC236}">
                <a16:creationId xmlns:a16="http://schemas.microsoft.com/office/drawing/2014/main" id="{42CC1298-89E9-44D1-BE19-469AC176018B}"/>
              </a:ext>
            </a:extLst>
          </p:cNvPr>
          <p:cNvSpPr/>
          <p:nvPr/>
        </p:nvSpPr>
        <p:spPr>
          <a:xfrm>
            <a:off x="5766310" y="411889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23" name="椭圆 122">
            <a:extLst>
              <a:ext uri="{FF2B5EF4-FFF2-40B4-BE49-F238E27FC236}">
                <a16:creationId xmlns:a16="http://schemas.microsoft.com/office/drawing/2014/main" id="{DDB2C40F-0210-4757-9D30-C73AB62664D2}"/>
              </a:ext>
            </a:extLst>
          </p:cNvPr>
          <p:cNvSpPr/>
          <p:nvPr/>
        </p:nvSpPr>
        <p:spPr>
          <a:xfrm>
            <a:off x="6032435" y="411889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25" name="椭圆 124">
            <a:extLst>
              <a:ext uri="{FF2B5EF4-FFF2-40B4-BE49-F238E27FC236}">
                <a16:creationId xmlns:a16="http://schemas.microsoft.com/office/drawing/2014/main" id="{86D7B582-CC12-49B8-ACA1-45ACB92C7AA7}"/>
              </a:ext>
            </a:extLst>
          </p:cNvPr>
          <p:cNvSpPr/>
          <p:nvPr/>
        </p:nvSpPr>
        <p:spPr>
          <a:xfrm>
            <a:off x="6298560" y="411889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27" name="椭圆 126">
            <a:extLst>
              <a:ext uri="{FF2B5EF4-FFF2-40B4-BE49-F238E27FC236}">
                <a16:creationId xmlns:a16="http://schemas.microsoft.com/office/drawing/2014/main" id="{9CD8A922-6C9A-482E-BD9F-4A249AA22577}"/>
              </a:ext>
            </a:extLst>
          </p:cNvPr>
          <p:cNvSpPr/>
          <p:nvPr/>
        </p:nvSpPr>
        <p:spPr>
          <a:xfrm>
            <a:off x="6564685" y="411889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29" name="椭圆 128">
            <a:extLst>
              <a:ext uri="{FF2B5EF4-FFF2-40B4-BE49-F238E27FC236}">
                <a16:creationId xmlns:a16="http://schemas.microsoft.com/office/drawing/2014/main" id="{5C20A6B9-5644-4CA3-A604-418F51028814}"/>
              </a:ext>
            </a:extLst>
          </p:cNvPr>
          <p:cNvSpPr/>
          <p:nvPr/>
        </p:nvSpPr>
        <p:spPr>
          <a:xfrm>
            <a:off x="6830810" y="411889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31" name="椭圆 130">
            <a:extLst>
              <a:ext uri="{FF2B5EF4-FFF2-40B4-BE49-F238E27FC236}">
                <a16:creationId xmlns:a16="http://schemas.microsoft.com/office/drawing/2014/main" id="{48EC0FEB-0696-4891-BF8A-29B15A71DA3A}"/>
              </a:ext>
            </a:extLst>
          </p:cNvPr>
          <p:cNvSpPr/>
          <p:nvPr/>
        </p:nvSpPr>
        <p:spPr>
          <a:xfrm>
            <a:off x="7096935" y="411889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33" name="椭圆 132">
            <a:extLst>
              <a:ext uri="{FF2B5EF4-FFF2-40B4-BE49-F238E27FC236}">
                <a16:creationId xmlns:a16="http://schemas.microsoft.com/office/drawing/2014/main" id="{027AD4C8-49BC-4F9B-A1AB-5CF38CBAD564}"/>
              </a:ext>
            </a:extLst>
          </p:cNvPr>
          <p:cNvSpPr/>
          <p:nvPr/>
        </p:nvSpPr>
        <p:spPr>
          <a:xfrm>
            <a:off x="7363060" y="411889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35" name="椭圆 134">
            <a:extLst>
              <a:ext uri="{FF2B5EF4-FFF2-40B4-BE49-F238E27FC236}">
                <a16:creationId xmlns:a16="http://schemas.microsoft.com/office/drawing/2014/main" id="{173E49F5-1089-4EE8-A022-B3934F8349E0}"/>
              </a:ext>
            </a:extLst>
          </p:cNvPr>
          <p:cNvSpPr/>
          <p:nvPr/>
        </p:nvSpPr>
        <p:spPr>
          <a:xfrm>
            <a:off x="7629183" y="4118896"/>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nvGrpSpPr>
          <p:cNvPr id="146" name="组合 145">
            <a:extLst>
              <a:ext uri="{FF2B5EF4-FFF2-40B4-BE49-F238E27FC236}">
                <a16:creationId xmlns:a16="http://schemas.microsoft.com/office/drawing/2014/main" id="{3E147A89-36A0-4610-B176-9E5CC3606B3E}"/>
              </a:ext>
            </a:extLst>
          </p:cNvPr>
          <p:cNvGrpSpPr/>
          <p:nvPr/>
        </p:nvGrpSpPr>
        <p:grpSpPr>
          <a:xfrm>
            <a:off x="7363060" y="4249278"/>
            <a:ext cx="130382" cy="364262"/>
            <a:chOff x="5391385" y="4249278"/>
            <a:chExt cx="130382" cy="364262"/>
          </a:xfrm>
        </p:grpSpPr>
        <p:sp>
          <p:nvSpPr>
            <p:cNvPr id="137" name="椭圆 136">
              <a:extLst>
                <a:ext uri="{FF2B5EF4-FFF2-40B4-BE49-F238E27FC236}">
                  <a16:creationId xmlns:a16="http://schemas.microsoft.com/office/drawing/2014/main" id="{1B7E0D41-F4BF-4D87-8DF0-882F295726E4}"/>
                </a:ext>
              </a:extLst>
            </p:cNvPr>
            <p:cNvSpPr/>
            <p:nvPr/>
          </p:nvSpPr>
          <p:spPr>
            <a:xfrm>
              <a:off x="5391385" y="4483158"/>
              <a:ext cx="130382" cy="130382"/>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cxnSp>
          <p:nvCxnSpPr>
            <p:cNvPr id="138" name="直接连接符 137">
              <a:extLst>
                <a:ext uri="{FF2B5EF4-FFF2-40B4-BE49-F238E27FC236}">
                  <a16:creationId xmlns:a16="http://schemas.microsoft.com/office/drawing/2014/main" id="{6A0FF0AF-D147-4365-8D79-2A2B4F4B00D3}"/>
                </a:ext>
              </a:extLst>
            </p:cNvPr>
            <p:cNvCxnSpPr>
              <a:cxnSpLocks/>
              <a:stCxn id="133" idx="4"/>
              <a:endCxn id="137" idx="0"/>
            </p:cNvCxnSpPr>
            <p:nvPr/>
          </p:nvCxnSpPr>
          <p:spPr>
            <a:xfrm>
              <a:off x="5456576" y="4249278"/>
              <a:ext cx="0" cy="233880"/>
            </a:xfrm>
            <a:prstGeom prst="line">
              <a:avLst/>
            </a:prstGeom>
            <a:ln>
              <a:headEnd type="none" w="med" len="med"/>
              <a:tailEnd type="triangle" w="med" len="med"/>
            </a:ln>
          </p:spPr>
          <p:style>
            <a:lnRef idx="1">
              <a:schemeClr val="accent6"/>
            </a:lnRef>
            <a:fillRef idx="0">
              <a:schemeClr val="accent6"/>
            </a:fillRef>
            <a:effectRef idx="0">
              <a:schemeClr val="accent6"/>
            </a:effectRef>
            <a:fontRef idx="minor">
              <a:schemeClr val="tx1"/>
            </a:fontRef>
          </p:style>
        </p:cxnSp>
      </p:grpSp>
      <p:sp>
        <p:nvSpPr>
          <p:cNvPr id="184" name="文本框 183">
            <a:extLst>
              <a:ext uri="{FF2B5EF4-FFF2-40B4-BE49-F238E27FC236}">
                <a16:creationId xmlns:a16="http://schemas.microsoft.com/office/drawing/2014/main" id="{4EBAE733-66C7-4ADB-9B25-1EF952B36441}"/>
              </a:ext>
            </a:extLst>
          </p:cNvPr>
          <p:cNvSpPr txBox="1"/>
          <p:nvPr/>
        </p:nvSpPr>
        <p:spPr>
          <a:xfrm>
            <a:off x="1484924" y="209038"/>
            <a:ext cx="2050649" cy="307777"/>
          </a:xfrm>
          <a:prstGeom prst="rect">
            <a:avLst/>
          </a:prstGeom>
          <a:noFill/>
        </p:spPr>
        <p:txBody>
          <a:bodyPr wrap="square" rtlCol="0">
            <a:spAutoFit/>
          </a:bodyPr>
          <a:lstStyle/>
          <a:p>
            <a:r>
              <a:rPr lang="en-US" altLang="zh-CN" dirty="0">
                <a:solidFill>
                  <a:schemeClr val="accent4"/>
                </a:solidFill>
                <a:latin typeface="Comfortaa" panose="02010600030101010101" charset="0"/>
              </a:rPr>
              <a:t>others</a:t>
            </a:r>
            <a:r>
              <a:rPr lang="zh-CN" altLang="en-US" dirty="0">
                <a:solidFill>
                  <a:schemeClr val="accent4"/>
                </a:solidFill>
                <a:latin typeface="Comfortaa" panose="02010600030101010101" charset="0"/>
              </a:rPr>
              <a:t>样本如何选取</a:t>
            </a:r>
            <a:r>
              <a:rPr lang="en-US" altLang="zh-CN" dirty="0">
                <a:solidFill>
                  <a:schemeClr val="accent4"/>
                </a:solidFill>
                <a:latin typeface="Comfortaa" panose="02010600030101010101" charset="0"/>
              </a:rPr>
              <a:t>?</a:t>
            </a:r>
            <a:endParaRPr lang="zh-CN" altLang="en-US" dirty="0">
              <a:solidFill>
                <a:schemeClr val="accent4"/>
              </a:solidFill>
              <a:latin typeface="Comfortaa" panose="02010600030101010101" charset="0"/>
            </a:endParaRPr>
          </a:p>
        </p:txBody>
      </p:sp>
      <p:sp>
        <p:nvSpPr>
          <p:cNvPr id="186" name="文本框 185">
            <a:extLst>
              <a:ext uri="{FF2B5EF4-FFF2-40B4-BE49-F238E27FC236}">
                <a16:creationId xmlns:a16="http://schemas.microsoft.com/office/drawing/2014/main" id="{3854FA56-9743-47D7-8C7E-C1575BB25E79}"/>
              </a:ext>
            </a:extLst>
          </p:cNvPr>
          <p:cNvSpPr txBox="1"/>
          <p:nvPr/>
        </p:nvSpPr>
        <p:spPr>
          <a:xfrm>
            <a:off x="726831" y="736186"/>
            <a:ext cx="3426581" cy="1384995"/>
          </a:xfrm>
          <a:prstGeom prst="rect">
            <a:avLst/>
          </a:prstGeom>
          <a:noFill/>
        </p:spPr>
        <p:txBody>
          <a:bodyPr wrap="square" rtlCol="0">
            <a:spAutoFit/>
          </a:bodyPr>
          <a:lstStyle/>
          <a:p>
            <a:pPr algn="just"/>
            <a:r>
              <a:rPr lang="zh-CN" altLang="en-US" dirty="0">
                <a:solidFill>
                  <a:schemeClr val="accent4"/>
                </a:solidFill>
                <a:latin typeface="Comfortaa" panose="02010600030101010101" charset="0"/>
              </a:rPr>
              <a:t>由于</a:t>
            </a:r>
            <a:r>
              <a:rPr lang="en-US" altLang="zh-CN" dirty="0">
                <a:solidFill>
                  <a:schemeClr val="accent4"/>
                </a:solidFill>
                <a:latin typeface="Comfortaa" panose="02010600030101010101" charset="0"/>
              </a:rPr>
              <a:t>others</a:t>
            </a:r>
            <a:r>
              <a:rPr lang="zh-CN" altLang="en-US" dirty="0">
                <a:solidFill>
                  <a:schemeClr val="accent4"/>
                </a:solidFill>
                <a:latin typeface="Comfortaa" panose="02010600030101010101" charset="0"/>
              </a:rPr>
              <a:t>代表除对应组别外的其他类别</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这样会使得小类别对应的组别依然受到很严重的数据不平衡问题影响</a:t>
            </a:r>
            <a:r>
              <a:rPr lang="en-US" altLang="zh-CN" dirty="0">
                <a:solidFill>
                  <a:schemeClr val="accent4"/>
                </a:solidFill>
                <a:latin typeface="Comfortaa" panose="02010600030101010101" charset="0"/>
              </a:rPr>
              <a:t>.</a:t>
            </a:r>
          </a:p>
          <a:p>
            <a:pPr algn="just"/>
            <a:endParaRPr lang="en-US" altLang="zh-CN" dirty="0">
              <a:solidFill>
                <a:schemeClr val="accent4"/>
              </a:solidFill>
              <a:latin typeface="Comfortaa" panose="02010600030101010101" charset="0"/>
            </a:endParaRPr>
          </a:p>
          <a:p>
            <a:pPr algn="just"/>
            <a:r>
              <a:rPr lang="zh-CN" altLang="en-US" dirty="0">
                <a:solidFill>
                  <a:schemeClr val="accent4"/>
                </a:solidFill>
                <a:latin typeface="Comfortaa" panose="02010600030101010101" charset="0"/>
              </a:rPr>
              <a:t>因此</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各组别需要进行</a:t>
            </a:r>
            <a:r>
              <a:rPr lang="en-US" altLang="zh-CN" dirty="0">
                <a:solidFill>
                  <a:schemeClr val="accent4"/>
                </a:solidFill>
                <a:latin typeface="Comfortaa" panose="02010600030101010101" charset="0"/>
              </a:rPr>
              <a:t>others</a:t>
            </a:r>
            <a:r>
              <a:rPr lang="zh-CN" altLang="en-US" dirty="0">
                <a:solidFill>
                  <a:schemeClr val="accent4"/>
                </a:solidFill>
                <a:latin typeface="Comfortaa" panose="02010600030101010101" charset="0"/>
              </a:rPr>
              <a:t>样本的随机抽取来减小数据不平衡带来的问题</a:t>
            </a:r>
            <a:r>
              <a:rPr lang="en-US" altLang="zh-CN" dirty="0">
                <a:solidFill>
                  <a:schemeClr val="accent4"/>
                </a:solidFill>
                <a:latin typeface="Comfortaa" panose="02010600030101010101" charset="0"/>
              </a:rPr>
              <a:t>.  </a:t>
            </a:r>
            <a:endParaRPr lang="zh-CN" altLang="en-US" dirty="0">
              <a:solidFill>
                <a:schemeClr val="accent4"/>
              </a:solidFill>
              <a:latin typeface="Comfortaa" panose="02010600030101010101" charset="0"/>
            </a:endParaRPr>
          </a:p>
        </p:txBody>
      </p:sp>
      <p:grpSp>
        <p:nvGrpSpPr>
          <p:cNvPr id="2" name="组合 1">
            <a:extLst>
              <a:ext uri="{FF2B5EF4-FFF2-40B4-BE49-F238E27FC236}">
                <a16:creationId xmlns:a16="http://schemas.microsoft.com/office/drawing/2014/main" id="{8C1529E6-AA57-4635-BB2E-C9F17E9BEB16}"/>
              </a:ext>
            </a:extLst>
          </p:cNvPr>
          <p:cNvGrpSpPr/>
          <p:nvPr/>
        </p:nvGrpSpPr>
        <p:grpSpPr>
          <a:xfrm>
            <a:off x="798032" y="2435203"/>
            <a:ext cx="3343279" cy="523220"/>
            <a:chOff x="798032" y="2435203"/>
            <a:chExt cx="3343279" cy="523220"/>
          </a:xfrm>
        </p:grpSpPr>
        <p:sp>
          <p:nvSpPr>
            <p:cNvPr id="188" name="文本框 187">
              <a:extLst>
                <a:ext uri="{FF2B5EF4-FFF2-40B4-BE49-F238E27FC236}">
                  <a16:creationId xmlns:a16="http://schemas.microsoft.com/office/drawing/2014/main" id="{A48AB409-1C27-43C6-A76A-F5BE5E8AEF73}"/>
                </a:ext>
              </a:extLst>
            </p:cNvPr>
            <p:cNvSpPr txBox="1"/>
            <p:nvPr/>
          </p:nvSpPr>
          <p:spPr>
            <a:xfrm>
              <a:off x="1147945" y="2435203"/>
              <a:ext cx="2993366" cy="523220"/>
            </a:xfrm>
            <a:prstGeom prst="rect">
              <a:avLst/>
            </a:prstGeom>
            <a:noFill/>
          </p:spPr>
          <p:txBody>
            <a:bodyPr wrap="square" rtlCol="0">
              <a:spAutoFit/>
            </a:bodyPr>
            <a:lstStyle/>
            <a:p>
              <a:pPr algn="just"/>
              <a:r>
                <a:rPr lang="zh-CN" altLang="en-US" dirty="0">
                  <a:solidFill>
                    <a:schemeClr val="accent4"/>
                  </a:solidFill>
                  <a:latin typeface="Comfortaa" panose="02010600030101010101" charset="0"/>
                </a:rPr>
                <a:t>对于</a:t>
              </a:r>
              <a:r>
                <a:rPr lang="en-US" altLang="zh-CN" dirty="0">
                  <a:solidFill>
                    <a:schemeClr val="accent4"/>
                  </a:solidFill>
                  <a:latin typeface="Comfortaa" panose="02010600030101010101" charset="0"/>
                </a:rPr>
                <a:t>background</a:t>
              </a:r>
              <a:r>
                <a:rPr lang="zh-CN" altLang="en-US" dirty="0">
                  <a:solidFill>
                    <a:schemeClr val="accent4"/>
                  </a:solidFill>
                  <a:latin typeface="Comfortaa" panose="02010600030101010101" charset="0"/>
                </a:rPr>
                <a:t>类别</a:t>
              </a:r>
              <a:r>
                <a:rPr lang="en-US" altLang="zh-CN" dirty="0">
                  <a:solidFill>
                    <a:schemeClr val="accent4"/>
                  </a:solidFill>
                  <a:latin typeface="Comfortaa" panose="02010600030101010101" charset="0"/>
                </a:rPr>
                <a:t>, others</a:t>
              </a:r>
              <a:r>
                <a:rPr lang="zh-CN" altLang="en-US" dirty="0">
                  <a:solidFill>
                    <a:schemeClr val="accent4"/>
                  </a:solidFill>
                  <a:latin typeface="Comfortaa" panose="02010600030101010101" charset="0"/>
                </a:rPr>
                <a:t>为其他所有的类别</a:t>
              </a:r>
              <a:r>
                <a:rPr lang="en-US" altLang="zh-CN" dirty="0">
                  <a:solidFill>
                    <a:schemeClr val="accent4"/>
                  </a:solidFill>
                  <a:latin typeface="Comfortaa" panose="02010600030101010101" charset="0"/>
                </a:rPr>
                <a:t>. </a:t>
              </a:r>
              <a:endParaRPr lang="zh-CN" altLang="en-US" dirty="0">
                <a:solidFill>
                  <a:schemeClr val="accent4"/>
                </a:solidFill>
                <a:latin typeface="Comfortaa" panose="02010600030101010101" charset="0"/>
              </a:endParaRPr>
            </a:p>
          </p:txBody>
        </p:sp>
        <p:grpSp>
          <p:nvGrpSpPr>
            <p:cNvPr id="195" name="Google Shape;806;p45">
              <a:extLst>
                <a:ext uri="{FF2B5EF4-FFF2-40B4-BE49-F238E27FC236}">
                  <a16:creationId xmlns:a16="http://schemas.microsoft.com/office/drawing/2014/main" id="{436C300C-E8D2-4C77-9A37-1D0D207C261F}"/>
                </a:ext>
              </a:extLst>
            </p:cNvPr>
            <p:cNvGrpSpPr/>
            <p:nvPr/>
          </p:nvGrpSpPr>
          <p:grpSpPr>
            <a:xfrm rot="-58946">
              <a:off x="798032" y="2467893"/>
              <a:ext cx="348756" cy="457840"/>
              <a:chOff x="1987075" y="1444250"/>
              <a:chExt cx="569500" cy="864175"/>
            </a:xfrm>
          </p:grpSpPr>
          <p:sp>
            <p:nvSpPr>
              <p:cNvPr id="196" name="Google Shape;807;p45">
                <a:extLst>
                  <a:ext uri="{FF2B5EF4-FFF2-40B4-BE49-F238E27FC236}">
                    <a16:creationId xmlns:a16="http://schemas.microsoft.com/office/drawing/2014/main" id="{C767C42D-F43D-4711-87B5-21ECDDFF9DF0}"/>
                  </a:ext>
                </a:extLst>
              </p:cNvPr>
              <p:cNvSpPr/>
              <p:nvPr/>
            </p:nvSpPr>
            <p:spPr>
              <a:xfrm>
                <a:off x="1987075" y="1444250"/>
                <a:ext cx="569500" cy="864175"/>
              </a:xfrm>
              <a:custGeom>
                <a:avLst/>
                <a:gdLst/>
                <a:ahLst/>
                <a:cxnLst/>
                <a:rect l="l" t="t" r="r" b="b"/>
                <a:pathLst>
                  <a:path w="22780" h="34567" extrusionOk="0">
                    <a:moveTo>
                      <a:pt x="13306" y="0"/>
                    </a:moveTo>
                    <a:cubicBezTo>
                      <a:pt x="10161" y="0"/>
                      <a:pt x="1" y="7471"/>
                      <a:pt x="622" y="9458"/>
                    </a:cubicBezTo>
                    <a:cubicBezTo>
                      <a:pt x="1330" y="11733"/>
                      <a:pt x="2323" y="12531"/>
                      <a:pt x="3382" y="12531"/>
                    </a:cubicBezTo>
                    <a:cubicBezTo>
                      <a:pt x="5858" y="12531"/>
                      <a:pt x="8692" y="8165"/>
                      <a:pt x="9065" y="8165"/>
                    </a:cubicBezTo>
                    <a:cubicBezTo>
                      <a:pt x="9074" y="8165"/>
                      <a:pt x="9082" y="8167"/>
                      <a:pt x="9088" y="8172"/>
                    </a:cubicBezTo>
                    <a:cubicBezTo>
                      <a:pt x="9445" y="8494"/>
                      <a:pt x="9469" y="28496"/>
                      <a:pt x="8909" y="28508"/>
                    </a:cubicBezTo>
                    <a:cubicBezTo>
                      <a:pt x="6230" y="28568"/>
                      <a:pt x="2849" y="29068"/>
                      <a:pt x="2492" y="32116"/>
                    </a:cubicBezTo>
                    <a:cubicBezTo>
                      <a:pt x="2257" y="34047"/>
                      <a:pt x="4117" y="34567"/>
                      <a:pt x="6780" y="34567"/>
                    </a:cubicBezTo>
                    <a:cubicBezTo>
                      <a:pt x="8304" y="34567"/>
                      <a:pt x="10091" y="34397"/>
                      <a:pt x="11897" y="34223"/>
                    </a:cubicBezTo>
                    <a:cubicBezTo>
                      <a:pt x="16862" y="33735"/>
                      <a:pt x="22780" y="32973"/>
                      <a:pt x="22113" y="29223"/>
                    </a:cubicBezTo>
                    <a:cubicBezTo>
                      <a:pt x="21811" y="27552"/>
                      <a:pt x="20540" y="27138"/>
                      <a:pt x="19189" y="27138"/>
                    </a:cubicBezTo>
                    <a:cubicBezTo>
                      <a:pt x="17862" y="27138"/>
                      <a:pt x="16456" y="27538"/>
                      <a:pt x="15816" y="27538"/>
                    </a:cubicBezTo>
                    <a:cubicBezTo>
                      <a:pt x="15644" y="27538"/>
                      <a:pt x="15527" y="27509"/>
                      <a:pt x="15481" y="27437"/>
                    </a:cubicBezTo>
                    <a:cubicBezTo>
                      <a:pt x="15100" y="26818"/>
                      <a:pt x="16065" y="1350"/>
                      <a:pt x="13874" y="124"/>
                    </a:cubicBezTo>
                    <a:cubicBezTo>
                      <a:pt x="13726" y="40"/>
                      <a:pt x="13535" y="0"/>
                      <a:pt x="133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808;p45">
                <a:extLst>
                  <a:ext uri="{FF2B5EF4-FFF2-40B4-BE49-F238E27FC236}">
                    <a16:creationId xmlns:a16="http://schemas.microsoft.com/office/drawing/2014/main" id="{CD59DD04-BD81-492E-903E-BE8488B29F42}"/>
                  </a:ext>
                </a:extLst>
              </p:cNvPr>
              <p:cNvSpPr/>
              <p:nvPr/>
            </p:nvSpPr>
            <p:spPr>
              <a:xfrm>
                <a:off x="2229125" y="1507450"/>
                <a:ext cx="48850" cy="48850"/>
              </a:xfrm>
              <a:custGeom>
                <a:avLst/>
                <a:gdLst/>
                <a:ahLst/>
                <a:cxnLst/>
                <a:rect l="l" t="t" r="r" b="b"/>
                <a:pathLst>
                  <a:path w="1954" h="1954" extrusionOk="0">
                    <a:moveTo>
                      <a:pt x="977" y="1"/>
                    </a:moveTo>
                    <a:cubicBezTo>
                      <a:pt x="441" y="1"/>
                      <a:pt x="1" y="441"/>
                      <a:pt x="1" y="977"/>
                    </a:cubicBezTo>
                    <a:cubicBezTo>
                      <a:pt x="1" y="1513"/>
                      <a:pt x="441" y="1953"/>
                      <a:pt x="977" y="1953"/>
                    </a:cubicBezTo>
                    <a:cubicBezTo>
                      <a:pt x="1513" y="1953"/>
                      <a:pt x="1954" y="1513"/>
                      <a:pt x="1954" y="977"/>
                    </a:cubicBezTo>
                    <a:cubicBezTo>
                      <a:pt x="1954" y="441"/>
                      <a:pt x="1513" y="1"/>
                      <a:pt x="977"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809;p45">
                <a:extLst>
                  <a:ext uri="{FF2B5EF4-FFF2-40B4-BE49-F238E27FC236}">
                    <a16:creationId xmlns:a16="http://schemas.microsoft.com/office/drawing/2014/main" id="{6645FB6C-0A92-4133-86DC-9F7CBDCA17C7}"/>
                  </a:ext>
                </a:extLst>
              </p:cNvPr>
              <p:cNvSpPr/>
              <p:nvPr/>
            </p:nvSpPr>
            <p:spPr>
              <a:xfrm>
                <a:off x="2021375" y="1559675"/>
                <a:ext cx="175350" cy="126400"/>
              </a:xfrm>
              <a:custGeom>
                <a:avLst/>
                <a:gdLst/>
                <a:ahLst/>
                <a:cxnLst/>
                <a:rect l="l" t="t" r="r" b="b"/>
                <a:pathLst>
                  <a:path w="7014" h="5056" extrusionOk="0">
                    <a:moveTo>
                      <a:pt x="6209" y="1"/>
                    </a:moveTo>
                    <a:cubicBezTo>
                      <a:pt x="5509" y="1"/>
                      <a:pt x="4182" y="623"/>
                      <a:pt x="2834" y="1638"/>
                    </a:cubicBezTo>
                    <a:cubicBezTo>
                      <a:pt x="1108" y="2936"/>
                      <a:pt x="0" y="4401"/>
                      <a:pt x="381" y="4889"/>
                    </a:cubicBezTo>
                    <a:cubicBezTo>
                      <a:pt x="465" y="5002"/>
                      <a:pt x="616" y="5055"/>
                      <a:pt x="820" y="5055"/>
                    </a:cubicBezTo>
                    <a:cubicBezTo>
                      <a:pt x="1520" y="5055"/>
                      <a:pt x="2843" y="4427"/>
                      <a:pt x="4179" y="3412"/>
                    </a:cubicBezTo>
                    <a:cubicBezTo>
                      <a:pt x="5918" y="2115"/>
                      <a:pt x="7013" y="650"/>
                      <a:pt x="6644" y="162"/>
                    </a:cubicBezTo>
                    <a:cubicBezTo>
                      <a:pt x="6561" y="53"/>
                      <a:pt x="6411" y="1"/>
                      <a:pt x="6209"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810;p45">
                <a:extLst>
                  <a:ext uri="{FF2B5EF4-FFF2-40B4-BE49-F238E27FC236}">
                    <a16:creationId xmlns:a16="http://schemas.microsoft.com/office/drawing/2014/main" id="{9743F59B-A59E-4B1D-B880-3FA8CF7514F9}"/>
                  </a:ext>
                </a:extLst>
              </p:cNvPr>
              <p:cNvSpPr/>
              <p:nvPr/>
            </p:nvSpPr>
            <p:spPr>
              <a:xfrm>
                <a:off x="2091025" y="2180625"/>
                <a:ext cx="296200" cy="57150"/>
              </a:xfrm>
              <a:custGeom>
                <a:avLst/>
                <a:gdLst/>
                <a:ahLst/>
                <a:cxnLst/>
                <a:rect l="l" t="t" r="r" b="b"/>
                <a:pathLst>
                  <a:path w="11848" h="2286" extrusionOk="0">
                    <a:moveTo>
                      <a:pt x="9440" y="0"/>
                    </a:moveTo>
                    <a:cubicBezTo>
                      <a:pt x="8430" y="0"/>
                      <a:pt x="7170" y="79"/>
                      <a:pt x="5811" y="244"/>
                    </a:cubicBezTo>
                    <a:cubicBezTo>
                      <a:pt x="2572" y="637"/>
                      <a:pt x="0" y="1351"/>
                      <a:pt x="60" y="1851"/>
                    </a:cubicBezTo>
                    <a:cubicBezTo>
                      <a:pt x="94" y="2134"/>
                      <a:pt x="1007" y="2285"/>
                      <a:pt x="2403" y="2285"/>
                    </a:cubicBezTo>
                    <a:cubicBezTo>
                      <a:pt x="3412" y="2285"/>
                      <a:pt x="4673" y="2207"/>
                      <a:pt x="6037" y="2042"/>
                    </a:cubicBezTo>
                    <a:cubicBezTo>
                      <a:pt x="9275" y="1649"/>
                      <a:pt x="11847" y="934"/>
                      <a:pt x="11788" y="434"/>
                    </a:cubicBezTo>
                    <a:cubicBezTo>
                      <a:pt x="11753" y="151"/>
                      <a:pt x="10836" y="0"/>
                      <a:pt x="9440"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 name="组合 2">
            <a:extLst>
              <a:ext uri="{FF2B5EF4-FFF2-40B4-BE49-F238E27FC236}">
                <a16:creationId xmlns:a16="http://schemas.microsoft.com/office/drawing/2014/main" id="{DBE7CBDC-6E71-4823-84CE-56C979C89821}"/>
              </a:ext>
            </a:extLst>
          </p:cNvPr>
          <p:cNvGrpSpPr/>
          <p:nvPr/>
        </p:nvGrpSpPr>
        <p:grpSpPr>
          <a:xfrm>
            <a:off x="667386" y="3090871"/>
            <a:ext cx="3486025" cy="1312295"/>
            <a:chOff x="667386" y="3090871"/>
            <a:chExt cx="3486025" cy="1312295"/>
          </a:xfrm>
        </p:grpSpPr>
        <p:sp>
          <p:nvSpPr>
            <p:cNvPr id="190" name="文本框 189">
              <a:extLst>
                <a:ext uri="{FF2B5EF4-FFF2-40B4-BE49-F238E27FC236}">
                  <a16:creationId xmlns:a16="http://schemas.microsoft.com/office/drawing/2014/main" id="{9818AF87-C7E1-4C72-8FB8-DC7BB9045150}"/>
                </a:ext>
              </a:extLst>
            </p:cNvPr>
            <p:cNvSpPr txBox="1"/>
            <p:nvPr/>
          </p:nvSpPr>
          <p:spPr>
            <a:xfrm>
              <a:off x="1160045" y="3150241"/>
              <a:ext cx="2993366" cy="954107"/>
            </a:xfrm>
            <a:prstGeom prst="rect">
              <a:avLst/>
            </a:prstGeom>
            <a:noFill/>
          </p:spPr>
          <p:txBody>
            <a:bodyPr wrap="square" rtlCol="0">
              <a:spAutoFit/>
            </a:bodyPr>
            <a:lstStyle/>
            <a:p>
              <a:pPr algn="just"/>
              <a:r>
                <a:rPr lang="zh-CN" altLang="en-US" dirty="0">
                  <a:solidFill>
                    <a:schemeClr val="accent4"/>
                  </a:solidFill>
                  <a:latin typeface="Comfortaa" panose="02010600030101010101" charset="0"/>
                </a:rPr>
                <a:t>对于其他组</a:t>
              </a:r>
              <a:r>
                <a:rPr lang="en-US" altLang="zh-CN" dirty="0">
                  <a:solidFill>
                    <a:schemeClr val="accent4"/>
                  </a:solidFill>
                  <a:latin typeface="Comfortaa" panose="02010600030101010101" charset="0"/>
                </a:rPr>
                <a:t>, others</a:t>
              </a:r>
              <a:r>
                <a:rPr lang="zh-CN" altLang="en-US" dirty="0">
                  <a:solidFill>
                    <a:schemeClr val="accent4"/>
                  </a:solidFill>
                  <a:latin typeface="Comfortaa" panose="02010600030101010101" charset="0"/>
                </a:rPr>
                <a:t>样本的采样在每批次数据上进行</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即每批次数据中有多少属于该组别的样本</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取该数目</a:t>
              </a:r>
              <a:r>
                <a:rPr lang="en-US" altLang="zh-CN" dirty="0">
                  <a:solidFill>
                    <a:schemeClr val="accent4"/>
                  </a:solidFill>
                  <a:latin typeface="Comfortaa" panose="02010600030101010101" charset="0"/>
                </a:rPr>
                <a:t>beta</a:t>
              </a:r>
              <a:r>
                <a:rPr lang="zh-CN" altLang="en-US" dirty="0">
                  <a:solidFill>
                    <a:schemeClr val="accent4"/>
                  </a:solidFill>
                  <a:latin typeface="Comfortaa" panose="02010600030101010101" charset="0"/>
                </a:rPr>
                <a:t>倍的随机其他组别样本</a:t>
              </a:r>
              <a:r>
                <a:rPr lang="en-US" altLang="zh-CN" dirty="0">
                  <a:solidFill>
                    <a:schemeClr val="accent4"/>
                  </a:solidFill>
                  <a:latin typeface="Comfortaa" panose="02010600030101010101" charset="0"/>
                </a:rPr>
                <a:t>:</a:t>
              </a:r>
              <a:endParaRPr lang="zh-CN" altLang="en-US" dirty="0">
                <a:solidFill>
                  <a:schemeClr val="accent4"/>
                </a:solidFill>
                <a:latin typeface="Comfortaa" panose="02010600030101010101" charset="0"/>
              </a:endParaRPr>
            </a:p>
          </p:txBody>
        </p:sp>
        <p:grpSp>
          <p:nvGrpSpPr>
            <p:cNvPr id="191" name="Google Shape;794;p45">
              <a:extLst>
                <a:ext uri="{FF2B5EF4-FFF2-40B4-BE49-F238E27FC236}">
                  <a16:creationId xmlns:a16="http://schemas.microsoft.com/office/drawing/2014/main" id="{4141D817-E6C6-4BDB-9A8B-3C32C10C076D}"/>
                </a:ext>
              </a:extLst>
            </p:cNvPr>
            <p:cNvGrpSpPr/>
            <p:nvPr/>
          </p:nvGrpSpPr>
          <p:grpSpPr>
            <a:xfrm>
              <a:off x="667386" y="3090871"/>
              <a:ext cx="605884" cy="607041"/>
              <a:chOff x="4247566" y="1166664"/>
              <a:chExt cx="656073" cy="657326"/>
            </a:xfrm>
          </p:grpSpPr>
          <p:sp>
            <p:nvSpPr>
              <p:cNvPr id="192" name="Google Shape;795;p45">
                <a:extLst>
                  <a:ext uri="{FF2B5EF4-FFF2-40B4-BE49-F238E27FC236}">
                    <a16:creationId xmlns:a16="http://schemas.microsoft.com/office/drawing/2014/main" id="{A90AB6AC-B0DE-484A-8F3D-2D4BBB986AE8}"/>
                  </a:ext>
                </a:extLst>
              </p:cNvPr>
              <p:cNvSpPr/>
              <p:nvPr/>
            </p:nvSpPr>
            <p:spPr>
              <a:xfrm rot="2416108">
                <a:off x="4345233" y="1259751"/>
                <a:ext cx="460739" cy="471153"/>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796;p45">
                <a:extLst>
                  <a:ext uri="{FF2B5EF4-FFF2-40B4-BE49-F238E27FC236}">
                    <a16:creationId xmlns:a16="http://schemas.microsoft.com/office/drawing/2014/main" id="{1081D53C-B1C5-482D-BD26-AFE3A0136567}"/>
                  </a:ext>
                </a:extLst>
              </p:cNvPr>
              <p:cNvSpPr/>
              <p:nvPr/>
            </p:nvSpPr>
            <p:spPr>
              <a:xfrm rot="2416108">
                <a:off x="4490674" y="1231223"/>
                <a:ext cx="119265" cy="146093"/>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797;p45">
                <a:extLst>
                  <a:ext uri="{FF2B5EF4-FFF2-40B4-BE49-F238E27FC236}">
                    <a16:creationId xmlns:a16="http://schemas.microsoft.com/office/drawing/2014/main" id="{1984CD9A-63B8-451D-A02D-97ABF12B5072}"/>
                  </a:ext>
                </a:extLst>
              </p:cNvPr>
              <p:cNvSpPr/>
              <p:nvPr/>
            </p:nvSpPr>
            <p:spPr>
              <a:xfrm rot="2416108">
                <a:off x="4652714" y="1289069"/>
                <a:ext cx="23282" cy="23255"/>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文本框 200">
              <a:extLst>
                <a:ext uri="{FF2B5EF4-FFF2-40B4-BE49-F238E27FC236}">
                  <a16:creationId xmlns:a16="http://schemas.microsoft.com/office/drawing/2014/main" id="{D9929722-9DF7-4181-A0FE-BCA8CB7F644A}"/>
                </a:ext>
              </a:extLst>
            </p:cNvPr>
            <p:cNvSpPr txBox="1"/>
            <p:nvPr/>
          </p:nvSpPr>
          <p:spPr>
            <a:xfrm>
              <a:off x="1602777" y="4095389"/>
              <a:ext cx="1814942" cy="307777"/>
            </a:xfrm>
            <a:prstGeom prst="rect">
              <a:avLst/>
            </a:prstGeom>
            <a:noFill/>
          </p:spPr>
          <p:txBody>
            <a:bodyPr wrap="square" rtlCol="0">
              <a:spAutoFit/>
            </a:bodyPr>
            <a:lstStyle/>
            <a:p>
              <a:pPr algn="ctr"/>
              <a:r>
                <a:rPr lang="en-US" altLang="zh-CN" dirty="0" err="1">
                  <a:solidFill>
                    <a:schemeClr val="accent4"/>
                  </a:solidFill>
                  <a:latin typeface="Buxton Sketch" panose="03080500000500000004" pitchFamily="66" charset="0"/>
                </a:rPr>
                <a:t>m</a:t>
              </a:r>
              <a:r>
                <a:rPr lang="en-US" altLang="zh-CN" baseline="-25000" dirty="0" err="1">
                  <a:solidFill>
                    <a:schemeClr val="accent4"/>
                  </a:solidFill>
                  <a:latin typeface="Buxton Sketch" panose="03080500000500000004" pitchFamily="66" charset="0"/>
                </a:rPr>
                <a:t>n</a:t>
              </a:r>
              <a:r>
                <a:rPr lang="en-US" altLang="zh-CN" dirty="0">
                  <a:solidFill>
                    <a:schemeClr val="accent4"/>
                  </a:solidFill>
                  <a:latin typeface="Buxton Sketch" panose="03080500000500000004" pitchFamily="66" charset="0"/>
                </a:rPr>
                <a:t> = </a:t>
              </a:r>
              <a:r>
                <a:rPr lang="el-GR" altLang="zh-CN" dirty="0">
                  <a:solidFill>
                    <a:schemeClr val="accent4"/>
                  </a:solidFill>
                  <a:latin typeface="Buxton Sketch" panose="03080500000500000004" pitchFamily="66" charset="0"/>
                  <a:ea typeface="Malgun Gothic" panose="020B0503020000020004" pitchFamily="34" charset="-127"/>
                </a:rPr>
                <a:t>β</a:t>
              </a:r>
              <a:r>
                <a:rPr lang="zh-CN" altLang="en-US" dirty="0">
                  <a:solidFill>
                    <a:schemeClr val="accent4"/>
                  </a:solidFill>
                  <a:latin typeface="Buxton Sketch" panose="03080500000500000004" pitchFamily="66" charset="0"/>
                  <a:ea typeface="Malgun Gothic" panose="020B0503020000020004" pitchFamily="34" charset="-127"/>
                </a:rPr>
                <a:t>* </a:t>
              </a:r>
              <a:r>
                <a:rPr lang="el-GR" altLang="zh-CN" dirty="0">
                  <a:solidFill>
                    <a:schemeClr val="accent4"/>
                  </a:solidFill>
                  <a:latin typeface="Buxton Sketch" panose="03080500000500000004" pitchFamily="66" charset="0"/>
                  <a:ea typeface="Malgun Gothic" panose="020B0503020000020004" pitchFamily="34" charset="-127"/>
                </a:rPr>
                <a:t>Σ</a:t>
              </a:r>
              <a:r>
                <a:rPr lang="en-US" altLang="zh-CN" baseline="-25000" dirty="0" err="1">
                  <a:solidFill>
                    <a:schemeClr val="accent4"/>
                  </a:solidFill>
                  <a:latin typeface="Buxton Sketch" panose="03080500000500000004" pitchFamily="66" charset="0"/>
                  <a:ea typeface="Malgun Gothic" panose="020B0503020000020004" pitchFamily="34" charset="-127"/>
                </a:rPr>
                <a:t>i</a:t>
              </a:r>
              <a:r>
                <a:rPr lang="en-US" altLang="zh-CN" baseline="-25000" dirty="0" err="1">
                  <a:solidFill>
                    <a:schemeClr val="accent4"/>
                  </a:solidFill>
                  <a:latin typeface="Malgun Gothic" panose="020B0503020000020004" pitchFamily="34" charset="-127"/>
                  <a:ea typeface="Malgun Gothic" panose="020B0503020000020004" pitchFamily="34" charset="-127"/>
                </a:rPr>
                <a:t>‹</a:t>
              </a:r>
              <a:r>
                <a:rPr lang="en-US" altLang="zh-CN" baseline="-25000" dirty="0" err="1">
                  <a:solidFill>
                    <a:schemeClr val="accent4"/>
                  </a:solidFill>
                  <a:latin typeface="Buxton Sketch" panose="03080500000500000004" pitchFamily="66" charset="0"/>
                  <a:ea typeface="Malgun Gothic" panose="020B0503020000020004" pitchFamily="34" charset="-127"/>
                </a:rPr>
                <a:t>G</a:t>
              </a:r>
              <a:r>
                <a:rPr lang="en-US" altLang="zh-CN" dirty="0">
                  <a:solidFill>
                    <a:schemeClr val="accent4"/>
                  </a:solidFill>
                  <a:latin typeface="Buxton Sketch" panose="03080500000500000004" pitchFamily="66" charset="0"/>
                  <a:ea typeface="Malgun Gothic" panose="020B0503020000020004" pitchFamily="34" charset="-127"/>
                </a:rPr>
                <a:t> </a:t>
              </a:r>
              <a:r>
                <a:rPr lang="en-US" altLang="zh-CN" dirty="0" err="1">
                  <a:solidFill>
                    <a:schemeClr val="accent4"/>
                  </a:solidFill>
                  <a:latin typeface="Buxton Sketch" panose="03080500000500000004" pitchFamily="66" charset="0"/>
                  <a:ea typeface="Malgun Gothic" panose="020B0503020000020004" pitchFamily="34" charset="-127"/>
                </a:rPr>
                <a:t>N</a:t>
              </a:r>
              <a:r>
                <a:rPr lang="en-US" altLang="zh-CN" baseline="-25000" dirty="0" err="1">
                  <a:solidFill>
                    <a:schemeClr val="accent4"/>
                  </a:solidFill>
                  <a:latin typeface="Buxton Sketch" panose="03080500000500000004" pitchFamily="66" charset="0"/>
                </a:rPr>
                <a:t>batch</a:t>
              </a:r>
              <a:r>
                <a:rPr lang="en-US" altLang="zh-CN" dirty="0">
                  <a:solidFill>
                    <a:schemeClr val="accent4"/>
                  </a:solidFill>
                  <a:latin typeface="Buxton Sketch" panose="03080500000500000004" pitchFamily="66" charset="0"/>
                </a:rPr>
                <a:t>(</a:t>
              </a:r>
              <a:r>
                <a:rPr lang="en-US" altLang="zh-CN" dirty="0" err="1">
                  <a:solidFill>
                    <a:schemeClr val="accent4"/>
                  </a:solidFill>
                  <a:latin typeface="Buxton Sketch" panose="03080500000500000004" pitchFamily="66" charset="0"/>
                </a:rPr>
                <a:t>i</a:t>
              </a:r>
              <a:r>
                <a:rPr lang="en-US" altLang="zh-CN" dirty="0">
                  <a:solidFill>
                    <a:schemeClr val="accent4"/>
                  </a:solidFill>
                  <a:latin typeface="Buxton Sketch" panose="03080500000500000004" pitchFamily="66" charset="0"/>
                </a:rPr>
                <a:t>)</a:t>
              </a:r>
              <a:endParaRPr lang="zh-CN" altLang="en-US" dirty="0">
                <a:solidFill>
                  <a:schemeClr val="accent4"/>
                </a:solidFill>
                <a:latin typeface="Buxton Sketch" panose="03080500000500000004" pitchFamily="66" charset="0"/>
              </a:endParaRPr>
            </a:p>
          </p:txBody>
        </p:sp>
      </p:grpSp>
    </p:spTree>
    <p:extLst>
      <p:ext uri="{BB962C8B-B14F-4D97-AF65-F5344CB8AC3E}">
        <p14:creationId xmlns:p14="http://schemas.microsoft.com/office/powerpoint/2010/main" val="37956784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grpId="0"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500"/>
                                        <p:tgtEl>
                                          <p:spTgt spid="31"/>
                                        </p:tgtEl>
                                      </p:cBhvr>
                                    </p:animEffect>
                                    <p:anim calcmode="lin" valueType="num">
                                      <p:cBhvr>
                                        <p:cTn id="18" dur="500" fill="hold"/>
                                        <p:tgtEl>
                                          <p:spTgt spid="31"/>
                                        </p:tgtEl>
                                        <p:attrNameLst>
                                          <p:attrName>ppt_x</p:attrName>
                                        </p:attrNameLst>
                                      </p:cBhvr>
                                      <p:tavLst>
                                        <p:tav tm="0">
                                          <p:val>
                                            <p:strVal val="#ppt_x"/>
                                          </p:val>
                                        </p:tav>
                                        <p:tav tm="100000">
                                          <p:val>
                                            <p:strVal val="#ppt_x"/>
                                          </p:val>
                                        </p:tav>
                                      </p:tavLst>
                                    </p:anim>
                                    <p:anim calcmode="lin" valueType="num">
                                      <p:cBhvr>
                                        <p:cTn id="19" dur="500" fill="hold"/>
                                        <p:tgtEl>
                                          <p:spTgt spid="31"/>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anim calcmode="lin" valueType="num">
                                      <p:cBhvr>
                                        <p:cTn id="23" dur="500" fill="hold"/>
                                        <p:tgtEl>
                                          <p:spTgt spid="33"/>
                                        </p:tgtEl>
                                        <p:attrNameLst>
                                          <p:attrName>ppt_x</p:attrName>
                                        </p:attrNameLst>
                                      </p:cBhvr>
                                      <p:tavLst>
                                        <p:tav tm="0">
                                          <p:val>
                                            <p:strVal val="#ppt_x"/>
                                          </p:val>
                                        </p:tav>
                                        <p:tav tm="100000">
                                          <p:val>
                                            <p:strVal val="#ppt_x"/>
                                          </p:val>
                                        </p:tav>
                                      </p:tavLst>
                                    </p:anim>
                                    <p:anim calcmode="lin" valueType="num">
                                      <p:cBhvr>
                                        <p:cTn id="24" dur="500" fill="hold"/>
                                        <p:tgtEl>
                                          <p:spTgt spid="33"/>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anim calcmode="lin" valueType="num">
                                      <p:cBhvr>
                                        <p:cTn id="28" dur="500" fill="hold"/>
                                        <p:tgtEl>
                                          <p:spTgt spid="37"/>
                                        </p:tgtEl>
                                        <p:attrNameLst>
                                          <p:attrName>ppt_x</p:attrName>
                                        </p:attrNameLst>
                                      </p:cBhvr>
                                      <p:tavLst>
                                        <p:tav tm="0">
                                          <p:val>
                                            <p:strVal val="#ppt_x"/>
                                          </p:val>
                                        </p:tav>
                                        <p:tav tm="100000">
                                          <p:val>
                                            <p:strVal val="#ppt_x"/>
                                          </p:val>
                                        </p:tav>
                                      </p:tavLst>
                                    </p:anim>
                                    <p:anim calcmode="lin" valueType="num">
                                      <p:cBhvr>
                                        <p:cTn id="29" dur="500" fill="hold"/>
                                        <p:tgtEl>
                                          <p:spTgt spid="37"/>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500"/>
                                        <p:tgtEl>
                                          <p:spTgt spid="39"/>
                                        </p:tgtEl>
                                      </p:cBhvr>
                                    </p:animEffect>
                                    <p:anim calcmode="lin" valueType="num">
                                      <p:cBhvr>
                                        <p:cTn id="33" dur="500" fill="hold"/>
                                        <p:tgtEl>
                                          <p:spTgt spid="39"/>
                                        </p:tgtEl>
                                        <p:attrNameLst>
                                          <p:attrName>ppt_x</p:attrName>
                                        </p:attrNameLst>
                                      </p:cBhvr>
                                      <p:tavLst>
                                        <p:tav tm="0">
                                          <p:val>
                                            <p:strVal val="#ppt_x"/>
                                          </p:val>
                                        </p:tav>
                                        <p:tav tm="100000">
                                          <p:val>
                                            <p:strVal val="#ppt_x"/>
                                          </p:val>
                                        </p:tav>
                                      </p:tavLst>
                                    </p:anim>
                                    <p:anim calcmode="lin" valueType="num">
                                      <p:cBhvr>
                                        <p:cTn id="34" dur="500" fill="hold"/>
                                        <p:tgtEl>
                                          <p:spTgt spid="39"/>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500"/>
                                        <p:tgtEl>
                                          <p:spTgt spid="40"/>
                                        </p:tgtEl>
                                      </p:cBhvr>
                                    </p:animEffect>
                                    <p:anim calcmode="lin" valueType="num">
                                      <p:cBhvr>
                                        <p:cTn id="38" dur="500" fill="hold"/>
                                        <p:tgtEl>
                                          <p:spTgt spid="40"/>
                                        </p:tgtEl>
                                        <p:attrNameLst>
                                          <p:attrName>ppt_x</p:attrName>
                                        </p:attrNameLst>
                                      </p:cBhvr>
                                      <p:tavLst>
                                        <p:tav tm="0">
                                          <p:val>
                                            <p:strVal val="#ppt_x"/>
                                          </p:val>
                                        </p:tav>
                                        <p:tav tm="100000">
                                          <p:val>
                                            <p:strVal val="#ppt_x"/>
                                          </p:val>
                                        </p:tav>
                                      </p:tavLst>
                                    </p:anim>
                                    <p:anim calcmode="lin" valueType="num">
                                      <p:cBhvr>
                                        <p:cTn id="39" dur="500" fill="hold"/>
                                        <p:tgtEl>
                                          <p:spTgt spid="40"/>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99"/>
                                        </p:tgtEl>
                                        <p:attrNameLst>
                                          <p:attrName>style.visibility</p:attrName>
                                        </p:attrNameLst>
                                      </p:cBhvr>
                                      <p:to>
                                        <p:strVal val="visible"/>
                                      </p:to>
                                    </p:set>
                                    <p:animEffect transition="in" filter="fade">
                                      <p:cBhvr>
                                        <p:cTn id="42" dur="500"/>
                                        <p:tgtEl>
                                          <p:spTgt spid="99"/>
                                        </p:tgtEl>
                                      </p:cBhvr>
                                    </p:animEffect>
                                    <p:anim calcmode="lin" valueType="num">
                                      <p:cBhvr>
                                        <p:cTn id="43" dur="500" fill="hold"/>
                                        <p:tgtEl>
                                          <p:spTgt spid="99"/>
                                        </p:tgtEl>
                                        <p:attrNameLst>
                                          <p:attrName>ppt_x</p:attrName>
                                        </p:attrNameLst>
                                      </p:cBhvr>
                                      <p:tavLst>
                                        <p:tav tm="0">
                                          <p:val>
                                            <p:strVal val="#ppt_x"/>
                                          </p:val>
                                        </p:tav>
                                        <p:tav tm="100000">
                                          <p:val>
                                            <p:strVal val="#ppt_x"/>
                                          </p:val>
                                        </p:tav>
                                      </p:tavLst>
                                    </p:anim>
                                    <p:anim calcmode="lin" valueType="num">
                                      <p:cBhvr>
                                        <p:cTn id="44" dur="500" fill="hold"/>
                                        <p:tgtEl>
                                          <p:spTgt spid="99"/>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 fill="hold">
                                          <p:stCondLst>
                                            <p:cond delay="0"/>
                                          </p:stCondLst>
                                        </p:cTn>
                                        <p:tgtEl>
                                          <p:spTgt spid="100"/>
                                        </p:tgtEl>
                                        <p:attrNameLst>
                                          <p:attrName>style.visibility</p:attrName>
                                        </p:attrNameLst>
                                      </p:cBhvr>
                                      <p:to>
                                        <p:strVal val="visible"/>
                                      </p:to>
                                    </p:set>
                                    <p:animEffect transition="in" filter="fade">
                                      <p:cBhvr>
                                        <p:cTn id="47" dur="500"/>
                                        <p:tgtEl>
                                          <p:spTgt spid="100"/>
                                        </p:tgtEl>
                                      </p:cBhvr>
                                    </p:animEffect>
                                    <p:anim calcmode="lin" valueType="num">
                                      <p:cBhvr>
                                        <p:cTn id="48" dur="500" fill="hold"/>
                                        <p:tgtEl>
                                          <p:spTgt spid="100"/>
                                        </p:tgtEl>
                                        <p:attrNameLst>
                                          <p:attrName>ppt_x</p:attrName>
                                        </p:attrNameLst>
                                      </p:cBhvr>
                                      <p:tavLst>
                                        <p:tav tm="0">
                                          <p:val>
                                            <p:strVal val="#ppt_x"/>
                                          </p:val>
                                        </p:tav>
                                        <p:tav tm="100000">
                                          <p:val>
                                            <p:strVal val="#ppt_x"/>
                                          </p:val>
                                        </p:tav>
                                      </p:tavLst>
                                    </p:anim>
                                    <p:anim calcmode="lin" valueType="num">
                                      <p:cBhvr>
                                        <p:cTn id="49" dur="500" fill="hold"/>
                                        <p:tgtEl>
                                          <p:spTgt spid="100"/>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01"/>
                                        </p:tgtEl>
                                        <p:attrNameLst>
                                          <p:attrName>style.visibility</p:attrName>
                                        </p:attrNameLst>
                                      </p:cBhvr>
                                      <p:to>
                                        <p:strVal val="visible"/>
                                      </p:to>
                                    </p:set>
                                    <p:animEffect transition="in" filter="fade">
                                      <p:cBhvr>
                                        <p:cTn id="52" dur="500"/>
                                        <p:tgtEl>
                                          <p:spTgt spid="101"/>
                                        </p:tgtEl>
                                      </p:cBhvr>
                                    </p:animEffect>
                                    <p:anim calcmode="lin" valueType="num">
                                      <p:cBhvr>
                                        <p:cTn id="53" dur="500" fill="hold"/>
                                        <p:tgtEl>
                                          <p:spTgt spid="101"/>
                                        </p:tgtEl>
                                        <p:attrNameLst>
                                          <p:attrName>ppt_x</p:attrName>
                                        </p:attrNameLst>
                                      </p:cBhvr>
                                      <p:tavLst>
                                        <p:tav tm="0">
                                          <p:val>
                                            <p:strVal val="#ppt_x"/>
                                          </p:val>
                                        </p:tav>
                                        <p:tav tm="100000">
                                          <p:val>
                                            <p:strVal val="#ppt_x"/>
                                          </p:val>
                                        </p:tav>
                                      </p:tavLst>
                                    </p:anim>
                                    <p:anim calcmode="lin" valueType="num">
                                      <p:cBhvr>
                                        <p:cTn id="54" dur="500" fill="hold"/>
                                        <p:tgtEl>
                                          <p:spTgt spid="101"/>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108"/>
                                        </p:tgtEl>
                                        <p:attrNameLst>
                                          <p:attrName>style.visibility</p:attrName>
                                        </p:attrNameLst>
                                      </p:cBhvr>
                                      <p:to>
                                        <p:strVal val="visible"/>
                                      </p:to>
                                    </p:set>
                                    <p:animEffect transition="in" filter="fade">
                                      <p:cBhvr>
                                        <p:cTn id="57" dur="500"/>
                                        <p:tgtEl>
                                          <p:spTgt spid="108"/>
                                        </p:tgtEl>
                                      </p:cBhvr>
                                    </p:animEffect>
                                    <p:anim calcmode="lin" valueType="num">
                                      <p:cBhvr>
                                        <p:cTn id="58" dur="500" fill="hold"/>
                                        <p:tgtEl>
                                          <p:spTgt spid="108"/>
                                        </p:tgtEl>
                                        <p:attrNameLst>
                                          <p:attrName>ppt_x</p:attrName>
                                        </p:attrNameLst>
                                      </p:cBhvr>
                                      <p:tavLst>
                                        <p:tav tm="0">
                                          <p:val>
                                            <p:strVal val="#ppt_x"/>
                                          </p:val>
                                        </p:tav>
                                        <p:tav tm="100000">
                                          <p:val>
                                            <p:strVal val="#ppt_x"/>
                                          </p:val>
                                        </p:tav>
                                      </p:tavLst>
                                    </p:anim>
                                    <p:anim calcmode="lin" valueType="num">
                                      <p:cBhvr>
                                        <p:cTn id="59" dur="500" fill="hold"/>
                                        <p:tgtEl>
                                          <p:spTgt spid="108"/>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 fill="hold">
                                          <p:stCondLst>
                                            <p:cond delay="0"/>
                                          </p:stCondLst>
                                        </p:cTn>
                                        <p:tgtEl>
                                          <p:spTgt spid="109"/>
                                        </p:tgtEl>
                                        <p:attrNameLst>
                                          <p:attrName>style.visibility</p:attrName>
                                        </p:attrNameLst>
                                      </p:cBhvr>
                                      <p:to>
                                        <p:strVal val="visible"/>
                                      </p:to>
                                    </p:set>
                                    <p:animEffect transition="in" filter="fade">
                                      <p:cBhvr>
                                        <p:cTn id="62" dur="500"/>
                                        <p:tgtEl>
                                          <p:spTgt spid="109"/>
                                        </p:tgtEl>
                                      </p:cBhvr>
                                    </p:animEffect>
                                    <p:anim calcmode="lin" valueType="num">
                                      <p:cBhvr>
                                        <p:cTn id="63" dur="500" fill="hold"/>
                                        <p:tgtEl>
                                          <p:spTgt spid="109"/>
                                        </p:tgtEl>
                                        <p:attrNameLst>
                                          <p:attrName>ppt_x</p:attrName>
                                        </p:attrNameLst>
                                      </p:cBhvr>
                                      <p:tavLst>
                                        <p:tav tm="0">
                                          <p:val>
                                            <p:strVal val="#ppt_x"/>
                                          </p:val>
                                        </p:tav>
                                        <p:tav tm="100000">
                                          <p:val>
                                            <p:strVal val="#ppt_x"/>
                                          </p:val>
                                        </p:tav>
                                      </p:tavLst>
                                    </p:anim>
                                    <p:anim calcmode="lin" valueType="num">
                                      <p:cBhvr>
                                        <p:cTn id="64" dur="500" fill="hold"/>
                                        <p:tgtEl>
                                          <p:spTgt spid="109"/>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144"/>
                                        </p:tgtEl>
                                        <p:attrNameLst>
                                          <p:attrName>style.visibility</p:attrName>
                                        </p:attrNameLst>
                                      </p:cBhvr>
                                      <p:to>
                                        <p:strVal val="visible"/>
                                      </p:to>
                                    </p:set>
                                    <p:animEffect transition="in" filter="wipe(left)">
                                      <p:cBhvr>
                                        <p:cTn id="69" dur="500"/>
                                        <p:tgtEl>
                                          <p:spTgt spid="144"/>
                                        </p:tgtEl>
                                      </p:cBhvr>
                                    </p:animEffect>
                                  </p:childTnLst>
                                </p:cTn>
                              </p:par>
                            </p:childTnLst>
                          </p:cTn>
                        </p:par>
                        <p:par>
                          <p:cTn id="70" fill="hold">
                            <p:stCondLst>
                              <p:cond delay="500"/>
                            </p:stCondLst>
                            <p:childTnLst>
                              <p:par>
                                <p:cTn id="71" presetID="22" presetClass="entr" presetSubtype="1" fill="hold" grpId="0" nodeType="afterEffect">
                                  <p:stCondLst>
                                    <p:cond delay="0"/>
                                  </p:stCondLst>
                                  <p:childTnLst>
                                    <p:set>
                                      <p:cBhvr>
                                        <p:cTn id="72" dur="1" fill="hold">
                                          <p:stCondLst>
                                            <p:cond delay="0"/>
                                          </p:stCondLst>
                                        </p:cTn>
                                        <p:tgtEl>
                                          <p:spTgt spid="71"/>
                                        </p:tgtEl>
                                        <p:attrNameLst>
                                          <p:attrName>style.visibility</p:attrName>
                                        </p:attrNameLst>
                                      </p:cBhvr>
                                      <p:to>
                                        <p:strVal val="visible"/>
                                      </p:to>
                                    </p:set>
                                    <p:animEffect transition="in" filter="wipe(up)">
                                      <p:cBhvr>
                                        <p:cTn id="73" dur="500"/>
                                        <p:tgtEl>
                                          <p:spTgt spid="71"/>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73"/>
                                        </p:tgtEl>
                                        <p:attrNameLst>
                                          <p:attrName>style.visibility</p:attrName>
                                        </p:attrNameLst>
                                      </p:cBhvr>
                                      <p:to>
                                        <p:strVal val="visible"/>
                                      </p:to>
                                    </p:set>
                                    <p:animEffect transition="in" filter="wipe(up)">
                                      <p:cBhvr>
                                        <p:cTn id="76" dur="500"/>
                                        <p:tgtEl>
                                          <p:spTgt spid="73"/>
                                        </p:tgtEl>
                                      </p:cBhvr>
                                    </p:animEffect>
                                  </p:childTnLst>
                                </p:cTn>
                              </p:par>
                              <p:par>
                                <p:cTn id="77" presetID="22" presetClass="entr" presetSubtype="1" fill="hold" grpId="0" nodeType="withEffect">
                                  <p:stCondLst>
                                    <p:cond delay="0"/>
                                  </p:stCondLst>
                                  <p:childTnLst>
                                    <p:set>
                                      <p:cBhvr>
                                        <p:cTn id="78" dur="1" fill="hold">
                                          <p:stCondLst>
                                            <p:cond delay="0"/>
                                          </p:stCondLst>
                                        </p:cTn>
                                        <p:tgtEl>
                                          <p:spTgt spid="75"/>
                                        </p:tgtEl>
                                        <p:attrNameLst>
                                          <p:attrName>style.visibility</p:attrName>
                                        </p:attrNameLst>
                                      </p:cBhvr>
                                      <p:to>
                                        <p:strVal val="visible"/>
                                      </p:to>
                                    </p:set>
                                    <p:animEffect transition="in" filter="wipe(up)">
                                      <p:cBhvr>
                                        <p:cTn id="79" dur="500"/>
                                        <p:tgtEl>
                                          <p:spTgt spid="75"/>
                                        </p:tgtEl>
                                      </p:cBhvr>
                                    </p:animEffect>
                                  </p:childTnLst>
                                </p:cTn>
                              </p:par>
                              <p:par>
                                <p:cTn id="80" presetID="22" presetClass="entr" presetSubtype="1" fill="hold" grpId="0" nodeType="withEffect">
                                  <p:stCondLst>
                                    <p:cond delay="0"/>
                                  </p:stCondLst>
                                  <p:childTnLst>
                                    <p:set>
                                      <p:cBhvr>
                                        <p:cTn id="81" dur="1" fill="hold">
                                          <p:stCondLst>
                                            <p:cond delay="0"/>
                                          </p:stCondLst>
                                        </p:cTn>
                                        <p:tgtEl>
                                          <p:spTgt spid="102"/>
                                        </p:tgtEl>
                                        <p:attrNameLst>
                                          <p:attrName>style.visibility</p:attrName>
                                        </p:attrNameLst>
                                      </p:cBhvr>
                                      <p:to>
                                        <p:strVal val="visible"/>
                                      </p:to>
                                    </p:set>
                                    <p:animEffect transition="in" filter="wipe(up)">
                                      <p:cBhvr>
                                        <p:cTn id="82" dur="500"/>
                                        <p:tgtEl>
                                          <p:spTgt spid="102"/>
                                        </p:tgtEl>
                                      </p:cBhvr>
                                    </p:animEffect>
                                  </p:childTnLst>
                                </p:cTn>
                              </p:par>
                              <p:par>
                                <p:cTn id="83" presetID="22" presetClass="entr" presetSubtype="1" fill="hold" grpId="0" nodeType="withEffect">
                                  <p:stCondLst>
                                    <p:cond delay="0"/>
                                  </p:stCondLst>
                                  <p:childTnLst>
                                    <p:set>
                                      <p:cBhvr>
                                        <p:cTn id="84" dur="1" fill="hold">
                                          <p:stCondLst>
                                            <p:cond delay="0"/>
                                          </p:stCondLst>
                                        </p:cTn>
                                        <p:tgtEl>
                                          <p:spTgt spid="103"/>
                                        </p:tgtEl>
                                        <p:attrNameLst>
                                          <p:attrName>style.visibility</p:attrName>
                                        </p:attrNameLst>
                                      </p:cBhvr>
                                      <p:to>
                                        <p:strVal val="visible"/>
                                      </p:to>
                                    </p:set>
                                    <p:animEffect transition="in" filter="wipe(up)">
                                      <p:cBhvr>
                                        <p:cTn id="85" dur="500"/>
                                        <p:tgtEl>
                                          <p:spTgt spid="103"/>
                                        </p:tgtEl>
                                      </p:cBhvr>
                                    </p:animEffect>
                                  </p:childTnLst>
                                </p:cTn>
                              </p:par>
                              <p:par>
                                <p:cTn id="86" presetID="22" presetClass="entr" presetSubtype="1" fill="hold" grpId="0" nodeType="withEffect">
                                  <p:stCondLst>
                                    <p:cond delay="0"/>
                                  </p:stCondLst>
                                  <p:childTnLst>
                                    <p:set>
                                      <p:cBhvr>
                                        <p:cTn id="87" dur="1" fill="hold">
                                          <p:stCondLst>
                                            <p:cond delay="0"/>
                                          </p:stCondLst>
                                        </p:cTn>
                                        <p:tgtEl>
                                          <p:spTgt spid="104"/>
                                        </p:tgtEl>
                                        <p:attrNameLst>
                                          <p:attrName>style.visibility</p:attrName>
                                        </p:attrNameLst>
                                      </p:cBhvr>
                                      <p:to>
                                        <p:strVal val="visible"/>
                                      </p:to>
                                    </p:set>
                                    <p:animEffect transition="in" filter="wipe(up)">
                                      <p:cBhvr>
                                        <p:cTn id="88" dur="500"/>
                                        <p:tgtEl>
                                          <p:spTgt spid="104"/>
                                        </p:tgtEl>
                                      </p:cBhvr>
                                    </p:animEffect>
                                  </p:childTnLst>
                                </p:cTn>
                              </p:par>
                              <p:par>
                                <p:cTn id="89" presetID="22" presetClass="entr" presetSubtype="1" fill="hold" grpId="0" nodeType="withEffect">
                                  <p:stCondLst>
                                    <p:cond delay="0"/>
                                  </p:stCondLst>
                                  <p:childTnLst>
                                    <p:set>
                                      <p:cBhvr>
                                        <p:cTn id="90" dur="1" fill="hold">
                                          <p:stCondLst>
                                            <p:cond delay="0"/>
                                          </p:stCondLst>
                                        </p:cTn>
                                        <p:tgtEl>
                                          <p:spTgt spid="110"/>
                                        </p:tgtEl>
                                        <p:attrNameLst>
                                          <p:attrName>style.visibility</p:attrName>
                                        </p:attrNameLst>
                                      </p:cBhvr>
                                      <p:to>
                                        <p:strVal val="visible"/>
                                      </p:to>
                                    </p:set>
                                    <p:animEffect transition="in" filter="wipe(up)">
                                      <p:cBhvr>
                                        <p:cTn id="91" dur="500"/>
                                        <p:tgtEl>
                                          <p:spTgt spid="110"/>
                                        </p:tgtEl>
                                      </p:cBhvr>
                                    </p:animEffect>
                                  </p:childTnLst>
                                </p:cTn>
                              </p:par>
                              <p:par>
                                <p:cTn id="92" presetID="22" presetClass="entr" presetSubtype="1" fill="hold" grpId="0" nodeType="withEffect">
                                  <p:stCondLst>
                                    <p:cond delay="0"/>
                                  </p:stCondLst>
                                  <p:childTnLst>
                                    <p:set>
                                      <p:cBhvr>
                                        <p:cTn id="93" dur="1" fill="hold">
                                          <p:stCondLst>
                                            <p:cond delay="0"/>
                                          </p:stCondLst>
                                        </p:cTn>
                                        <p:tgtEl>
                                          <p:spTgt spid="111"/>
                                        </p:tgtEl>
                                        <p:attrNameLst>
                                          <p:attrName>style.visibility</p:attrName>
                                        </p:attrNameLst>
                                      </p:cBhvr>
                                      <p:to>
                                        <p:strVal val="visible"/>
                                      </p:to>
                                    </p:set>
                                    <p:animEffect transition="in" filter="wipe(up)">
                                      <p:cBhvr>
                                        <p:cTn id="94" dur="500"/>
                                        <p:tgtEl>
                                          <p:spTgt spid="111"/>
                                        </p:tgtEl>
                                      </p:cBhvr>
                                    </p:animEffect>
                                  </p:childTnLst>
                                </p:cTn>
                              </p:par>
                            </p:childTnLst>
                          </p:cTn>
                        </p:par>
                      </p:childTnLst>
                    </p:cTn>
                  </p:par>
                  <p:par>
                    <p:cTn id="95" fill="hold">
                      <p:stCondLst>
                        <p:cond delay="indefinite"/>
                      </p:stCondLst>
                      <p:childTnLst>
                        <p:par>
                          <p:cTn id="96" fill="hold">
                            <p:stCondLst>
                              <p:cond delay="0"/>
                            </p:stCondLst>
                            <p:childTnLst>
                              <p:par>
                                <p:cTn id="97" presetID="22" presetClass="entr" presetSubtype="1" fill="hold" nodeType="clickEffect">
                                  <p:stCondLst>
                                    <p:cond delay="0"/>
                                  </p:stCondLst>
                                  <p:childTnLst>
                                    <p:set>
                                      <p:cBhvr>
                                        <p:cTn id="98" dur="1" fill="hold">
                                          <p:stCondLst>
                                            <p:cond delay="0"/>
                                          </p:stCondLst>
                                        </p:cTn>
                                        <p:tgtEl>
                                          <p:spTgt spid="145"/>
                                        </p:tgtEl>
                                        <p:attrNameLst>
                                          <p:attrName>style.visibility</p:attrName>
                                        </p:attrNameLst>
                                      </p:cBhvr>
                                      <p:to>
                                        <p:strVal val="visible"/>
                                      </p:to>
                                    </p:set>
                                    <p:animEffect transition="in" filter="wipe(up)">
                                      <p:cBhvr>
                                        <p:cTn id="99" dur="500"/>
                                        <p:tgtEl>
                                          <p:spTgt spid="145"/>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1" fill="hold" grpId="0" nodeType="clickEffect">
                                  <p:stCondLst>
                                    <p:cond delay="0"/>
                                  </p:stCondLst>
                                  <p:childTnLst>
                                    <p:set>
                                      <p:cBhvr>
                                        <p:cTn id="103" dur="1" fill="hold">
                                          <p:stCondLst>
                                            <p:cond delay="0"/>
                                          </p:stCondLst>
                                        </p:cTn>
                                        <p:tgtEl>
                                          <p:spTgt spid="119"/>
                                        </p:tgtEl>
                                        <p:attrNameLst>
                                          <p:attrName>style.visibility</p:attrName>
                                        </p:attrNameLst>
                                      </p:cBhvr>
                                      <p:to>
                                        <p:strVal val="visible"/>
                                      </p:to>
                                    </p:set>
                                    <p:animEffect transition="in" filter="wipe(up)">
                                      <p:cBhvr>
                                        <p:cTn id="104" dur="500"/>
                                        <p:tgtEl>
                                          <p:spTgt spid="119"/>
                                        </p:tgtEl>
                                      </p:cBhvr>
                                    </p:animEffect>
                                  </p:childTnLst>
                                </p:cTn>
                              </p:par>
                              <p:par>
                                <p:cTn id="105" presetID="22" presetClass="entr" presetSubtype="1" fill="hold" grpId="0" nodeType="withEffect">
                                  <p:stCondLst>
                                    <p:cond delay="0"/>
                                  </p:stCondLst>
                                  <p:childTnLst>
                                    <p:set>
                                      <p:cBhvr>
                                        <p:cTn id="106" dur="1" fill="hold">
                                          <p:stCondLst>
                                            <p:cond delay="0"/>
                                          </p:stCondLst>
                                        </p:cTn>
                                        <p:tgtEl>
                                          <p:spTgt spid="121"/>
                                        </p:tgtEl>
                                        <p:attrNameLst>
                                          <p:attrName>style.visibility</p:attrName>
                                        </p:attrNameLst>
                                      </p:cBhvr>
                                      <p:to>
                                        <p:strVal val="visible"/>
                                      </p:to>
                                    </p:set>
                                    <p:animEffect transition="in" filter="wipe(up)">
                                      <p:cBhvr>
                                        <p:cTn id="107" dur="500"/>
                                        <p:tgtEl>
                                          <p:spTgt spid="121"/>
                                        </p:tgtEl>
                                      </p:cBhvr>
                                    </p:animEffect>
                                  </p:childTnLst>
                                </p:cTn>
                              </p:par>
                              <p:par>
                                <p:cTn id="108" presetID="22" presetClass="entr" presetSubtype="1" fill="hold" grpId="0" nodeType="withEffect">
                                  <p:stCondLst>
                                    <p:cond delay="0"/>
                                  </p:stCondLst>
                                  <p:childTnLst>
                                    <p:set>
                                      <p:cBhvr>
                                        <p:cTn id="109" dur="1" fill="hold">
                                          <p:stCondLst>
                                            <p:cond delay="0"/>
                                          </p:stCondLst>
                                        </p:cTn>
                                        <p:tgtEl>
                                          <p:spTgt spid="123"/>
                                        </p:tgtEl>
                                        <p:attrNameLst>
                                          <p:attrName>style.visibility</p:attrName>
                                        </p:attrNameLst>
                                      </p:cBhvr>
                                      <p:to>
                                        <p:strVal val="visible"/>
                                      </p:to>
                                    </p:set>
                                    <p:animEffect transition="in" filter="wipe(up)">
                                      <p:cBhvr>
                                        <p:cTn id="110" dur="500"/>
                                        <p:tgtEl>
                                          <p:spTgt spid="123"/>
                                        </p:tgtEl>
                                      </p:cBhvr>
                                    </p:animEffect>
                                  </p:childTnLst>
                                </p:cTn>
                              </p:par>
                              <p:par>
                                <p:cTn id="111" presetID="22" presetClass="entr" presetSubtype="1" fill="hold" grpId="0" nodeType="withEffect">
                                  <p:stCondLst>
                                    <p:cond delay="0"/>
                                  </p:stCondLst>
                                  <p:childTnLst>
                                    <p:set>
                                      <p:cBhvr>
                                        <p:cTn id="112" dur="1" fill="hold">
                                          <p:stCondLst>
                                            <p:cond delay="0"/>
                                          </p:stCondLst>
                                        </p:cTn>
                                        <p:tgtEl>
                                          <p:spTgt spid="125"/>
                                        </p:tgtEl>
                                        <p:attrNameLst>
                                          <p:attrName>style.visibility</p:attrName>
                                        </p:attrNameLst>
                                      </p:cBhvr>
                                      <p:to>
                                        <p:strVal val="visible"/>
                                      </p:to>
                                    </p:set>
                                    <p:animEffect transition="in" filter="wipe(up)">
                                      <p:cBhvr>
                                        <p:cTn id="113" dur="500"/>
                                        <p:tgtEl>
                                          <p:spTgt spid="125"/>
                                        </p:tgtEl>
                                      </p:cBhvr>
                                    </p:animEffect>
                                  </p:childTnLst>
                                </p:cTn>
                              </p:par>
                              <p:par>
                                <p:cTn id="114" presetID="22" presetClass="entr" presetSubtype="1" fill="hold" grpId="0" nodeType="withEffect">
                                  <p:stCondLst>
                                    <p:cond delay="0"/>
                                  </p:stCondLst>
                                  <p:childTnLst>
                                    <p:set>
                                      <p:cBhvr>
                                        <p:cTn id="115" dur="1" fill="hold">
                                          <p:stCondLst>
                                            <p:cond delay="0"/>
                                          </p:stCondLst>
                                        </p:cTn>
                                        <p:tgtEl>
                                          <p:spTgt spid="127"/>
                                        </p:tgtEl>
                                        <p:attrNameLst>
                                          <p:attrName>style.visibility</p:attrName>
                                        </p:attrNameLst>
                                      </p:cBhvr>
                                      <p:to>
                                        <p:strVal val="visible"/>
                                      </p:to>
                                    </p:set>
                                    <p:animEffect transition="in" filter="wipe(up)">
                                      <p:cBhvr>
                                        <p:cTn id="116" dur="500"/>
                                        <p:tgtEl>
                                          <p:spTgt spid="127"/>
                                        </p:tgtEl>
                                      </p:cBhvr>
                                    </p:animEffect>
                                  </p:childTnLst>
                                </p:cTn>
                              </p:par>
                              <p:par>
                                <p:cTn id="117" presetID="22" presetClass="entr" presetSubtype="1" fill="hold" grpId="0" nodeType="withEffect">
                                  <p:stCondLst>
                                    <p:cond delay="0"/>
                                  </p:stCondLst>
                                  <p:childTnLst>
                                    <p:set>
                                      <p:cBhvr>
                                        <p:cTn id="118" dur="1" fill="hold">
                                          <p:stCondLst>
                                            <p:cond delay="0"/>
                                          </p:stCondLst>
                                        </p:cTn>
                                        <p:tgtEl>
                                          <p:spTgt spid="129"/>
                                        </p:tgtEl>
                                        <p:attrNameLst>
                                          <p:attrName>style.visibility</p:attrName>
                                        </p:attrNameLst>
                                      </p:cBhvr>
                                      <p:to>
                                        <p:strVal val="visible"/>
                                      </p:to>
                                    </p:set>
                                    <p:animEffect transition="in" filter="wipe(up)">
                                      <p:cBhvr>
                                        <p:cTn id="119" dur="500"/>
                                        <p:tgtEl>
                                          <p:spTgt spid="129"/>
                                        </p:tgtEl>
                                      </p:cBhvr>
                                    </p:animEffect>
                                  </p:childTnLst>
                                </p:cTn>
                              </p:par>
                              <p:par>
                                <p:cTn id="120" presetID="22" presetClass="entr" presetSubtype="1" fill="hold" grpId="0" nodeType="withEffect">
                                  <p:stCondLst>
                                    <p:cond delay="0"/>
                                  </p:stCondLst>
                                  <p:childTnLst>
                                    <p:set>
                                      <p:cBhvr>
                                        <p:cTn id="121" dur="1" fill="hold">
                                          <p:stCondLst>
                                            <p:cond delay="0"/>
                                          </p:stCondLst>
                                        </p:cTn>
                                        <p:tgtEl>
                                          <p:spTgt spid="131"/>
                                        </p:tgtEl>
                                        <p:attrNameLst>
                                          <p:attrName>style.visibility</p:attrName>
                                        </p:attrNameLst>
                                      </p:cBhvr>
                                      <p:to>
                                        <p:strVal val="visible"/>
                                      </p:to>
                                    </p:set>
                                    <p:animEffect transition="in" filter="wipe(up)">
                                      <p:cBhvr>
                                        <p:cTn id="122" dur="500"/>
                                        <p:tgtEl>
                                          <p:spTgt spid="131"/>
                                        </p:tgtEl>
                                      </p:cBhvr>
                                    </p:animEffect>
                                  </p:childTnLst>
                                </p:cTn>
                              </p:par>
                              <p:par>
                                <p:cTn id="123" presetID="22" presetClass="entr" presetSubtype="1" fill="hold" grpId="0" nodeType="withEffect">
                                  <p:stCondLst>
                                    <p:cond delay="0"/>
                                  </p:stCondLst>
                                  <p:childTnLst>
                                    <p:set>
                                      <p:cBhvr>
                                        <p:cTn id="124" dur="1" fill="hold">
                                          <p:stCondLst>
                                            <p:cond delay="0"/>
                                          </p:stCondLst>
                                        </p:cTn>
                                        <p:tgtEl>
                                          <p:spTgt spid="133"/>
                                        </p:tgtEl>
                                        <p:attrNameLst>
                                          <p:attrName>style.visibility</p:attrName>
                                        </p:attrNameLst>
                                      </p:cBhvr>
                                      <p:to>
                                        <p:strVal val="visible"/>
                                      </p:to>
                                    </p:set>
                                    <p:animEffect transition="in" filter="wipe(up)">
                                      <p:cBhvr>
                                        <p:cTn id="125" dur="500"/>
                                        <p:tgtEl>
                                          <p:spTgt spid="133"/>
                                        </p:tgtEl>
                                      </p:cBhvr>
                                    </p:animEffect>
                                  </p:childTnLst>
                                </p:cTn>
                              </p:par>
                              <p:par>
                                <p:cTn id="126" presetID="22" presetClass="entr" presetSubtype="1" fill="hold" grpId="0" nodeType="withEffect">
                                  <p:stCondLst>
                                    <p:cond delay="0"/>
                                  </p:stCondLst>
                                  <p:childTnLst>
                                    <p:set>
                                      <p:cBhvr>
                                        <p:cTn id="127" dur="1" fill="hold">
                                          <p:stCondLst>
                                            <p:cond delay="0"/>
                                          </p:stCondLst>
                                        </p:cTn>
                                        <p:tgtEl>
                                          <p:spTgt spid="135"/>
                                        </p:tgtEl>
                                        <p:attrNameLst>
                                          <p:attrName>style.visibility</p:attrName>
                                        </p:attrNameLst>
                                      </p:cBhvr>
                                      <p:to>
                                        <p:strVal val="visible"/>
                                      </p:to>
                                    </p:set>
                                    <p:animEffect transition="in" filter="wipe(up)">
                                      <p:cBhvr>
                                        <p:cTn id="128" dur="500"/>
                                        <p:tgtEl>
                                          <p:spTgt spid="135"/>
                                        </p:tgtEl>
                                      </p:cBhvr>
                                    </p:animEffect>
                                  </p:childTnLst>
                                </p:cTn>
                              </p:par>
                            </p:childTnLst>
                          </p:cTn>
                        </p:par>
                      </p:childTnLst>
                    </p:cTn>
                  </p:par>
                  <p:par>
                    <p:cTn id="129" fill="hold">
                      <p:stCondLst>
                        <p:cond delay="indefinite"/>
                      </p:stCondLst>
                      <p:childTnLst>
                        <p:par>
                          <p:cTn id="130" fill="hold">
                            <p:stCondLst>
                              <p:cond delay="0"/>
                            </p:stCondLst>
                            <p:childTnLst>
                              <p:par>
                                <p:cTn id="131" presetID="22" presetClass="entr" presetSubtype="1" fill="hold" nodeType="clickEffect">
                                  <p:stCondLst>
                                    <p:cond delay="0"/>
                                  </p:stCondLst>
                                  <p:childTnLst>
                                    <p:set>
                                      <p:cBhvr>
                                        <p:cTn id="132" dur="1" fill="hold">
                                          <p:stCondLst>
                                            <p:cond delay="0"/>
                                          </p:stCondLst>
                                        </p:cTn>
                                        <p:tgtEl>
                                          <p:spTgt spid="146"/>
                                        </p:tgtEl>
                                        <p:attrNameLst>
                                          <p:attrName>style.visibility</p:attrName>
                                        </p:attrNameLst>
                                      </p:cBhvr>
                                      <p:to>
                                        <p:strVal val="visible"/>
                                      </p:to>
                                    </p:set>
                                    <p:animEffect transition="in" filter="wipe(up)">
                                      <p:cBhvr>
                                        <p:cTn id="133" dur="500"/>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3" grpId="0" animBg="1"/>
      <p:bldP spid="37" grpId="0" animBg="1"/>
      <p:bldP spid="39" grpId="0" animBg="1"/>
      <p:bldP spid="40" grpId="0" animBg="1"/>
      <p:bldP spid="71" grpId="0" animBg="1"/>
      <p:bldP spid="73" grpId="0" animBg="1"/>
      <p:bldP spid="75" grpId="0" animBg="1"/>
      <p:bldP spid="99" grpId="0" animBg="1"/>
      <p:bldP spid="100" grpId="0" animBg="1"/>
      <p:bldP spid="101" grpId="0" animBg="1"/>
      <p:bldP spid="102" grpId="0" animBg="1"/>
      <p:bldP spid="103" grpId="0" animBg="1"/>
      <p:bldP spid="104" grpId="0" animBg="1"/>
      <p:bldP spid="108" grpId="0" animBg="1"/>
      <p:bldP spid="109" grpId="0" animBg="1"/>
      <p:bldP spid="110" grpId="0" animBg="1"/>
      <p:bldP spid="111" grpId="0" animBg="1"/>
      <p:bldP spid="119" grpId="0" animBg="1"/>
      <p:bldP spid="121" grpId="0" animBg="1"/>
      <p:bldP spid="123" grpId="0" animBg="1"/>
      <p:bldP spid="125" grpId="0" animBg="1"/>
      <p:bldP spid="127" grpId="0" animBg="1"/>
      <p:bldP spid="129" grpId="0" animBg="1"/>
      <p:bldP spid="131" grpId="0" animBg="1"/>
      <p:bldP spid="133" grpId="0" animBg="1"/>
      <p:bldP spid="13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886FF1-9C9A-4C8A-B68E-92A4E4F30B0C}"/>
              </a:ext>
            </a:extLst>
          </p:cNvPr>
          <p:cNvSpPr>
            <a:spLocks noGrp="1"/>
          </p:cNvSpPr>
          <p:nvPr>
            <p:ph type="ctrTitle"/>
          </p:nvPr>
        </p:nvSpPr>
        <p:spPr>
          <a:xfrm>
            <a:off x="1323975" y="942138"/>
            <a:ext cx="3804616" cy="1095300"/>
          </a:xfrm>
        </p:spPr>
        <p:txBody>
          <a:bodyPr/>
          <a:lstStyle/>
          <a:p>
            <a:r>
              <a:rPr lang="en-US" altLang="zh-CN" dirty="0"/>
              <a:t>Warm up</a:t>
            </a:r>
            <a:endParaRPr lang="zh-CN" altLang="en-US" dirty="0"/>
          </a:p>
        </p:txBody>
      </p:sp>
      <p:sp>
        <p:nvSpPr>
          <p:cNvPr id="3" name="副标题 2">
            <a:extLst>
              <a:ext uri="{FF2B5EF4-FFF2-40B4-BE49-F238E27FC236}">
                <a16:creationId xmlns:a16="http://schemas.microsoft.com/office/drawing/2014/main" id="{954B76F0-4D29-437B-8AA0-0ECE581485E9}"/>
              </a:ext>
            </a:extLst>
          </p:cNvPr>
          <p:cNvSpPr>
            <a:spLocks noGrp="1"/>
          </p:cNvSpPr>
          <p:nvPr>
            <p:ph type="subTitle" idx="1"/>
          </p:nvPr>
        </p:nvSpPr>
        <p:spPr/>
        <p:txBody>
          <a:bodyPr/>
          <a:lstStyle/>
          <a:p>
            <a:r>
              <a:rPr lang="zh-CN" altLang="en-US" dirty="0"/>
              <a:t>分类问题</a:t>
            </a:r>
          </a:p>
        </p:txBody>
      </p:sp>
      <p:grpSp>
        <p:nvGrpSpPr>
          <p:cNvPr id="4" name="Google Shape;1342;p59">
            <a:extLst>
              <a:ext uri="{FF2B5EF4-FFF2-40B4-BE49-F238E27FC236}">
                <a16:creationId xmlns:a16="http://schemas.microsoft.com/office/drawing/2014/main" id="{033891C8-FFB5-4F8D-BB34-ADCDB04674CF}"/>
              </a:ext>
            </a:extLst>
          </p:cNvPr>
          <p:cNvGrpSpPr/>
          <p:nvPr/>
        </p:nvGrpSpPr>
        <p:grpSpPr>
          <a:xfrm rot="3787676">
            <a:off x="-2090786" y="-277090"/>
            <a:ext cx="442759" cy="417126"/>
            <a:chOff x="1235013" y="3031063"/>
            <a:chExt cx="893265" cy="841551"/>
          </a:xfrm>
        </p:grpSpPr>
        <p:sp>
          <p:nvSpPr>
            <p:cNvPr id="5" name="Google Shape;1343;p59">
              <a:extLst>
                <a:ext uri="{FF2B5EF4-FFF2-40B4-BE49-F238E27FC236}">
                  <a16:creationId xmlns:a16="http://schemas.microsoft.com/office/drawing/2014/main" id="{23E58CF6-CD97-48A6-88FF-D7D4CF51AA98}"/>
                </a:ext>
              </a:extLst>
            </p:cNvPr>
            <p:cNvSpPr/>
            <p:nvPr/>
          </p:nvSpPr>
          <p:spPr>
            <a:xfrm>
              <a:off x="1235013" y="3031062"/>
              <a:ext cx="893265" cy="841325"/>
            </a:xfrm>
            <a:custGeom>
              <a:avLst/>
              <a:gdLst/>
              <a:ahLst/>
              <a:cxnLst/>
              <a:rect l="l" t="t" r="r" b="b"/>
              <a:pathLst>
                <a:path w="23647" h="22272" extrusionOk="0">
                  <a:moveTo>
                    <a:pt x="12026" y="1"/>
                  </a:moveTo>
                  <a:cubicBezTo>
                    <a:pt x="10599" y="1"/>
                    <a:pt x="9180" y="269"/>
                    <a:pt x="7870" y="835"/>
                  </a:cubicBezTo>
                  <a:cubicBezTo>
                    <a:pt x="2727" y="3026"/>
                    <a:pt x="0" y="8693"/>
                    <a:pt x="1512" y="14075"/>
                  </a:cubicBezTo>
                  <a:cubicBezTo>
                    <a:pt x="2873" y="19022"/>
                    <a:pt x="7416" y="22272"/>
                    <a:pt x="12267" y="22272"/>
                  </a:cubicBezTo>
                  <a:cubicBezTo>
                    <a:pt x="13696" y="22272"/>
                    <a:pt x="15153" y="21989"/>
                    <a:pt x="16562" y="21385"/>
                  </a:cubicBezTo>
                  <a:cubicBezTo>
                    <a:pt x="19205" y="20206"/>
                    <a:pt x="21313" y="18075"/>
                    <a:pt x="22467" y="15408"/>
                  </a:cubicBezTo>
                  <a:cubicBezTo>
                    <a:pt x="23646" y="12586"/>
                    <a:pt x="23479" y="9550"/>
                    <a:pt x="22420" y="6740"/>
                  </a:cubicBezTo>
                  <a:cubicBezTo>
                    <a:pt x="20840" y="2521"/>
                    <a:pt x="16397" y="1"/>
                    <a:pt x="12026"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44;p59">
              <a:extLst>
                <a:ext uri="{FF2B5EF4-FFF2-40B4-BE49-F238E27FC236}">
                  <a16:creationId xmlns:a16="http://schemas.microsoft.com/office/drawing/2014/main" id="{4C0B7A0F-D1F0-4854-809D-46D98876AFAA}"/>
                </a:ext>
              </a:extLst>
            </p:cNvPr>
            <p:cNvSpPr/>
            <p:nvPr/>
          </p:nvSpPr>
          <p:spPr>
            <a:xfrm>
              <a:off x="1532305" y="3031138"/>
              <a:ext cx="536141" cy="398488"/>
            </a:xfrm>
            <a:custGeom>
              <a:avLst/>
              <a:gdLst/>
              <a:ahLst/>
              <a:cxnLst/>
              <a:rect l="l" t="t" r="r" b="b"/>
              <a:pathLst>
                <a:path w="14193" h="10549" extrusionOk="0">
                  <a:moveTo>
                    <a:pt x="4155" y="0"/>
                  </a:moveTo>
                  <a:cubicBezTo>
                    <a:pt x="2730" y="0"/>
                    <a:pt x="1312" y="268"/>
                    <a:pt x="0" y="833"/>
                  </a:cubicBezTo>
                  <a:lnTo>
                    <a:pt x="4168" y="10548"/>
                  </a:lnTo>
                  <a:lnTo>
                    <a:pt x="14193" y="5905"/>
                  </a:lnTo>
                  <a:cubicBezTo>
                    <a:pt x="12358" y="2191"/>
                    <a:pt x="8229" y="0"/>
                    <a:pt x="4155" y="0"/>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45;p59">
              <a:extLst>
                <a:ext uri="{FF2B5EF4-FFF2-40B4-BE49-F238E27FC236}">
                  <a16:creationId xmlns:a16="http://schemas.microsoft.com/office/drawing/2014/main" id="{688C0F70-E56A-4996-AFD7-CFC96A97EE8C}"/>
                </a:ext>
              </a:extLst>
            </p:cNvPr>
            <p:cNvSpPr/>
            <p:nvPr/>
          </p:nvSpPr>
          <p:spPr>
            <a:xfrm>
              <a:off x="1472922" y="3429588"/>
              <a:ext cx="587892" cy="442723"/>
            </a:xfrm>
            <a:custGeom>
              <a:avLst/>
              <a:gdLst/>
              <a:ahLst/>
              <a:cxnLst/>
              <a:rect l="l" t="t" r="r" b="b"/>
              <a:pathLst>
                <a:path w="15563" h="11720" extrusionOk="0">
                  <a:moveTo>
                    <a:pt x="5728" y="0"/>
                  </a:moveTo>
                  <a:lnTo>
                    <a:pt x="1" y="9978"/>
                  </a:lnTo>
                  <a:cubicBezTo>
                    <a:pt x="1799" y="11132"/>
                    <a:pt x="3870" y="11720"/>
                    <a:pt x="5952" y="11720"/>
                  </a:cubicBezTo>
                  <a:cubicBezTo>
                    <a:pt x="7413" y="11720"/>
                    <a:pt x="8880" y="11431"/>
                    <a:pt x="10264" y="10847"/>
                  </a:cubicBezTo>
                  <a:cubicBezTo>
                    <a:pt x="12431" y="9918"/>
                    <a:pt x="14360" y="8156"/>
                    <a:pt x="15562" y="6084"/>
                  </a:cubicBezTo>
                  <a:lnTo>
                    <a:pt x="5728" y="0"/>
                  </a:ln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46;p59">
              <a:extLst>
                <a:ext uri="{FF2B5EF4-FFF2-40B4-BE49-F238E27FC236}">
                  <a16:creationId xmlns:a16="http://schemas.microsoft.com/office/drawing/2014/main" id="{03D80300-DEE4-4787-A7D7-3D2C9460690F}"/>
                </a:ext>
              </a:extLst>
            </p:cNvPr>
            <p:cNvSpPr/>
            <p:nvPr/>
          </p:nvSpPr>
          <p:spPr>
            <a:xfrm>
              <a:off x="1249405" y="3140836"/>
              <a:ext cx="873471" cy="731777"/>
            </a:xfrm>
            <a:custGeom>
              <a:avLst/>
              <a:gdLst/>
              <a:ahLst/>
              <a:cxnLst/>
              <a:rect l="l" t="t" r="r" b="b"/>
              <a:pathLst>
                <a:path w="23123" h="19372" extrusionOk="0">
                  <a:moveTo>
                    <a:pt x="4287" y="0"/>
                  </a:moveTo>
                  <a:lnTo>
                    <a:pt x="4287" y="0"/>
                  </a:lnTo>
                  <a:cubicBezTo>
                    <a:pt x="1227" y="2846"/>
                    <a:pt x="0" y="7156"/>
                    <a:pt x="1131" y="11180"/>
                  </a:cubicBezTo>
                  <a:cubicBezTo>
                    <a:pt x="2493" y="16122"/>
                    <a:pt x="7042" y="19371"/>
                    <a:pt x="11897" y="19371"/>
                  </a:cubicBezTo>
                  <a:cubicBezTo>
                    <a:pt x="13323" y="19371"/>
                    <a:pt x="14775" y="19091"/>
                    <a:pt x="16181" y="18491"/>
                  </a:cubicBezTo>
                  <a:cubicBezTo>
                    <a:pt x="18824" y="17312"/>
                    <a:pt x="20943" y="15169"/>
                    <a:pt x="22086" y="12502"/>
                  </a:cubicBezTo>
                  <a:cubicBezTo>
                    <a:pt x="23098" y="10097"/>
                    <a:pt x="23122" y="7537"/>
                    <a:pt x="22444" y="5096"/>
                  </a:cubicBezTo>
                  <a:lnTo>
                    <a:pt x="22444" y="5096"/>
                  </a:lnTo>
                  <a:cubicBezTo>
                    <a:pt x="19994" y="8483"/>
                    <a:pt x="15884" y="10682"/>
                    <a:pt x="11690" y="10682"/>
                  </a:cubicBezTo>
                  <a:cubicBezTo>
                    <a:pt x="11624" y="10682"/>
                    <a:pt x="11557" y="10681"/>
                    <a:pt x="11490" y="10680"/>
                  </a:cubicBezTo>
                  <a:cubicBezTo>
                    <a:pt x="10525" y="10668"/>
                    <a:pt x="9549" y="10526"/>
                    <a:pt x="8704" y="10061"/>
                  </a:cubicBezTo>
                  <a:cubicBezTo>
                    <a:pt x="8073" y="9716"/>
                    <a:pt x="7549" y="9168"/>
                    <a:pt x="7073" y="8632"/>
                  </a:cubicBezTo>
                  <a:cubicBezTo>
                    <a:pt x="5703" y="7049"/>
                    <a:pt x="4584" y="5203"/>
                    <a:pt x="4203" y="3144"/>
                  </a:cubicBezTo>
                  <a:cubicBezTo>
                    <a:pt x="4001" y="2108"/>
                    <a:pt x="4037" y="1036"/>
                    <a:pt x="4287"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47;p59">
              <a:extLst>
                <a:ext uri="{FF2B5EF4-FFF2-40B4-BE49-F238E27FC236}">
                  <a16:creationId xmlns:a16="http://schemas.microsoft.com/office/drawing/2014/main" id="{7E2C61D4-D2CA-4A29-AFC7-926AFEF98D0B}"/>
                </a:ext>
              </a:extLst>
            </p:cNvPr>
            <p:cNvSpPr/>
            <p:nvPr/>
          </p:nvSpPr>
          <p:spPr>
            <a:xfrm>
              <a:off x="1472922" y="3520890"/>
              <a:ext cx="588346" cy="351723"/>
            </a:xfrm>
            <a:custGeom>
              <a:avLst/>
              <a:gdLst/>
              <a:ahLst/>
              <a:cxnLst/>
              <a:rect l="l" t="t" r="r" b="b"/>
              <a:pathLst>
                <a:path w="15575" h="9311" extrusionOk="0">
                  <a:moveTo>
                    <a:pt x="9633" y="0"/>
                  </a:moveTo>
                  <a:cubicBezTo>
                    <a:pt x="8360" y="417"/>
                    <a:pt x="7030" y="620"/>
                    <a:pt x="5688" y="620"/>
                  </a:cubicBezTo>
                  <a:cubicBezTo>
                    <a:pt x="5650" y="620"/>
                    <a:pt x="5611" y="620"/>
                    <a:pt x="5573" y="619"/>
                  </a:cubicBezTo>
                  <a:cubicBezTo>
                    <a:pt x="5073" y="619"/>
                    <a:pt x="4573" y="572"/>
                    <a:pt x="4073" y="476"/>
                  </a:cubicBezTo>
                  <a:lnTo>
                    <a:pt x="1" y="7561"/>
                  </a:lnTo>
                  <a:cubicBezTo>
                    <a:pt x="370" y="7799"/>
                    <a:pt x="751" y="8013"/>
                    <a:pt x="1144" y="8204"/>
                  </a:cubicBezTo>
                  <a:cubicBezTo>
                    <a:pt x="1334" y="8287"/>
                    <a:pt x="1525" y="8370"/>
                    <a:pt x="1715" y="8454"/>
                  </a:cubicBezTo>
                  <a:lnTo>
                    <a:pt x="1811" y="8501"/>
                  </a:lnTo>
                  <a:cubicBezTo>
                    <a:pt x="1977" y="8561"/>
                    <a:pt x="2132" y="8620"/>
                    <a:pt x="2299" y="8680"/>
                  </a:cubicBezTo>
                  <a:lnTo>
                    <a:pt x="2442" y="8727"/>
                  </a:lnTo>
                  <a:cubicBezTo>
                    <a:pt x="2596" y="8775"/>
                    <a:pt x="2739" y="8823"/>
                    <a:pt x="2906" y="8882"/>
                  </a:cubicBezTo>
                  <a:lnTo>
                    <a:pt x="3061" y="8918"/>
                  </a:lnTo>
                  <a:cubicBezTo>
                    <a:pt x="3215" y="8966"/>
                    <a:pt x="3370" y="9001"/>
                    <a:pt x="3525" y="9037"/>
                  </a:cubicBezTo>
                  <a:lnTo>
                    <a:pt x="3680" y="9073"/>
                  </a:lnTo>
                  <a:cubicBezTo>
                    <a:pt x="3846" y="9108"/>
                    <a:pt x="4001" y="9132"/>
                    <a:pt x="4168" y="9168"/>
                  </a:cubicBezTo>
                  <a:lnTo>
                    <a:pt x="4311" y="9192"/>
                  </a:lnTo>
                  <a:cubicBezTo>
                    <a:pt x="4501" y="9216"/>
                    <a:pt x="4704" y="9239"/>
                    <a:pt x="4906" y="9263"/>
                  </a:cubicBezTo>
                  <a:lnTo>
                    <a:pt x="4930" y="9263"/>
                  </a:lnTo>
                  <a:cubicBezTo>
                    <a:pt x="5144" y="9287"/>
                    <a:pt x="5359" y="9299"/>
                    <a:pt x="5585" y="9311"/>
                  </a:cubicBezTo>
                  <a:lnTo>
                    <a:pt x="6406" y="9311"/>
                  </a:lnTo>
                  <a:cubicBezTo>
                    <a:pt x="6549" y="9311"/>
                    <a:pt x="6704" y="9299"/>
                    <a:pt x="6847" y="9287"/>
                  </a:cubicBezTo>
                  <a:cubicBezTo>
                    <a:pt x="6930" y="9287"/>
                    <a:pt x="7002" y="9263"/>
                    <a:pt x="7073" y="9263"/>
                  </a:cubicBezTo>
                  <a:cubicBezTo>
                    <a:pt x="7216" y="9251"/>
                    <a:pt x="7347" y="9228"/>
                    <a:pt x="7478" y="9216"/>
                  </a:cubicBezTo>
                  <a:lnTo>
                    <a:pt x="7728" y="9180"/>
                  </a:lnTo>
                  <a:cubicBezTo>
                    <a:pt x="7859" y="9156"/>
                    <a:pt x="7990" y="9132"/>
                    <a:pt x="8121" y="9097"/>
                  </a:cubicBezTo>
                  <a:lnTo>
                    <a:pt x="8371" y="9049"/>
                  </a:lnTo>
                  <a:cubicBezTo>
                    <a:pt x="8502" y="9025"/>
                    <a:pt x="8633" y="8989"/>
                    <a:pt x="8776" y="8954"/>
                  </a:cubicBezTo>
                  <a:cubicBezTo>
                    <a:pt x="8847" y="8930"/>
                    <a:pt x="8930" y="8906"/>
                    <a:pt x="9014" y="8882"/>
                  </a:cubicBezTo>
                  <a:cubicBezTo>
                    <a:pt x="9157" y="8847"/>
                    <a:pt x="9300" y="8799"/>
                    <a:pt x="9442" y="8751"/>
                  </a:cubicBezTo>
                  <a:cubicBezTo>
                    <a:pt x="9502" y="8727"/>
                    <a:pt x="9573" y="8704"/>
                    <a:pt x="9645" y="8680"/>
                  </a:cubicBezTo>
                  <a:cubicBezTo>
                    <a:pt x="9847" y="8608"/>
                    <a:pt x="10062" y="8537"/>
                    <a:pt x="10264" y="8442"/>
                  </a:cubicBezTo>
                  <a:cubicBezTo>
                    <a:pt x="10419" y="8370"/>
                    <a:pt x="10562" y="8311"/>
                    <a:pt x="10716" y="8239"/>
                  </a:cubicBezTo>
                  <a:lnTo>
                    <a:pt x="10859" y="8156"/>
                  </a:lnTo>
                  <a:cubicBezTo>
                    <a:pt x="10955" y="8108"/>
                    <a:pt x="11062" y="8061"/>
                    <a:pt x="11157" y="8013"/>
                  </a:cubicBezTo>
                  <a:cubicBezTo>
                    <a:pt x="11216" y="7977"/>
                    <a:pt x="11264" y="7942"/>
                    <a:pt x="11324" y="7906"/>
                  </a:cubicBezTo>
                  <a:cubicBezTo>
                    <a:pt x="11407" y="7858"/>
                    <a:pt x="11490" y="7811"/>
                    <a:pt x="11586" y="7763"/>
                  </a:cubicBezTo>
                  <a:lnTo>
                    <a:pt x="11764" y="7644"/>
                  </a:lnTo>
                  <a:lnTo>
                    <a:pt x="12002" y="7501"/>
                  </a:lnTo>
                  <a:lnTo>
                    <a:pt x="12181" y="7370"/>
                  </a:lnTo>
                  <a:cubicBezTo>
                    <a:pt x="12252" y="7323"/>
                    <a:pt x="12336" y="7263"/>
                    <a:pt x="12395" y="7227"/>
                  </a:cubicBezTo>
                  <a:cubicBezTo>
                    <a:pt x="12550" y="7108"/>
                    <a:pt x="12693" y="7001"/>
                    <a:pt x="12848" y="6882"/>
                  </a:cubicBezTo>
                  <a:lnTo>
                    <a:pt x="12943" y="6799"/>
                  </a:lnTo>
                  <a:cubicBezTo>
                    <a:pt x="13026" y="6727"/>
                    <a:pt x="13110" y="6656"/>
                    <a:pt x="13193" y="6584"/>
                  </a:cubicBezTo>
                  <a:lnTo>
                    <a:pt x="13312" y="6477"/>
                  </a:lnTo>
                  <a:cubicBezTo>
                    <a:pt x="13395" y="6406"/>
                    <a:pt x="13479" y="6334"/>
                    <a:pt x="13562" y="6239"/>
                  </a:cubicBezTo>
                  <a:lnTo>
                    <a:pt x="13657" y="6144"/>
                  </a:lnTo>
                  <a:cubicBezTo>
                    <a:pt x="13752" y="6061"/>
                    <a:pt x="13836" y="5977"/>
                    <a:pt x="13919" y="5894"/>
                  </a:cubicBezTo>
                  <a:lnTo>
                    <a:pt x="13979" y="5822"/>
                  </a:lnTo>
                  <a:cubicBezTo>
                    <a:pt x="14598" y="5179"/>
                    <a:pt x="15134" y="4465"/>
                    <a:pt x="15574" y="3691"/>
                  </a:cubicBezTo>
                  <a:lnTo>
                    <a:pt x="9633" y="0"/>
                  </a:ln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1383;p59">
            <a:extLst>
              <a:ext uri="{FF2B5EF4-FFF2-40B4-BE49-F238E27FC236}">
                <a16:creationId xmlns:a16="http://schemas.microsoft.com/office/drawing/2014/main" id="{EAB0136E-DEBB-4217-A6E6-5AD4DA04B07D}"/>
              </a:ext>
            </a:extLst>
          </p:cNvPr>
          <p:cNvGrpSpPr/>
          <p:nvPr/>
        </p:nvGrpSpPr>
        <p:grpSpPr>
          <a:xfrm rot="16846501">
            <a:off x="-2017398" y="1931384"/>
            <a:ext cx="485558" cy="492431"/>
            <a:chOff x="2761361" y="3101174"/>
            <a:chExt cx="893199" cy="905843"/>
          </a:xfrm>
        </p:grpSpPr>
        <p:sp>
          <p:nvSpPr>
            <p:cNvPr id="11" name="Google Shape;1384;p59">
              <a:extLst>
                <a:ext uri="{FF2B5EF4-FFF2-40B4-BE49-F238E27FC236}">
                  <a16:creationId xmlns:a16="http://schemas.microsoft.com/office/drawing/2014/main" id="{7638153B-BD67-4610-953A-8D72D2351C00}"/>
                </a:ext>
              </a:extLst>
            </p:cNvPr>
            <p:cNvSpPr/>
            <p:nvPr/>
          </p:nvSpPr>
          <p:spPr>
            <a:xfrm>
              <a:off x="2959133" y="3136539"/>
              <a:ext cx="241574" cy="181980"/>
            </a:xfrm>
            <a:custGeom>
              <a:avLst/>
              <a:gdLst/>
              <a:ahLst/>
              <a:cxnLst/>
              <a:rect l="l" t="t" r="r" b="b"/>
              <a:pathLst>
                <a:path w="17243" h="12987" extrusionOk="0">
                  <a:moveTo>
                    <a:pt x="4856" y="0"/>
                  </a:moveTo>
                  <a:cubicBezTo>
                    <a:pt x="3363" y="0"/>
                    <a:pt x="1743" y="253"/>
                    <a:pt x="1" y="854"/>
                  </a:cubicBezTo>
                  <a:cubicBezTo>
                    <a:pt x="1" y="854"/>
                    <a:pt x="2751" y="12987"/>
                    <a:pt x="14058" y="12987"/>
                  </a:cubicBezTo>
                  <a:cubicBezTo>
                    <a:pt x="14567" y="12987"/>
                    <a:pt x="15094" y="12962"/>
                    <a:pt x="15638" y="12911"/>
                  </a:cubicBezTo>
                  <a:lnTo>
                    <a:pt x="17243" y="7314"/>
                  </a:lnTo>
                  <a:cubicBezTo>
                    <a:pt x="17243" y="7314"/>
                    <a:pt x="12884" y="0"/>
                    <a:pt x="48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5;p59">
              <a:extLst>
                <a:ext uri="{FF2B5EF4-FFF2-40B4-BE49-F238E27FC236}">
                  <a16:creationId xmlns:a16="http://schemas.microsoft.com/office/drawing/2014/main" id="{5BACAFB3-8424-4945-AF6E-FEE906639A7B}"/>
                </a:ext>
              </a:extLst>
            </p:cNvPr>
            <p:cNvSpPr/>
            <p:nvPr/>
          </p:nvSpPr>
          <p:spPr>
            <a:xfrm>
              <a:off x="3156327" y="3101174"/>
              <a:ext cx="144793" cy="395615"/>
            </a:xfrm>
            <a:custGeom>
              <a:avLst/>
              <a:gdLst/>
              <a:ahLst/>
              <a:cxnLst/>
              <a:rect l="l" t="t" r="r" b="b"/>
              <a:pathLst>
                <a:path w="10335" h="28233" extrusionOk="0">
                  <a:moveTo>
                    <a:pt x="5547" y="1"/>
                  </a:moveTo>
                  <a:cubicBezTo>
                    <a:pt x="5523" y="1"/>
                    <a:pt x="5498" y="2"/>
                    <a:pt x="5473" y="3"/>
                  </a:cubicBezTo>
                  <a:cubicBezTo>
                    <a:pt x="494" y="332"/>
                    <a:pt x="0" y="24776"/>
                    <a:pt x="0" y="24776"/>
                  </a:cubicBezTo>
                  <a:lnTo>
                    <a:pt x="2716" y="28232"/>
                  </a:lnTo>
                  <a:cubicBezTo>
                    <a:pt x="2716" y="28232"/>
                    <a:pt x="10334" y="1"/>
                    <a:pt x="5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86;p59">
              <a:extLst>
                <a:ext uri="{FF2B5EF4-FFF2-40B4-BE49-F238E27FC236}">
                  <a16:creationId xmlns:a16="http://schemas.microsoft.com/office/drawing/2014/main" id="{2F68B97A-7D44-436A-8EF9-16DF8CC9F04A}"/>
                </a:ext>
              </a:extLst>
            </p:cNvPr>
            <p:cNvSpPr/>
            <p:nvPr/>
          </p:nvSpPr>
          <p:spPr>
            <a:xfrm>
              <a:off x="2761361" y="3364453"/>
              <a:ext cx="893199" cy="642564"/>
            </a:xfrm>
            <a:custGeom>
              <a:avLst/>
              <a:gdLst/>
              <a:ahLst/>
              <a:cxnLst/>
              <a:rect l="l" t="t" r="r" b="b"/>
              <a:pathLst>
                <a:path w="65019" h="46428" extrusionOk="0">
                  <a:moveTo>
                    <a:pt x="49958" y="0"/>
                  </a:moveTo>
                  <a:lnTo>
                    <a:pt x="49958" y="0"/>
                  </a:lnTo>
                  <a:cubicBezTo>
                    <a:pt x="50657" y="2963"/>
                    <a:pt x="50904" y="5885"/>
                    <a:pt x="50122" y="8148"/>
                  </a:cubicBezTo>
                  <a:cubicBezTo>
                    <a:pt x="49113" y="11141"/>
                    <a:pt x="47407" y="12016"/>
                    <a:pt x="45758" y="12016"/>
                  </a:cubicBezTo>
                  <a:cubicBezTo>
                    <a:pt x="43440" y="12016"/>
                    <a:pt x="41234" y="10288"/>
                    <a:pt x="41234" y="10288"/>
                  </a:cubicBezTo>
                  <a:lnTo>
                    <a:pt x="41234" y="10288"/>
                  </a:lnTo>
                  <a:cubicBezTo>
                    <a:pt x="41234" y="10288"/>
                    <a:pt x="43867" y="18271"/>
                    <a:pt x="39547" y="20575"/>
                  </a:cubicBezTo>
                  <a:cubicBezTo>
                    <a:pt x="39001" y="20875"/>
                    <a:pt x="38457" y="21005"/>
                    <a:pt x="37924" y="21005"/>
                  </a:cubicBezTo>
                  <a:cubicBezTo>
                    <a:pt x="34275" y="21005"/>
                    <a:pt x="31111" y="14897"/>
                    <a:pt x="31111" y="14897"/>
                  </a:cubicBezTo>
                  <a:cubicBezTo>
                    <a:pt x="31111" y="14897"/>
                    <a:pt x="29663" y="23349"/>
                    <a:pt x="23905" y="23349"/>
                  </a:cubicBezTo>
                  <a:cubicBezTo>
                    <a:pt x="23758" y="23349"/>
                    <a:pt x="23609" y="23344"/>
                    <a:pt x="23457" y="23332"/>
                  </a:cubicBezTo>
                  <a:cubicBezTo>
                    <a:pt x="18477" y="22962"/>
                    <a:pt x="19671" y="16296"/>
                    <a:pt x="20288" y="13827"/>
                  </a:cubicBezTo>
                  <a:lnTo>
                    <a:pt x="20288" y="13827"/>
                  </a:lnTo>
                  <a:cubicBezTo>
                    <a:pt x="19806" y="15052"/>
                    <a:pt x="18319" y="17113"/>
                    <a:pt x="14046" y="17113"/>
                  </a:cubicBezTo>
                  <a:cubicBezTo>
                    <a:pt x="13582" y="17113"/>
                    <a:pt x="13084" y="17089"/>
                    <a:pt x="12552" y="17036"/>
                  </a:cubicBezTo>
                  <a:cubicBezTo>
                    <a:pt x="9095" y="16666"/>
                    <a:pt x="7367" y="13374"/>
                    <a:pt x="6544" y="9876"/>
                  </a:cubicBezTo>
                  <a:cubicBezTo>
                    <a:pt x="5350" y="11687"/>
                    <a:pt x="4363" y="13621"/>
                    <a:pt x="3663" y="15637"/>
                  </a:cubicBezTo>
                  <a:cubicBezTo>
                    <a:pt x="1" y="26542"/>
                    <a:pt x="13498" y="43702"/>
                    <a:pt x="13498" y="43702"/>
                  </a:cubicBezTo>
                  <a:cubicBezTo>
                    <a:pt x="13498" y="43702"/>
                    <a:pt x="28181" y="46428"/>
                    <a:pt x="38491" y="46428"/>
                  </a:cubicBezTo>
                  <a:cubicBezTo>
                    <a:pt x="42000" y="46428"/>
                    <a:pt x="45003" y="46112"/>
                    <a:pt x="46748" y="45266"/>
                  </a:cubicBezTo>
                  <a:cubicBezTo>
                    <a:pt x="53661" y="41891"/>
                    <a:pt x="65019" y="14279"/>
                    <a:pt x="53826" y="2963"/>
                  </a:cubicBezTo>
                  <a:cubicBezTo>
                    <a:pt x="52674" y="1770"/>
                    <a:pt x="51357" y="782"/>
                    <a:pt x="499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87;p59">
              <a:extLst>
                <a:ext uri="{FF2B5EF4-FFF2-40B4-BE49-F238E27FC236}">
                  <a16:creationId xmlns:a16="http://schemas.microsoft.com/office/drawing/2014/main" id="{7CF829C6-7FA9-43D0-B914-9241BB30AA8B}"/>
                </a:ext>
              </a:extLst>
            </p:cNvPr>
            <p:cNvSpPr/>
            <p:nvPr/>
          </p:nvSpPr>
          <p:spPr>
            <a:xfrm>
              <a:off x="3037554" y="3550369"/>
              <a:ext cx="3474" cy="12695"/>
            </a:xfrm>
            <a:custGeom>
              <a:avLst/>
              <a:gdLst/>
              <a:ahLst/>
              <a:cxnLst/>
              <a:rect l="l" t="t" r="r" b="b"/>
              <a:pathLst>
                <a:path w="248" h="906" extrusionOk="0">
                  <a:moveTo>
                    <a:pt x="247" y="0"/>
                  </a:moveTo>
                  <a:cubicBezTo>
                    <a:pt x="247" y="1"/>
                    <a:pt x="124" y="330"/>
                    <a:pt x="0" y="906"/>
                  </a:cubicBezTo>
                  <a:cubicBezTo>
                    <a:pt x="124" y="618"/>
                    <a:pt x="206" y="288"/>
                    <a:pt x="247" y="0"/>
                  </a:cubicBezTo>
                  <a:close/>
                </a:path>
              </a:pathLst>
            </a:custGeom>
            <a:solidFill>
              <a:srgbClr val="C44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88;p59">
              <a:extLst>
                <a:ext uri="{FF2B5EF4-FFF2-40B4-BE49-F238E27FC236}">
                  <a16:creationId xmlns:a16="http://schemas.microsoft.com/office/drawing/2014/main" id="{10AC8A7E-EF3C-4795-AE98-9FB53844CE22}"/>
                </a:ext>
              </a:extLst>
            </p:cNvPr>
            <p:cNvSpPr/>
            <p:nvPr/>
          </p:nvSpPr>
          <p:spPr>
            <a:xfrm>
              <a:off x="2844395" y="3350425"/>
              <a:ext cx="621512" cy="346095"/>
            </a:xfrm>
            <a:custGeom>
              <a:avLst/>
              <a:gdLst/>
              <a:ahLst/>
              <a:cxnLst/>
              <a:rect l="l" t="t" r="r" b="b"/>
              <a:pathLst>
                <a:path w="44362" h="24699" extrusionOk="0">
                  <a:moveTo>
                    <a:pt x="14033" y="14270"/>
                  </a:moveTo>
                  <a:cubicBezTo>
                    <a:pt x="13992" y="14558"/>
                    <a:pt x="13910" y="14888"/>
                    <a:pt x="13786" y="15176"/>
                  </a:cubicBezTo>
                  <a:cubicBezTo>
                    <a:pt x="13910" y="14600"/>
                    <a:pt x="14033" y="14271"/>
                    <a:pt x="14033" y="14270"/>
                  </a:cubicBezTo>
                  <a:close/>
                  <a:moveTo>
                    <a:pt x="38191" y="0"/>
                  </a:moveTo>
                  <a:cubicBezTo>
                    <a:pt x="31179" y="0"/>
                    <a:pt x="25391" y="6627"/>
                    <a:pt x="23530" y="6627"/>
                  </a:cubicBezTo>
                  <a:cubicBezTo>
                    <a:pt x="23405" y="6627"/>
                    <a:pt x="23298" y="6597"/>
                    <a:pt x="23210" y="6534"/>
                  </a:cubicBezTo>
                  <a:cubicBezTo>
                    <a:pt x="19990" y="4300"/>
                    <a:pt x="16760" y="3320"/>
                    <a:pt x="13706" y="3320"/>
                  </a:cubicBezTo>
                  <a:cubicBezTo>
                    <a:pt x="8209" y="3320"/>
                    <a:pt x="3281" y="6491"/>
                    <a:pt x="1" y="11225"/>
                  </a:cubicBezTo>
                  <a:cubicBezTo>
                    <a:pt x="865" y="14723"/>
                    <a:pt x="2552" y="18056"/>
                    <a:pt x="6050" y="18385"/>
                  </a:cubicBezTo>
                  <a:cubicBezTo>
                    <a:pt x="6610" y="18445"/>
                    <a:pt x="7131" y="18472"/>
                    <a:pt x="7615" y="18472"/>
                  </a:cubicBezTo>
                  <a:cubicBezTo>
                    <a:pt x="11826" y="18472"/>
                    <a:pt x="13270" y="16394"/>
                    <a:pt x="13786" y="15176"/>
                  </a:cubicBezTo>
                  <a:lnTo>
                    <a:pt x="13786" y="15176"/>
                  </a:lnTo>
                  <a:cubicBezTo>
                    <a:pt x="13169" y="17645"/>
                    <a:pt x="11976" y="24311"/>
                    <a:pt x="16955" y="24681"/>
                  </a:cubicBezTo>
                  <a:cubicBezTo>
                    <a:pt x="17106" y="24693"/>
                    <a:pt x="17254" y="24698"/>
                    <a:pt x="17400" y="24698"/>
                  </a:cubicBezTo>
                  <a:cubicBezTo>
                    <a:pt x="23120" y="24698"/>
                    <a:pt x="24568" y="16246"/>
                    <a:pt x="24568" y="16246"/>
                  </a:cubicBezTo>
                  <a:cubicBezTo>
                    <a:pt x="24568" y="16246"/>
                    <a:pt x="27696" y="22315"/>
                    <a:pt x="31362" y="22315"/>
                  </a:cubicBezTo>
                  <a:cubicBezTo>
                    <a:pt x="31900" y="22315"/>
                    <a:pt x="32450" y="22184"/>
                    <a:pt x="33004" y="21883"/>
                  </a:cubicBezTo>
                  <a:cubicBezTo>
                    <a:pt x="37324" y="19579"/>
                    <a:pt x="34691" y="11596"/>
                    <a:pt x="34691" y="11596"/>
                  </a:cubicBezTo>
                  <a:lnTo>
                    <a:pt x="34691" y="11596"/>
                  </a:lnTo>
                  <a:cubicBezTo>
                    <a:pt x="34691" y="11596"/>
                    <a:pt x="36883" y="13324"/>
                    <a:pt x="39197" y="13324"/>
                  </a:cubicBezTo>
                  <a:cubicBezTo>
                    <a:pt x="40844" y="13324"/>
                    <a:pt x="42553" y="12449"/>
                    <a:pt x="43579" y="9456"/>
                  </a:cubicBezTo>
                  <a:cubicBezTo>
                    <a:pt x="44361" y="7193"/>
                    <a:pt x="44114" y="4271"/>
                    <a:pt x="43374" y="1308"/>
                  </a:cubicBezTo>
                  <a:cubicBezTo>
                    <a:pt x="41601" y="377"/>
                    <a:pt x="39861" y="0"/>
                    <a:pt x="3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389;p59">
            <a:extLst>
              <a:ext uri="{FF2B5EF4-FFF2-40B4-BE49-F238E27FC236}">
                <a16:creationId xmlns:a16="http://schemas.microsoft.com/office/drawing/2014/main" id="{759EFD63-BE44-4877-BEE1-C17F6DA6477C}"/>
              </a:ext>
            </a:extLst>
          </p:cNvPr>
          <p:cNvGrpSpPr/>
          <p:nvPr/>
        </p:nvGrpSpPr>
        <p:grpSpPr>
          <a:xfrm rot="4473650">
            <a:off x="-747508" y="4475772"/>
            <a:ext cx="404841" cy="531349"/>
            <a:chOff x="4293050" y="2619656"/>
            <a:chExt cx="1317414" cy="1729091"/>
          </a:xfrm>
        </p:grpSpPr>
        <p:sp>
          <p:nvSpPr>
            <p:cNvPr id="17" name="Google Shape;1390;p59">
              <a:extLst>
                <a:ext uri="{FF2B5EF4-FFF2-40B4-BE49-F238E27FC236}">
                  <a16:creationId xmlns:a16="http://schemas.microsoft.com/office/drawing/2014/main" id="{6D2054FC-230D-427A-8FCC-0D078FC9AC95}"/>
                </a:ext>
              </a:extLst>
            </p:cNvPr>
            <p:cNvSpPr/>
            <p:nvPr/>
          </p:nvSpPr>
          <p:spPr>
            <a:xfrm>
              <a:off x="4776769" y="3876805"/>
              <a:ext cx="163973" cy="363829"/>
            </a:xfrm>
            <a:custGeom>
              <a:avLst/>
              <a:gdLst/>
              <a:ahLst/>
              <a:cxnLst/>
              <a:rect l="l" t="t" r="r" b="b"/>
              <a:pathLst>
                <a:path w="14856" h="32963" extrusionOk="0">
                  <a:moveTo>
                    <a:pt x="12428" y="1"/>
                  </a:moveTo>
                  <a:lnTo>
                    <a:pt x="0" y="2758"/>
                  </a:lnTo>
                  <a:lnTo>
                    <a:pt x="9218" y="32962"/>
                  </a:lnTo>
                  <a:lnTo>
                    <a:pt x="14856" y="32962"/>
                  </a:lnTo>
                  <a:lnTo>
                    <a:pt x="124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91;p59">
              <a:extLst>
                <a:ext uri="{FF2B5EF4-FFF2-40B4-BE49-F238E27FC236}">
                  <a16:creationId xmlns:a16="http://schemas.microsoft.com/office/drawing/2014/main" id="{25711D3B-94B1-4027-A3FF-69ED6990723E}"/>
                </a:ext>
              </a:extLst>
            </p:cNvPr>
            <p:cNvSpPr/>
            <p:nvPr/>
          </p:nvSpPr>
          <p:spPr>
            <a:xfrm>
              <a:off x="4565699" y="4194729"/>
              <a:ext cx="666190" cy="154017"/>
            </a:xfrm>
            <a:custGeom>
              <a:avLst/>
              <a:gdLst/>
              <a:ahLst/>
              <a:cxnLst/>
              <a:rect l="l" t="t" r="r" b="b"/>
              <a:pathLst>
                <a:path w="60357" h="13954" extrusionOk="0">
                  <a:moveTo>
                    <a:pt x="31242" y="1"/>
                  </a:moveTo>
                  <a:cubicBezTo>
                    <a:pt x="31139" y="1"/>
                    <a:pt x="31037" y="1"/>
                    <a:pt x="30934" y="2"/>
                  </a:cubicBezTo>
                  <a:cubicBezTo>
                    <a:pt x="15831" y="125"/>
                    <a:pt x="4597" y="8890"/>
                    <a:pt x="565" y="12471"/>
                  </a:cubicBezTo>
                  <a:cubicBezTo>
                    <a:pt x="0" y="12995"/>
                    <a:pt x="344" y="13953"/>
                    <a:pt x="1132" y="13953"/>
                  </a:cubicBezTo>
                  <a:cubicBezTo>
                    <a:pt x="1149" y="13953"/>
                    <a:pt x="1165" y="13953"/>
                    <a:pt x="1182" y="13952"/>
                  </a:cubicBezTo>
                  <a:lnTo>
                    <a:pt x="59204" y="13952"/>
                  </a:lnTo>
                  <a:cubicBezTo>
                    <a:pt x="59945" y="13952"/>
                    <a:pt x="60356" y="13088"/>
                    <a:pt x="59821" y="12512"/>
                  </a:cubicBezTo>
                  <a:cubicBezTo>
                    <a:pt x="56388" y="8956"/>
                    <a:pt x="46297" y="1"/>
                    <a:pt x="31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92;p59">
              <a:extLst>
                <a:ext uri="{FF2B5EF4-FFF2-40B4-BE49-F238E27FC236}">
                  <a16:creationId xmlns:a16="http://schemas.microsoft.com/office/drawing/2014/main" id="{F447B473-D806-482B-8A5F-B5478FBD55CF}"/>
                </a:ext>
              </a:extLst>
            </p:cNvPr>
            <p:cNvSpPr/>
            <p:nvPr/>
          </p:nvSpPr>
          <p:spPr>
            <a:xfrm>
              <a:off x="5250951" y="3470758"/>
              <a:ext cx="160342" cy="166699"/>
            </a:xfrm>
            <a:custGeom>
              <a:avLst/>
              <a:gdLst/>
              <a:ahLst/>
              <a:cxnLst/>
              <a:rect l="l" t="t" r="r" b="b"/>
              <a:pathLst>
                <a:path w="14527" h="15103" extrusionOk="0">
                  <a:moveTo>
                    <a:pt x="4857" y="0"/>
                  </a:moveTo>
                  <a:lnTo>
                    <a:pt x="1" y="5514"/>
                  </a:lnTo>
                  <a:lnTo>
                    <a:pt x="7038" y="15102"/>
                  </a:lnTo>
                  <a:lnTo>
                    <a:pt x="14527" y="11028"/>
                  </a:lnTo>
                  <a:lnTo>
                    <a:pt x="4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93;p59">
              <a:extLst>
                <a:ext uri="{FF2B5EF4-FFF2-40B4-BE49-F238E27FC236}">
                  <a16:creationId xmlns:a16="http://schemas.microsoft.com/office/drawing/2014/main" id="{4228AC31-CB6E-4F95-99FC-655BB9D23691}"/>
                </a:ext>
              </a:extLst>
            </p:cNvPr>
            <p:cNvSpPr/>
            <p:nvPr/>
          </p:nvSpPr>
          <p:spPr>
            <a:xfrm>
              <a:off x="4386152" y="2732592"/>
              <a:ext cx="141721" cy="100022"/>
            </a:xfrm>
            <a:custGeom>
              <a:avLst/>
              <a:gdLst/>
              <a:ahLst/>
              <a:cxnLst/>
              <a:rect l="l" t="t" r="r" b="b"/>
              <a:pathLst>
                <a:path w="12840" h="9062" extrusionOk="0">
                  <a:moveTo>
                    <a:pt x="5724" y="0"/>
                  </a:moveTo>
                  <a:cubicBezTo>
                    <a:pt x="4937" y="0"/>
                    <a:pt x="4176" y="287"/>
                    <a:pt x="3499" y="996"/>
                  </a:cubicBezTo>
                  <a:cubicBezTo>
                    <a:pt x="1" y="4700"/>
                    <a:pt x="9795" y="9062"/>
                    <a:pt x="9795" y="9062"/>
                  </a:cubicBezTo>
                  <a:lnTo>
                    <a:pt x="12840" y="5111"/>
                  </a:lnTo>
                  <a:cubicBezTo>
                    <a:pt x="12840" y="5111"/>
                    <a:pt x="9047" y="0"/>
                    <a:pt x="57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94;p59">
              <a:extLst>
                <a:ext uri="{FF2B5EF4-FFF2-40B4-BE49-F238E27FC236}">
                  <a16:creationId xmlns:a16="http://schemas.microsoft.com/office/drawing/2014/main" id="{F4EC8BA6-3007-46E6-81F4-14D2CBD49853}"/>
                </a:ext>
              </a:extLst>
            </p:cNvPr>
            <p:cNvSpPr/>
            <p:nvPr/>
          </p:nvSpPr>
          <p:spPr>
            <a:xfrm>
              <a:off x="4538315" y="2619656"/>
              <a:ext cx="735815" cy="1065030"/>
            </a:xfrm>
            <a:custGeom>
              <a:avLst/>
              <a:gdLst/>
              <a:ahLst/>
              <a:cxnLst/>
              <a:rect l="l" t="t" r="r" b="b"/>
              <a:pathLst>
                <a:path w="66665" h="96492" extrusionOk="0">
                  <a:moveTo>
                    <a:pt x="32712" y="1"/>
                  </a:moveTo>
                  <a:cubicBezTo>
                    <a:pt x="26508" y="1"/>
                    <a:pt x="20293" y="1173"/>
                    <a:pt x="14403" y="3533"/>
                  </a:cubicBezTo>
                  <a:cubicBezTo>
                    <a:pt x="13457" y="9047"/>
                    <a:pt x="12346" y="15425"/>
                    <a:pt x="11646" y="17030"/>
                  </a:cubicBezTo>
                  <a:cubicBezTo>
                    <a:pt x="10412" y="19911"/>
                    <a:pt x="288" y="29375"/>
                    <a:pt x="124" y="33696"/>
                  </a:cubicBezTo>
                  <a:cubicBezTo>
                    <a:pt x="0" y="38017"/>
                    <a:pt x="9177" y="38182"/>
                    <a:pt x="9342" y="39704"/>
                  </a:cubicBezTo>
                  <a:cubicBezTo>
                    <a:pt x="9506" y="41227"/>
                    <a:pt x="5803" y="45054"/>
                    <a:pt x="7942" y="48140"/>
                  </a:cubicBezTo>
                  <a:cubicBezTo>
                    <a:pt x="8808" y="49372"/>
                    <a:pt x="10482" y="49668"/>
                    <a:pt x="12209" y="49668"/>
                  </a:cubicBezTo>
                  <a:cubicBezTo>
                    <a:pt x="13805" y="49668"/>
                    <a:pt x="15448" y="49415"/>
                    <a:pt x="16540" y="49415"/>
                  </a:cubicBezTo>
                  <a:cubicBezTo>
                    <a:pt x="17187" y="49415"/>
                    <a:pt x="17641" y="49504"/>
                    <a:pt x="17777" y="49786"/>
                  </a:cubicBezTo>
                  <a:cubicBezTo>
                    <a:pt x="18395" y="51062"/>
                    <a:pt x="19465" y="56576"/>
                    <a:pt x="21275" y="58428"/>
                  </a:cubicBezTo>
                  <a:cubicBezTo>
                    <a:pt x="23127" y="60238"/>
                    <a:pt x="14074" y="63613"/>
                    <a:pt x="15308" y="67769"/>
                  </a:cubicBezTo>
                  <a:cubicBezTo>
                    <a:pt x="16543" y="71884"/>
                    <a:pt x="34155" y="71760"/>
                    <a:pt x="35102" y="73736"/>
                  </a:cubicBezTo>
                  <a:cubicBezTo>
                    <a:pt x="36007" y="75711"/>
                    <a:pt x="30658" y="77563"/>
                    <a:pt x="32016" y="79703"/>
                  </a:cubicBezTo>
                  <a:cubicBezTo>
                    <a:pt x="33374" y="81842"/>
                    <a:pt x="40616" y="80937"/>
                    <a:pt x="41192" y="83530"/>
                  </a:cubicBezTo>
                  <a:cubicBezTo>
                    <a:pt x="41604" y="85258"/>
                    <a:pt x="43908" y="91513"/>
                    <a:pt x="46336" y="96492"/>
                  </a:cubicBezTo>
                  <a:cubicBezTo>
                    <a:pt x="50945" y="95134"/>
                    <a:pt x="55348" y="93159"/>
                    <a:pt x="59381" y="90525"/>
                  </a:cubicBezTo>
                  <a:cubicBezTo>
                    <a:pt x="61644" y="80772"/>
                    <a:pt x="57323" y="73118"/>
                    <a:pt x="57488" y="72049"/>
                  </a:cubicBezTo>
                  <a:cubicBezTo>
                    <a:pt x="57611" y="70814"/>
                    <a:pt x="66664" y="67604"/>
                    <a:pt x="64072" y="59950"/>
                  </a:cubicBezTo>
                  <a:cubicBezTo>
                    <a:pt x="62816" y="56244"/>
                    <a:pt x="58463" y="55442"/>
                    <a:pt x="54218" y="55442"/>
                  </a:cubicBezTo>
                  <a:cubicBezTo>
                    <a:pt x="50981" y="55442"/>
                    <a:pt x="47808" y="55908"/>
                    <a:pt x="46118" y="55908"/>
                  </a:cubicBezTo>
                  <a:cubicBezTo>
                    <a:pt x="45447" y="55908"/>
                    <a:pt x="45010" y="55834"/>
                    <a:pt x="44896" y="55629"/>
                  </a:cubicBezTo>
                  <a:cubicBezTo>
                    <a:pt x="44155" y="54272"/>
                    <a:pt x="47365" y="54889"/>
                    <a:pt x="45966" y="50897"/>
                  </a:cubicBezTo>
                  <a:cubicBezTo>
                    <a:pt x="45734" y="50217"/>
                    <a:pt x="45083" y="49942"/>
                    <a:pt x="44163" y="49942"/>
                  </a:cubicBezTo>
                  <a:cubicBezTo>
                    <a:pt x="40287" y="49942"/>
                    <a:pt x="31649" y="54823"/>
                    <a:pt x="29581" y="54823"/>
                  </a:cubicBezTo>
                  <a:cubicBezTo>
                    <a:pt x="29261" y="54823"/>
                    <a:pt x="29098" y="54706"/>
                    <a:pt x="29135" y="54436"/>
                  </a:cubicBezTo>
                  <a:cubicBezTo>
                    <a:pt x="29423" y="51967"/>
                    <a:pt x="25884" y="48428"/>
                    <a:pt x="26213" y="47358"/>
                  </a:cubicBezTo>
                  <a:cubicBezTo>
                    <a:pt x="26501" y="46288"/>
                    <a:pt x="36336" y="40486"/>
                    <a:pt x="39382" y="36042"/>
                  </a:cubicBezTo>
                  <a:cubicBezTo>
                    <a:pt x="42468" y="31556"/>
                    <a:pt x="38641" y="30363"/>
                    <a:pt x="38764" y="29581"/>
                  </a:cubicBezTo>
                  <a:cubicBezTo>
                    <a:pt x="38929" y="28799"/>
                    <a:pt x="47817" y="25919"/>
                    <a:pt x="52097" y="19911"/>
                  </a:cubicBezTo>
                  <a:cubicBezTo>
                    <a:pt x="54237" y="16948"/>
                    <a:pt x="55019" y="10858"/>
                    <a:pt x="55266" y="5467"/>
                  </a:cubicBezTo>
                  <a:cubicBezTo>
                    <a:pt x="48202" y="1832"/>
                    <a:pt x="40465" y="1"/>
                    <a:pt x="327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95;p59">
              <a:extLst>
                <a:ext uri="{FF2B5EF4-FFF2-40B4-BE49-F238E27FC236}">
                  <a16:creationId xmlns:a16="http://schemas.microsoft.com/office/drawing/2014/main" id="{43FBC4C7-AAAB-4293-BC1E-72A3E4FA19A2}"/>
                </a:ext>
              </a:extLst>
            </p:cNvPr>
            <p:cNvSpPr/>
            <p:nvPr/>
          </p:nvSpPr>
          <p:spPr>
            <a:xfrm>
              <a:off x="4293050" y="2658641"/>
              <a:ext cx="756709" cy="1046686"/>
            </a:xfrm>
            <a:custGeom>
              <a:avLst/>
              <a:gdLst/>
              <a:ahLst/>
              <a:cxnLst/>
              <a:rect l="l" t="t" r="r" b="b"/>
              <a:pathLst>
                <a:path w="68558" h="94830" extrusionOk="0">
                  <a:moveTo>
                    <a:pt x="36624" y="1"/>
                  </a:moveTo>
                  <a:lnTo>
                    <a:pt x="36624" y="1"/>
                  </a:lnTo>
                  <a:cubicBezTo>
                    <a:pt x="12345" y="9795"/>
                    <a:pt x="0" y="36872"/>
                    <a:pt x="8518" y="61603"/>
                  </a:cubicBezTo>
                  <a:cubicBezTo>
                    <a:pt x="15507" y="81928"/>
                    <a:pt x="34518" y="94829"/>
                    <a:pt x="55006" y="94829"/>
                  </a:cubicBezTo>
                  <a:cubicBezTo>
                    <a:pt x="59489" y="94829"/>
                    <a:pt x="64043" y="94212"/>
                    <a:pt x="68557" y="92919"/>
                  </a:cubicBezTo>
                  <a:cubicBezTo>
                    <a:pt x="66129" y="87940"/>
                    <a:pt x="63866" y="81685"/>
                    <a:pt x="63413" y="79998"/>
                  </a:cubicBezTo>
                  <a:cubicBezTo>
                    <a:pt x="62837" y="77405"/>
                    <a:pt x="55636" y="78352"/>
                    <a:pt x="54237" y="76171"/>
                  </a:cubicBezTo>
                  <a:cubicBezTo>
                    <a:pt x="52879" y="74031"/>
                    <a:pt x="58228" y="72179"/>
                    <a:pt x="57323" y="70204"/>
                  </a:cubicBezTo>
                  <a:cubicBezTo>
                    <a:pt x="56459" y="68228"/>
                    <a:pt x="38805" y="68352"/>
                    <a:pt x="37571" y="64237"/>
                  </a:cubicBezTo>
                  <a:cubicBezTo>
                    <a:pt x="36336" y="60081"/>
                    <a:pt x="45389" y="56706"/>
                    <a:pt x="43537" y="54896"/>
                  </a:cubicBezTo>
                  <a:cubicBezTo>
                    <a:pt x="41686" y="53044"/>
                    <a:pt x="40616" y="47530"/>
                    <a:pt x="39998" y="46254"/>
                  </a:cubicBezTo>
                  <a:cubicBezTo>
                    <a:pt x="39862" y="45972"/>
                    <a:pt x="39410" y="45883"/>
                    <a:pt x="38766" y="45883"/>
                  </a:cubicBezTo>
                  <a:cubicBezTo>
                    <a:pt x="37678" y="45883"/>
                    <a:pt x="36042" y="46136"/>
                    <a:pt x="34447" y="46136"/>
                  </a:cubicBezTo>
                  <a:cubicBezTo>
                    <a:pt x="32722" y="46136"/>
                    <a:pt x="31046" y="45840"/>
                    <a:pt x="30163" y="44608"/>
                  </a:cubicBezTo>
                  <a:cubicBezTo>
                    <a:pt x="28024" y="41522"/>
                    <a:pt x="31727" y="37695"/>
                    <a:pt x="31563" y="36172"/>
                  </a:cubicBezTo>
                  <a:cubicBezTo>
                    <a:pt x="31398" y="34650"/>
                    <a:pt x="22221" y="34485"/>
                    <a:pt x="22386" y="30164"/>
                  </a:cubicBezTo>
                  <a:cubicBezTo>
                    <a:pt x="22509" y="25802"/>
                    <a:pt x="32674" y="16379"/>
                    <a:pt x="33867" y="13498"/>
                  </a:cubicBezTo>
                  <a:cubicBezTo>
                    <a:pt x="34525" y="11893"/>
                    <a:pt x="35678" y="5515"/>
                    <a:pt x="366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96;p59">
              <a:extLst>
                <a:ext uri="{FF2B5EF4-FFF2-40B4-BE49-F238E27FC236}">
                  <a16:creationId xmlns:a16="http://schemas.microsoft.com/office/drawing/2014/main" id="{5DBD592E-709A-4622-A2E5-60EBDB873FAB}"/>
                </a:ext>
              </a:extLst>
            </p:cNvPr>
            <p:cNvSpPr/>
            <p:nvPr/>
          </p:nvSpPr>
          <p:spPr>
            <a:xfrm>
              <a:off x="4516063" y="3313816"/>
              <a:ext cx="1094401" cy="633862"/>
            </a:xfrm>
            <a:custGeom>
              <a:avLst/>
              <a:gdLst/>
              <a:ahLst/>
              <a:cxnLst/>
              <a:rect l="l" t="t" r="r" b="b"/>
              <a:pathLst>
                <a:path w="99153" h="57428" extrusionOk="0">
                  <a:moveTo>
                    <a:pt x="90317" y="0"/>
                  </a:moveTo>
                  <a:cubicBezTo>
                    <a:pt x="89533" y="0"/>
                    <a:pt x="88790" y="152"/>
                    <a:pt x="88145" y="434"/>
                  </a:cubicBezTo>
                  <a:cubicBezTo>
                    <a:pt x="84318" y="2080"/>
                    <a:pt x="86046" y="21256"/>
                    <a:pt x="58722" y="35535"/>
                  </a:cubicBezTo>
                  <a:cubicBezTo>
                    <a:pt x="49491" y="40345"/>
                    <a:pt x="40674" y="41900"/>
                    <a:pt x="32907" y="41900"/>
                  </a:cubicBezTo>
                  <a:cubicBezTo>
                    <a:pt x="18689" y="41900"/>
                    <a:pt x="7994" y="36688"/>
                    <a:pt x="4735" y="36688"/>
                  </a:cubicBezTo>
                  <a:cubicBezTo>
                    <a:pt x="4504" y="36688"/>
                    <a:pt x="4311" y="36714"/>
                    <a:pt x="4156" y="36770"/>
                  </a:cubicBezTo>
                  <a:cubicBezTo>
                    <a:pt x="329" y="38128"/>
                    <a:pt x="0" y="42119"/>
                    <a:pt x="0" y="45493"/>
                  </a:cubicBezTo>
                  <a:cubicBezTo>
                    <a:pt x="27" y="51206"/>
                    <a:pt x="14217" y="57427"/>
                    <a:pt x="31617" y="57427"/>
                  </a:cubicBezTo>
                  <a:cubicBezTo>
                    <a:pt x="40413" y="57427"/>
                    <a:pt x="50029" y="55838"/>
                    <a:pt x="59051" y="51789"/>
                  </a:cubicBezTo>
                  <a:cubicBezTo>
                    <a:pt x="84647" y="40267"/>
                    <a:pt x="96581" y="23725"/>
                    <a:pt x="97815" y="14219"/>
                  </a:cubicBezTo>
                  <a:cubicBezTo>
                    <a:pt x="99152" y="3796"/>
                    <a:pt x="94233" y="0"/>
                    <a:pt x="90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7;p59">
              <a:extLst>
                <a:ext uri="{FF2B5EF4-FFF2-40B4-BE49-F238E27FC236}">
                  <a16:creationId xmlns:a16="http://schemas.microsoft.com/office/drawing/2014/main" id="{9A7144B7-0F73-4A30-A8FF-05A7205FCD5E}"/>
                </a:ext>
              </a:extLst>
            </p:cNvPr>
            <p:cNvSpPr/>
            <p:nvPr/>
          </p:nvSpPr>
          <p:spPr>
            <a:xfrm>
              <a:off x="4821609" y="2682738"/>
              <a:ext cx="626809" cy="938839"/>
            </a:xfrm>
            <a:custGeom>
              <a:avLst/>
              <a:gdLst/>
              <a:ahLst/>
              <a:cxnLst/>
              <a:rect l="l" t="t" r="r" b="b"/>
              <a:pathLst>
                <a:path w="56789" h="85059" extrusionOk="0">
                  <a:moveTo>
                    <a:pt x="29382" y="0"/>
                  </a:moveTo>
                  <a:cubicBezTo>
                    <a:pt x="29135" y="5391"/>
                    <a:pt x="28353" y="11481"/>
                    <a:pt x="26213" y="14444"/>
                  </a:cubicBezTo>
                  <a:cubicBezTo>
                    <a:pt x="21933" y="20411"/>
                    <a:pt x="13045" y="23333"/>
                    <a:pt x="12880" y="24073"/>
                  </a:cubicBezTo>
                  <a:cubicBezTo>
                    <a:pt x="12757" y="24855"/>
                    <a:pt x="16584" y="26090"/>
                    <a:pt x="13498" y="30534"/>
                  </a:cubicBezTo>
                  <a:cubicBezTo>
                    <a:pt x="10452" y="34978"/>
                    <a:pt x="659" y="40821"/>
                    <a:pt x="329" y="41850"/>
                  </a:cubicBezTo>
                  <a:cubicBezTo>
                    <a:pt x="0" y="42920"/>
                    <a:pt x="3539" y="46459"/>
                    <a:pt x="3251" y="48928"/>
                  </a:cubicBezTo>
                  <a:cubicBezTo>
                    <a:pt x="3214" y="49198"/>
                    <a:pt x="3377" y="49315"/>
                    <a:pt x="3697" y="49315"/>
                  </a:cubicBezTo>
                  <a:cubicBezTo>
                    <a:pt x="5765" y="49315"/>
                    <a:pt x="14403" y="44434"/>
                    <a:pt x="18279" y="44434"/>
                  </a:cubicBezTo>
                  <a:cubicBezTo>
                    <a:pt x="19199" y="44434"/>
                    <a:pt x="19850" y="44709"/>
                    <a:pt x="20082" y="45389"/>
                  </a:cubicBezTo>
                  <a:cubicBezTo>
                    <a:pt x="21481" y="49381"/>
                    <a:pt x="18271" y="48764"/>
                    <a:pt x="19012" y="50121"/>
                  </a:cubicBezTo>
                  <a:cubicBezTo>
                    <a:pt x="19126" y="50326"/>
                    <a:pt x="19563" y="50400"/>
                    <a:pt x="20234" y="50400"/>
                  </a:cubicBezTo>
                  <a:cubicBezTo>
                    <a:pt x="21924" y="50400"/>
                    <a:pt x="25097" y="49934"/>
                    <a:pt x="28334" y="49934"/>
                  </a:cubicBezTo>
                  <a:cubicBezTo>
                    <a:pt x="32579" y="49934"/>
                    <a:pt x="36932" y="50736"/>
                    <a:pt x="38188" y="54442"/>
                  </a:cubicBezTo>
                  <a:cubicBezTo>
                    <a:pt x="40780" y="62096"/>
                    <a:pt x="31768" y="65306"/>
                    <a:pt x="31604" y="66541"/>
                  </a:cubicBezTo>
                  <a:cubicBezTo>
                    <a:pt x="31439" y="67610"/>
                    <a:pt x="35760" y="75264"/>
                    <a:pt x="33497" y="85058"/>
                  </a:cubicBezTo>
                  <a:cubicBezTo>
                    <a:pt x="48229" y="75553"/>
                    <a:pt x="56788" y="58887"/>
                    <a:pt x="55965" y="41356"/>
                  </a:cubicBezTo>
                  <a:cubicBezTo>
                    <a:pt x="55101" y="23826"/>
                    <a:pt x="44978" y="8066"/>
                    <a:pt x="29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组合 24">
            <a:extLst>
              <a:ext uri="{FF2B5EF4-FFF2-40B4-BE49-F238E27FC236}">
                <a16:creationId xmlns:a16="http://schemas.microsoft.com/office/drawing/2014/main" id="{A487CCCC-3641-492E-98A3-56C8C57FC229}"/>
              </a:ext>
            </a:extLst>
          </p:cNvPr>
          <p:cNvGrpSpPr/>
          <p:nvPr/>
        </p:nvGrpSpPr>
        <p:grpSpPr>
          <a:xfrm rot="18329215">
            <a:off x="10325926" y="214120"/>
            <a:ext cx="346597" cy="476282"/>
            <a:chOff x="6381049" y="1861515"/>
            <a:chExt cx="346597" cy="476282"/>
          </a:xfrm>
        </p:grpSpPr>
        <p:sp>
          <p:nvSpPr>
            <p:cNvPr id="26" name="Google Shape;600;p40">
              <a:extLst>
                <a:ext uri="{FF2B5EF4-FFF2-40B4-BE49-F238E27FC236}">
                  <a16:creationId xmlns:a16="http://schemas.microsoft.com/office/drawing/2014/main" id="{D32F45F6-65AB-41F9-9C63-652731C7740C}"/>
                </a:ext>
              </a:extLst>
            </p:cNvPr>
            <p:cNvSpPr/>
            <p:nvPr/>
          </p:nvSpPr>
          <p:spPr>
            <a:xfrm rot="21334692">
              <a:off x="6381049" y="1861515"/>
              <a:ext cx="346597" cy="476282"/>
            </a:xfrm>
            <a:custGeom>
              <a:avLst/>
              <a:gdLst/>
              <a:ahLst/>
              <a:cxnLst/>
              <a:rect l="l" t="t" r="r" b="b"/>
              <a:pathLst>
                <a:path w="15183" h="20864" extrusionOk="0">
                  <a:moveTo>
                    <a:pt x="5535" y="1"/>
                  </a:moveTo>
                  <a:cubicBezTo>
                    <a:pt x="2828" y="1"/>
                    <a:pt x="1" y="8910"/>
                    <a:pt x="1788" y="10310"/>
                  </a:cubicBezTo>
                  <a:cubicBezTo>
                    <a:pt x="3657" y="11786"/>
                    <a:pt x="7289" y="11953"/>
                    <a:pt x="7289" y="11953"/>
                  </a:cubicBezTo>
                  <a:cubicBezTo>
                    <a:pt x="7289" y="11953"/>
                    <a:pt x="4372" y="19656"/>
                    <a:pt x="7015" y="20752"/>
                  </a:cubicBezTo>
                  <a:cubicBezTo>
                    <a:pt x="7196" y="20827"/>
                    <a:pt x="7372" y="20863"/>
                    <a:pt x="7545" y="20863"/>
                  </a:cubicBezTo>
                  <a:cubicBezTo>
                    <a:pt x="9884" y="20863"/>
                    <a:pt x="11503" y="14240"/>
                    <a:pt x="13277" y="8774"/>
                  </a:cubicBezTo>
                  <a:cubicBezTo>
                    <a:pt x="15182" y="2916"/>
                    <a:pt x="13754" y="2857"/>
                    <a:pt x="12384" y="2511"/>
                  </a:cubicBezTo>
                  <a:cubicBezTo>
                    <a:pt x="12343" y="2501"/>
                    <a:pt x="12302" y="2497"/>
                    <a:pt x="12260" y="2497"/>
                  </a:cubicBezTo>
                  <a:cubicBezTo>
                    <a:pt x="10905" y="2497"/>
                    <a:pt x="9152" y="7564"/>
                    <a:pt x="8979" y="8465"/>
                  </a:cubicBezTo>
                  <a:cubicBezTo>
                    <a:pt x="8979" y="8465"/>
                    <a:pt x="8979" y="8465"/>
                    <a:pt x="8979" y="8465"/>
                  </a:cubicBezTo>
                  <a:cubicBezTo>
                    <a:pt x="8977" y="8465"/>
                    <a:pt x="7518" y="7226"/>
                    <a:pt x="5729" y="7131"/>
                  </a:cubicBezTo>
                  <a:cubicBezTo>
                    <a:pt x="5729" y="7131"/>
                    <a:pt x="8729" y="952"/>
                    <a:pt x="5907" y="59"/>
                  </a:cubicBezTo>
                  <a:cubicBezTo>
                    <a:pt x="5784" y="19"/>
                    <a:pt x="5660" y="1"/>
                    <a:pt x="5535"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01;p40">
              <a:extLst>
                <a:ext uri="{FF2B5EF4-FFF2-40B4-BE49-F238E27FC236}">
                  <a16:creationId xmlns:a16="http://schemas.microsoft.com/office/drawing/2014/main" id="{CD426353-818A-4309-97AB-858380673862}"/>
                </a:ext>
              </a:extLst>
            </p:cNvPr>
            <p:cNvSpPr/>
            <p:nvPr/>
          </p:nvSpPr>
          <p:spPr>
            <a:xfrm rot="21334692">
              <a:off x="6413907" y="1887832"/>
              <a:ext cx="82592" cy="145460"/>
            </a:xfrm>
            <a:custGeom>
              <a:avLst/>
              <a:gdLst/>
              <a:ahLst/>
              <a:cxnLst/>
              <a:rect l="l" t="t" r="r" b="b"/>
              <a:pathLst>
                <a:path w="3618" h="6372" extrusionOk="0">
                  <a:moveTo>
                    <a:pt x="2894" y="1"/>
                  </a:moveTo>
                  <a:cubicBezTo>
                    <a:pt x="2158" y="1"/>
                    <a:pt x="0" y="6168"/>
                    <a:pt x="759" y="6366"/>
                  </a:cubicBezTo>
                  <a:cubicBezTo>
                    <a:pt x="771" y="6370"/>
                    <a:pt x="784" y="6371"/>
                    <a:pt x="797" y="6371"/>
                  </a:cubicBezTo>
                  <a:cubicBezTo>
                    <a:pt x="1610" y="6371"/>
                    <a:pt x="3617" y="266"/>
                    <a:pt x="2938" y="9"/>
                  </a:cubicBezTo>
                  <a:cubicBezTo>
                    <a:pt x="2924" y="3"/>
                    <a:pt x="2909" y="1"/>
                    <a:pt x="2894"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02;p40">
              <a:extLst>
                <a:ext uri="{FF2B5EF4-FFF2-40B4-BE49-F238E27FC236}">
                  <a16:creationId xmlns:a16="http://schemas.microsoft.com/office/drawing/2014/main" id="{BA1D77D1-E515-4C4E-9E7D-1C2262236B29}"/>
                </a:ext>
              </a:extLst>
            </p:cNvPr>
            <p:cNvSpPr/>
            <p:nvPr/>
          </p:nvSpPr>
          <p:spPr>
            <a:xfrm rot="21334692">
              <a:off x="6530051" y="1929910"/>
              <a:ext cx="142971" cy="371388"/>
            </a:xfrm>
            <a:custGeom>
              <a:avLst/>
              <a:gdLst/>
              <a:ahLst/>
              <a:cxnLst/>
              <a:rect l="l" t="t" r="r" b="b"/>
              <a:pathLst>
                <a:path w="6263" h="16269" extrusionOk="0">
                  <a:moveTo>
                    <a:pt x="5623" y="0"/>
                  </a:moveTo>
                  <a:cubicBezTo>
                    <a:pt x="5237" y="0"/>
                    <a:pt x="2897" y="5871"/>
                    <a:pt x="1845" y="8883"/>
                  </a:cubicBezTo>
                  <a:cubicBezTo>
                    <a:pt x="786" y="11919"/>
                    <a:pt x="0" y="16087"/>
                    <a:pt x="417" y="16265"/>
                  </a:cubicBezTo>
                  <a:cubicBezTo>
                    <a:pt x="422" y="16267"/>
                    <a:pt x="427" y="16268"/>
                    <a:pt x="433" y="16268"/>
                  </a:cubicBezTo>
                  <a:cubicBezTo>
                    <a:pt x="883" y="16268"/>
                    <a:pt x="2882" y="9144"/>
                    <a:pt x="3941" y="6097"/>
                  </a:cubicBezTo>
                  <a:cubicBezTo>
                    <a:pt x="5024" y="3014"/>
                    <a:pt x="6263" y="168"/>
                    <a:pt x="5632" y="1"/>
                  </a:cubicBezTo>
                  <a:cubicBezTo>
                    <a:pt x="5629" y="1"/>
                    <a:pt x="5626" y="0"/>
                    <a:pt x="5623"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03;p40">
              <a:extLst>
                <a:ext uri="{FF2B5EF4-FFF2-40B4-BE49-F238E27FC236}">
                  <a16:creationId xmlns:a16="http://schemas.microsoft.com/office/drawing/2014/main" id="{1D29B08E-F150-4A4E-A47E-3ECE110691B4}"/>
                </a:ext>
              </a:extLst>
            </p:cNvPr>
            <p:cNvSpPr/>
            <p:nvPr/>
          </p:nvSpPr>
          <p:spPr>
            <a:xfrm rot="21334692">
              <a:off x="6426350" y="2053648"/>
              <a:ext cx="20408" cy="20408"/>
            </a:xfrm>
            <a:custGeom>
              <a:avLst/>
              <a:gdLst/>
              <a:ahLst/>
              <a:cxnLst/>
              <a:rect l="l" t="t" r="r" b="b"/>
              <a:pathLst>
                <a:path w="894" h="894" extrusionOk="0">
                  <a:moveTo>
                    <a:pt x="453" y="1"/>
                  </a:moveTo>
                  <a:cubicBezTo>
                    <a:pt x="203" y="1"/>
                    <a:pt x="0" y="203"/>
                    <a:pt x="0" y="442"/>
                  </a:cubicBezTo>
                  <a:cubicBezTo>
                    <a:pt x="0" y="692"/>
                    <a:pt x="203" y="894"/>
                    <a:pt x="453" y="894"/>
                  </a:cubicBezTo>
                  <a:cubicBezTo>
                    <a:pt x="703" y="894"/>
                    <a:pt x="893" y="692"/>
                    <a:pt x="893" y="442"/>
                  </a:cubicBezTo>
                  <a:cubicBezTo>
                    <a:pt x="893" y="203"/>
                    <a:pt x="703" y="1"/>
                    <a:pt x="453"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604;p40">
            <a:extLst>
              <a:ext uri="{FF2B5EF4-FFF2-40B4-BE49-F238E27FC236}">
                <a16:creationId xmlns:a16="http://schemas.microsoft.com/office/drawing/2014/main" id="{3499ADE1-68CD-461A-86E0-5BEDF011ABEC}"/>
              </a:ext>
            </a:extLst>
          </p:cNvPr>
          <p:cNvGrpSpPr/>
          <p:nvPr/>
        </p:nvGrpSpPr>
        <p:grpSpPr>
          <a:xfrm rot="5848119">
            <a:off x="9843923" y="1397036"/>
            <a:ext cx="371818" cy="380196"/>
            <a:chOff x="881650" y="1773075"/>
            <a:chExt cx="407175" cy="416350"/>
          </a:xfrm>
        </p:grpSpPr>
        <p:sp>
          <p:nvSpPr>
            <p:cNvPr id="31" name="Google Shape;605;p40">
              <a:extLst>
                <a:ext uri="{FF2B5EF4-FFF2-40B4-BE49-F238E27FC236}">
                  <a16:creationId xmlns:a16="http://schemas.microsoft.com/office/drawing/2014/main" id="{883A561C-11C0-4CA9-A7E7-9D6497259A20}"/>
                </a:ext>
              </a:extLst>
            </p:cNvPr>
            <p:cNvSpPr/>
            <p:nvPr/>
          </p:nvSpPr>
          <p:spPr>
            <a:xfrm>
              <a:off x="881650" y="1773075"/>
              <a:ext cx="407175" cy="416350"/>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06;p40">
              <a:extLst>
                <a:ext uri="{FF2B5EF4-FFF2-40B4-BE49-F238E27FC236}">
                  <a16:creationId xmlns:a16="http://schemas.microsoft.com/office/drawing/2014/main" id="{E0C2F574-B785-4CAA-82B2-4781D3B81561}"/>
                </a:ext>
              </a:extLst>
            </p:cNvPr>
            <p:cNvSpPr/>
            <p:nvPr/>
          </p:nvSpPr>
          <p:spPr>
            <a:xfrm>
              <a:off x="906350" y="1802325"/>
              <a:ext cx="105400" cy="129100"/>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07;p40">
              <a:extLst>
                <a:ext uri="{FF2B5EF4-FFF2-40B4-BE49-F238E27FC236}">
                  <a16:creationId xmlns:a16="http://schemas.microsoft.com/office/drawing/2014/main" id="{5D85A4FB-AB29-481B-87F1-C1CDCC3857F5}"/>
                </a:ext>
              </a:extLst>
            </p:cNvPr>
            <p:cNvSpPr/>
            <p:nvPr/>
          </p:nvSpPr>
          <p:spPr>
            <a:xfrm>
              <a:off x="1023625" y="1789050"/>
              <a:ext cx="20575" cy="20550"/>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612;p40">
            <a:extLst>
              <a:ext uri="{FF2B5EF4-FFF2-40B4-BE49-F238E27FC236}">
                <a16:creationId xmlns:a16="http://schemas.microsoft.com/office/drawing/2014/main" id="{46DA0FF7-0F41-436A-B572-A41ED06A13BA}"/>
              </a:ext>
            </a:extLst>
          </p:cNvPr>
          <p:cNvGrpSpPr/>
          <p:nvPr/>
        </p:nvGrpSpPr>
        <p:grpSpPr>
          <a:xfrm rot="12441491">
            <a:off x="10868099" y="3577594"/>
            <a:ext cx="442792" cy="436191"/>
            <a:chOff x="1761950" y="1669000"/>
            <a:chExt cx="482700" cy="529100"/>
          </a:xfrm>
        </p:grpSpPr>
        <p:sp>
          <p:nvSpPr>
            <p:cNvPr id="35" name="Google Shape;613;p40">
              <a:extLst>
                <a:ext uri="{FF2B5EF4-FFF2-40B4-BE49-F238E27FC236}">
                  <a16:creationId xmlns:a16="http://schemas.microsoft.com/office/drawing/2014/main" id="{E6D81DB0-0E35-4762-A774-7F622F946115}"/>
                </a:ext>
              </a:extLst>
            </p:cNvPr>
            <p:cNvSpPr/>
            <p:nvPr/>
          </p:nvSpPr>
          <p:spPr>
            <a:xfrm>
              <a:off x="1761950" y="1669000"/>
              <a:ext cx="482700" cy="529100"/>
            </a:xfrm>
            <a:custGeom>
              <a:avLst/>
              <a:gdLst/>
              <a:ahLst/>
              <a:cxnLst/>
              <a:rect l="l" t="t" r="r" b="b"/>
              <a:pathLst>
                <a:path w="19308" h="21164" extrusionOk="0">
                  <a:moveTo>
                    <a:pt x="8652" y="3590"/>
                  </a:moveTo>
                  <a:cubicBezTo>
                    <a:pt x="9200" y="3590"/>
                    <a:pt x="9762" y="3731"/>
                    <a:pt x="10282" y="4028"/>
                  </a:cubicBezTo>
                  <a:cubicBezTo>
                    <a:pt x="11794" y="4897"/>
                    <a:pt x="12366" y="6767"/>
                    <a:pt x="11532" y="8207"/>
                  </a:cubicBezTo>
                  <a:cubicBezTo>
                    <a:pt x="10983" y="9165"/>
                    <a:pt x="9973" y="9693"/>
                    <a:pt x="8916" y="9693"/>
                  </a:cubicBezTo>
                  <a:cubicBezTo>
                    <a:pt x="8369" y="9693"/>
                    <a:pt x="7809" y="9551"/>
                    <a:pt x="7294" y="9255"/>
                  </a:cubicBezTo>
                  <a:cubicBezTo>
                    <a:pt x="5770" y="8386"/>
                    <a:pt x="5210" y="6517"/>
                    <a:pt x="6043" y="5064"/>
                  </a:cubicBezTo>
                  <a:cubicBezTo>
                    <a:pt x="6592" y="4115"/>
                    <a:pt x="7595" y="3590"/>
                    <a:pt x="8652" y="3590"/>
                  </a:cubicBezTo>
                  <a:close/>
                  <a:moveTo>
                    <a:pt x="8921" y="0"/>
                  </a:moveTo>
                  <a:cubicBezTo>
                    <a:pt x="3425" y="0"/>
                    <a:pt x="1" y="7231"/>
                    <a:pt x="3460" y="11124"/>
                  </a:cubicBezTo>
                  <a:cubicBezTo>
                    <a:pt x="4980" y="12835"/>
                    <a:pt x="6651" y="13348"/>
                    <a:pt x="8108" y="13348"/>
                  </a:cubicBezTo>
                  <a:cubicBezTo>
                    <a:pt x="10292" y="13348"/>
                    <a:pt x="11996" y="12196"/>
                    <a:pt x="11997" y="12196"/>
                  </a:cubicBezTo>
                  <a:lnTo>
                    <a:pt x="11997" y="12196"/>
                  </a:lnTo>
                  <a:cubicBezTo>
                    <a:pt x="11997" y="12196"/>
                    <a:pt x="10818" y="15958"/>
                    <a:pt x="7520" y="16423"/>
                  </a:cubicBezTo>
                  <a:cubicBezTo>
                    <a:pt x="4210" y="16899"/>
                    <a:pt x="1912" y="17518"/>
                    <a:pt x="2305" y="19173"/>
                  </a:cubicBezTo>
                  <a:cubicBezTo>
                    <a:pt x="2626" y="20508"/>
                    <a:pt x="3836" y="21163"/>
                    <a:pt x="5444" y="21163"/>
                  </a:cubicBezTo>
                  <a:cubicBezTo>
                    <a:pt x="8423" y="21163"/>
                    <a:pt x="12767" y="18912"/>
                    <a:pt x="15342" y="14565"/>
                  </a:cubicBezTo>
                  <a:cubicBezTo>
                    <a:pt x="19307" y="7874"/>
                    <a:pt x="17033" y="1873"/>
                    <a:pt x="10592" y="218"/>
                  </a:cubicBezTo>
                  <a:cubicBezTo>
                    <a:pt x="10018" y="69"/>
                    <a:pt x="9460" y="0"/>
                    <a:pt x="8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14;p40">
              <a:extLst>
                <a:ext uri="{FF2B5EF4-FFF2-40B4-BE49-F238E27FC236}">
                  <a16:creationId xmlns:a16="http://schemas.microsoft.com/office/drawing/2014/main" id="{81BB9A3F-204B-43EF-8029-AC30FDFAF859}"/>
                </a:ext>
              </a:extLst>
            </p:cNvPr>
            <p:cNvSpPr/>
            <p:nvPr/>
          </p:nvSpPr>
          <p:spPr>
            <a:xfrm>
              <a:off x="2046075" y="2061100"/>
              <a:ext cx="36350" cy="36050"/>
            </a:xfrm>
            <a:custGeom>
              <a:avLst/>
              <a:gdLst/>
              <a:ahLst/>
              <a:cxnLst/>
              <a:rect l="l" t="t" r="r" b="b"/>
              <a:pathLst>
                <a:path w="1454" h="1442" extrusionOk="0">
                  <a:moveTo>
                    <a:pt x="727" y="0"/>
                  </a:moveTo>
                  <a:cubicBezTo>
                    <a:pt x="322" y="0"/>
                    <a:pt x="1" y="322"/>
                    <a:pt x="1" y="727"/>
                  </a:cubicBezTo>
                  <a:cubicBezTo>
                    <a:pt x="1" y="1120"/>
                    <a:pt x="322" y="1441"/>
                    <a:pt x="727" y="1441"/>
                  </a:cubicBezTo>
                  <a:cubicBezTo>
                    <a:pt x="1132" y="1441"/>
                    <a:pt x="1453" y="1120"/>
                    <a:pt x="1453" y="727"/>
                  </a:cubicBezTo>
                  <a:cubicBezTo>
                    <a:pt x="1453" y="322"/>
                    <a:pt x="113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15;p40">
              <a:extLst>
                <a:ext uri="{FF2B5EF4-FFF2-40B4-BE49-F238E27FC236}">
                  <a16:creationId xmlns:a16="http://schemas.microsoft.com/office/drawing/2014/main" id="{B6494367-211B-48DD-B648-A003896D4604}"/>
                </a:ext>
              </a:extLst>
            </p:cNvPr>
            <p:cNvSpPr/>
            <p:nvPr/>
          </p:nvSpPr>
          <p:spPr>
            <a:xfrm>
              <a:off x="1866425" y="2108000"/>
              <a:ext cx="179675" cy="64750"/>
            </a:xfrm>
            <a:custGeom>
              <a:avLst/>
              <a:gdLst/>
              <a:ahLst/>
              <a:cxnLst/>
              <a:rect l="l" t="t" r="r" b="b"/>
              <a:pathLst>
                <a:path w="7187" h="2590" extrusionOk="0">
                  <a:moveTo>
                    <a:pt x="6473" y="0"/>
                  </a:moveTo>
                  <a:cubicBezTo>
                    <a:pt x="5731" y="0"/>
                    <a:pt x="4264" y="1127"/>
                    <a:pt x="2950" y="1127"/>
                  </a:cubicBezTo>
                  <a:cubicBezTo>
                    <a:pt x="2917" y="1127"/>
                    <a:pt x="2885" y="1126"/>
                    <a:pt x="2853" y="1125"/>
                  </a:cubicBezTo>
                  <a:cubicBezTo>
                    <a:pt x="2772" y="1122"/>
                    <a:pt x="2693" y="1120"/>
                    <a:pt x="2615" y="1120"/>
                  </a:cubicBezTo>
                  <a:cubicBezTo>
                    <a:pt x="1103" y="1120"/>
                    <a:pt x="0" y="1654"/>
                    <a:pt x="555" y="2220"/>
                  </a:cubicBezTo>
                  <a:cubicBezTo>
                    <a:pt x="816" y="2482"/>
                    <a:pt x="1430" y="2589"/>
                    <a:pt x="2132" y="2589"/>
                  </a:cubicBezTo>
                  <a:cubicBezTo>
                    <a:pt x="3028" y="2589"/>
                    <a:pt x="4069" y="2414"/>
                    <a:pt x="4710" y="2161"/>
                  </a:cubicBezTo>
                  <a:cubicBezTo>
                    <a:pt x="5853" y="1708"/>
                    <a:pt x="7187" y="756"/>
                    <a:pt x="6853" y="196"/>
                  </a:cubicBezTo>
                  <a:cubicBezTo>
                    <a:pt x="6770" y="57"/>
                    <a:pt x="6640" y="0"/>
                    <a:pt x="6473" y="0"/>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35747892"/>
      </p:ext>
    </p:extLst>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38"/>
          <p:cNvSpPr txBox="1">
            <a:spLocks noGrp="1"/>
          </p:cNvSpPr>
          <p:nvPr>
            <p:ph type="title"/>
          </p:nvPr>
        </p:nvSpPr>
        <p:spPr>
          <a:xfrm>
            <a:off x="955198" y="1786038"/>
            <a:ext cx="7280456" cy="716700"/>
          </a:xfrm>
          <a:prstGeom prst="rect">
            <a:avLst/>
          </a:prstGeom>
        </p:spPr>
        <p:txBody>
          <a:bodyPr spcFirstLastPara="1" wrap="square" lIns="91425" tIns="91425" rIns="91425" bIns="91425" anchor="t" anchorCtr="0">
            <a:noAutofit/>
          </a:bodyPr>
          <a:lstStyle/>
          <a:p>
            <a:r>
              <a:rPr lang="en-US" altLang="zh-CN" sz="1800" b="0" i="0" u="none" strike="noStrike" baseline="0" dirty="0">
                <a:latin typeface="Fredoka One" panose="02010600030101010101" charset="0"/>
              </a:rPr>
              <a:t>Distribution-Balanced Loss for Multi-Label</a:t>
            </a:r>
            <a:br>
              <a:rPr lang="en-US" altLang="zh-CN" sz="1800" b="0" i="0" u="none" strike="noStrike" baseline="0" dirty="0">
                <a:latin typeface="Fredoka One" panose="02010600030101010101" charset="0"/>
              </a:rPr>
            </a:br>
            <a:r>
              <a:rPr lang="en-US" altLang="zh-CN" sz="1800" b="0" i="0" u="none" strike="noStrike" baseline="0" dirty="0">
                <a:latin typeface="Fredoka One" panose="02010600030101010101" charset="0"/>
              </a:rPr>
              <a:t>Classification in Long-Tailed Datasets</a:t>
            </a:r>
            <a:endParaRPr lang="en-US" sz="2000" dirty="0">
              <a:latin typeface="Fredoka One" panose="02010600030101010101" charset="0"/>
            </a:endParaRPr>
          </a:p>
        </p:txBody>
      </p:sp>
      <p:sp>
        <p:nvSpPr>
          <p:cNvPr id="547" name="Google Shape;547;p38"/>
          <p:cNvSpPr txBox="1">
            <a:spLocks noGrp="1"/>
          </p:cNvSpPr>
          <p:nvPr>
            <p:ph type="body" idx="1"/>
          </p:nvPr>
        </p:nvSpPr>
        <p:spPr>
          <a:xfrm>
            <a:off x="3071642" y="2705490"/>
            <a:ext cx="2949801" cy="89338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600" b="1" dirty="0"/>
              <a:t>THU + CUHK</a:t>
            </a:r>
          </a:p>
          <a:p>
            <a:pPr marL="0" lvl="0" indent="0" algn="ctr" rtl="0">
              <a:spcBef>
                <a:spcPts val="0"/>
              </a:spcBef>
              <a:spcAft>
                <a:spcPts val="1600"/>
              </a:spcAft>
              <a:buNone/>
            </a:pPr>
            <a:r>
              <a:rPr lang="en-US" altLang="zh-CN" sz="1600" dirty="0"/>
              <a:t>ECCV</a:t>
            </a:r>
            <a:r>
              <a:rPr lang="en-US" sz="1600" dirty="0"/>
              <a:t> 2020</a:t>
            </a:r>
            <a:endParaRPr sz="1600" dirty="0"/>
          </a:p>
        </p:txBody>
      </p:sp>
      <p:grpSp>
        <p:nvGrpSpPr>
          <p:cNvPr id="548" name="Google Shape;548;p38"/>
          <p:cNvGrpSpPr/>
          <p:nvPr/>
        </p:nvGrpSpPr>
        <p:grpSpPr>
          <a:xfrm>
            <a:off x="2919697" y="45759"/>
            <a:ext cx="3304606" cy="1747862"/>
            <a:chOff x="3097975" y="807826"/>
            <a:chExt cx="2943183" cy="1556699"/>
          </a:xfrm>
        </p:grpSpPr>
        <p:grpSp>
          <p:nvGrpSpPr>
            <p:cNvPr id="549" name="Google Shape;549;p38"/>
            <p:cNvGrpSpPr/>
            <p:nvPr/>
          </p:nvGrpSpPr>
          <p:grpSpPr>
            <a:xfrm rot="3899974">
              <a:off x="4955299" y="1705505"/>
              <a:ext cx="567545" cy="564922"/>
              <a:chOff x="5337287" y="1473735"/>
              <a:chExt cx="729497" cy="726126"/>
            </a:xfrm>
          </p:grpSpPr>
          <p:sp>
            <p:nvSpPr>
              <p:cNvPr id="550" name="Google Shape;550;p38"/>
              <p:cNvSpPr/>
              <p:nvPr/>
            </p:nvSpPr>
            <p:spPr>
              <a:xfrm rot="1111093">
                <a:off x="5413336" y="1550628"/>
                <a:ext cx="577510" cy="57234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8"/>
              <p:cNvSpPr/>
              <p:nvPr/>
            </p:nvSpPr>
            <p:spPr>
              <a:xfrm rot="1111093">
                <a:off x="5377250" y="1771623"/>
                <a:ext cx="570257" cy="344617"/>
              </a:xfrm>
              <a:custGeom>
                <a:avLst/>
                <a:gdLst/>
                <a:ahLst/>
                <a:cxnLst/>
                <a:rect l="l" t="t" r="r" b="b"/>
                <a:pathLst>
                  <a:path w="15884" h="9599" extrusionOk="0">
                    <a:moveTo>
                      <a:pt x="620" y="0"/>
                    </a:moveTo>
                    <a:cubicBezTo>
                      <a:pt x="477" y="72"/>
                      <a:pt x="346" y="191"/>
                      <a:pt x="251" y="322"/>
                    </a:cubicBezTo>
                    <a:cubicBezTo>
                      <a:pt x="60" y="596"/>
                      <a:pt x="36" y="941"/>
                      <a:pt x="24" y="1274"/>
                    </a:cubicBezTo>
                    <a:cubicBezTo>
                      <a:pt x="1" y="2298"/>
                      <a:pt x="155" y="3453"/>
                      <a:pt x="977" y="4060"/>
                    </a:cubicBezTo>
                    <a:cubicBezTo>
                      <a:pt x="1429" y="4382"/>
                      <a:pt x="2001" y="4477"/>
                      <a:pt x="2560" y="4560"/>
                    </a:cubicBezTo>
                    <a:cubicBezTo>
                      <a:pt x="3477" y="4679"/>
                      <a:pt x="4418" y="4775"/>
                      <a:pt x="5347" y="4834"/>
                    </a:cubicBezTo>
                    <a:cubicBezTo>
                      <a:pt x="5549" y="5989"/>
                      <a:pt x="5799" y="7144"/>
                      <a:pt x="6097" y="8275"/>
                    </a:cubicBezTo>
                    <a:cubicBezTo>
                      <a:pt x="6204" y="8692"/>
                      <a:pt x="6335" y="9121"/>
                      <a:pt x="6692" y="9371"/>
                    </a:cubicBezTo>
                    <a:cubicBezTo>
                      <a:pt x="6954" y="9549"/>
                      <a:pt x="7311" y="9585"/>
                      <a:pt x="7644" y="9597"/>
                    </a:cubicBezTo>
                    <a:cubicBezTo>
                      <a:pt x="7707" y="9598"/>
                      <a:pt x="7769" y="9599"/>
                      <a:pt x="7832" y="9599"/>
                    </a:cubicBezTo>
                    <a:cubicBezTo>
                      <a:pt x="8798" y="9599"/>
                      <a:pt x="9860" y="9415"/>
                      <a:pt x="10419" y="8632"/>
                    </a:cubicBezTo>
                    <a:cubicBezTo>
                      <a:pt x="10752" y="8192"/>
                      <a:pt x="10847" y="7608"/>
                      <a:pt x="10919" y="7061"/>
                    </a:cubicBezTo>
                    <a:cubicBezTo>
                      <a:pt x="11026" y="6299"/>
                      <a:pt x="11109" y="5525"/>
                      <a:pt x="11169" y="4751"/>
                    </a:cubicBezTo>
                    <a:cubicBezTo>
                      <a:pt x="11716" y="4691"/>
                      <a:pt x="12264" y="4632"/>
                      <a:pt x="12824" y="4560"/>
                    </a:cubicBezTo>
                    <a:cubicBezTo>
                      <a:pt x="13681" y="4441"/>
                      <a:pt x="14562" y="4287"/>
                      <a:pt x="15348" y="3906"/>
                    </a:cubicBezTo>
                    <a:cubicBezTo>
                      <a:pt x="15538" y="3822"/>
                      <a:pt x="15705" y="3691"/>
                      <a:pt x="15824" y="3525"/>
                    </a:cubicBezTo>
                    <a:cubicBezTo>
                      <a:pt x="15848" y="3489"/>
                      <a:pt x="15872" y="3453"/>
                      <a:pt x="15884" y="3406"/>
                    </a:cubicBezTo>
                    <a:cubicBezTo>
                      <a:pt x="15419" y="3370"/>
                      <a:pt x="14955" y="3322"/>
                      <a:pt x="14502" y="3286"/>
                    </a:cubicBezTo>
                    <a:cubicBezTo>
                      <a:pt x="11788" y="3072"/>
                      <a:pt x="9026" y="3144"/>
                      <a:pt x="6347" y="2620"/>
                    </a:cubicBezTo>
                    <a:cubicBezTo>
                      <a:pt x="4263" y="2227"/>
                      <a:pt x="2179" y="1393"/>
                      <a:pt x="620"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 name="Google Shape;552;p38"/>
            <p:cNvSpPr/>
            <p:nvPr/>
          </p:nvSpPr>
          <p:spPr>
            <a:xfrm rot="-1686541">
              <a:off x="4207313" y="924067"/>
              <a:ext cx="729406" cy="942610"/>
            </a:xfrm>
            <a:custGeom>
              <a:avLst/>
              <a:gdLst/>
              <a:ahLst/>
              <a:cxnLst/>
              <a:rect l="l" t="t" r="r" b="b"/>
              <a:pathLst>
                <a:path w="22111" h="28574" extrusionOk="0">
                  <a:moveTo>
                    <a:pt x="7240" y="1"/>
                  </a:moveTo>
                  <a:cubicBezTo>
                    <a:pt x="6935" y="1"/>
                    <a:pt x="6631" y="43"/>
                    <a:pt x="6335" y="133"/>
                  </a:cubicBezTo>
                  <a:cubicBezTo>
                    <a:pt x="4870" y="669"/>
                    <a:pt x="4775" y="2443"/>
                    <a:pt x="4466" y="3717"/>
                  </a:cubicBezTo>
                  <a:cubicBezTo>
                    <a:pt x="4013" y="5669"/>
                    <a:pt x="3334" y="7610"/>
                    <a:pt x="2775" y="9551"/>
                  </a:cubicBezTo>
                  <a:cubicBezTo>
                    <a:pt x="1608" y="13551"/>
                    <a:pt x="429" y="17587"/>
                    <a:pt x="96" y="21743"/>
                  </a:cubicBezTo>
                  <a:cubicBezTo>
                    <a:pt x="1" y="22898"/>
                    <a:pt x="1" y="24160"/>
                    <a:pt x="667" y="25100"/>
                  </a:cubicBezTo>
                  <a:cubicBezTo>
                    <a:pt x="1406" y="26160"/>
                    <a:pt x="2775" y="26553"/>
                    <a:pt x="4037" y="26851"/>
                  </a:cubicBezTo>
                  <a:cubicBezTo>
                    <a:pt x="6132" y="27339"/>
                    <a:pt x="8240" y="27791"/>
                    <a:pt x="10347" y="28184"/>
                  </a:cubicBezTo>
                  <a:cubicBezTo>
                    <a:pt x="11180" y="28342"/>
                    <a:pt x="12362" y="28573"/>
                    <a:pt x="13431" y="28573"/>
                  </a:cubicBezTo>
                  <a:cubicBezTo>
                    <a:pt x="14136" y="28573"/>
                    <a:pt x="14791" y="28473"/>
                    <a:pt x="15265" y="28184"/>
                  </a:cubicBezTo>
                  <a:cubicBezTo>
                    <a:pt x="16157" y="27636"/>
                    <a:pt x="16693" y="26648"/>
                    <a:pt x="17134" y="25696"/>
                  </a:cubicBezTo>
                  <a:cubicBezTo>
                    <a:pt x="19586" y="20504"/>
                    <a:pt x="20146" y="14623"/>
                    <a:pt x="21515" y="9039"/>
                  </a:cubicBezTo>
                  <a:cubicBezTo>
                    <a:pt x="21813" y="7789"/>
                    <a:pt x="22111" y="6431"/>
                    <a:pt x="21587" y="5253"/>
                  </a:cubicBezTo>
                  <a:cubicBezTo>
                    <a:pt x="21099" y="4193"/>
                    <a:pt x="20039" y="3526"/>
                    <a:pt x="19003" y="2990"/>
                  </a:cubicBezTo>
                  <a:cubicBezTo>
                    <a:pt x="15443" y="1169"/>
                    <a:pt x="11526" y="145"/>
                    <a:pt x="7537" y="14"/>
                  </a:cubicBezTo>
                  <a:cubicBezTo>
                    <a:pt x="7438" y="5"/>
                    <a:pt x="7339" y="1"/>
                    <a:pt x="7240" y="1"/>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8"/>
            <p:cNvSpPr/>
            <p:nvPr/>
          </p:nvSpPr>
          <p:spPr>
            <a:xfrm rot="-1686541">
              <a:off x="4221072" y="979031"/>
              <a:ext cx="599795" cy="916648"/>
            </a:xfrm>
            <a:custGeom>
              <a:avLst/>
              <a:gdLst/>
              <a:ahLst/>
              <a:cxnLst/>
              <a:rect l="l" t="t" r="r" b="b"/>
              <a:pathLst>
                <a:path w="18182" h="27787" extrusionOk="0">
                  <a:moveTo>
                    <a:pt x="5442" y="1"/>
                  </a:moveTo>
                  <a:lnTo>
                    <a:pt x="5442" y="1"/>
                  </a:lnTo>
                  <a:cubicBezTo>
                    <a:pt x="4811" y="787"/>
                    <a:pt x="4704" y="1977"/>
                    <a:pt x="4477" y="2918"/>
                  </a:cubicBezTo>
                  <a:cubicBezTo>
                    <a:pt x="4001" y="4882"/>
                    <a:pt x="3334" y="6823"/>
                    <a:pt x="2775" y="8764"/>
                  </a:cubicBezTo>
                  <a:cubicBezTo>
                    <a:pt x="1608" y="12764"/>
                    <a:pt x="429" y="16800"/>
                    <a:pt x="96" y="20956"/>
                  </a:cubicBezTo>
                  <a:cubicBezTo>
                    <a:pt x="1" y="22111"/>
                    <a:pt x="1" y="23373"/>
                    <a:pt x="667" y="24313"/>
                  </a:cubicBezTo>
                  <a:cubicBezTo>
                    <a:pt x="1406" y="25373"/>
                    <a:pt x="2775" y="25766"/>
                    <a:pt x="4037" y="26064"/>
                  </a:cubicBezTo>
                  <a:cubicBezTo>
                    <a:pt x="6132" y="26552"/>
                    <a:pt x="8240" y="27004"/>
                    <a:pt x="10347" y="27397"/>
                  </a:cubicBezTo>
                  <a:cubicBezTo>
                    <a:pt x="11180" y="27555"/>
                    <a:pt x="12362" y="27786"/>
                    <a:pt x="13431" y="27786"/>
                  </a:cubicBezTo>
                  <a:cubicBezTo>
                    <a:pt x="14136" y="27786"/>
                    <a:pt x="14791" y="27686"/>
                    <a:pt x="15265" y="27397"/>
                  </a:cubicBezTo>
                  <a:cubicBezTo>
                    <a:pt x="16157" y="26849"/>
                    <a:pt x="16681" y="25861"/>
                    <a:pt x="17134" y="24909"/>
                  </a:cubicBezTo>
                  <a:cubicBezTo>
                    <a:pt x="17527" y="24075"/>
                    <a:pt x="17872" y="23218"/>
                    <a:pt x="18182" y="22349"/>
                  </a:cubicBezTo>
                  <a:cubicBezTo>
                    <a:pt x="16253" y="21884"/>
                    <a:pt x="14443" y="21027"/>
                    <a:pt x="12871" y="19825"/>
                  </a:cubicBezTo>
                  <a:cubicBezTo>
                    <a:pt x="10002" y="17634"/>
                    <a:pt x="7942" y="14503"/>
                    <a:pt x="6502" y="11181"/>
                  </a:cubicBezTo>
                  <a:cubicBezTo>
                    <a:pt x="5466" y="8764"/>
                    <a:pt x="4704" y="6156"/>
                    <a:pt x="4847" y="3525"/>
                  </a:cubicBezTo>
                  <a:cubicBezTo>
                    <a:pt x="4930" y="2334"/>
                    <a:pt x="5120" y="1156"/>
                    <a:pt x="5442"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8"/>
            <p:cNvSpPr/>
            <p:nvPr/>
          </p:nvSpPr>
          <p:spPr>
            <a:xfrm rot="-1686541">
              <a:off x="4283656" y="1004791"/>
              <a:ext cx="451314" cy="271264"/>
            </a:xfrm>
            <a:custGeom>
              <a:avLst/>
              <a:gdLst/>
              <a:ahLst/>
              <a:cxnLst/>
              <a:rect l="l" t="t" r="r" b="b"/>
              <a:pathLst>
                <a:path w="13681" h="8223" extrusionOk="0">
                  <a:moveTo>
                    <a:pt x="2180" y="1"/>
                  </a:moveTo>
                  <a:cubicBezTo>
                    <a:pt x="1626" y="1"/>
                    <a:pt x="1125" y="184"/>
                    <a:pt x="738" y="789"/>
                  </a:cubicBezTo>
                  <a:cubicBezTo>
                    <a:pt x="191" y="1635"/>
                    <a:pt x="191" y="2837"/>
                    <a:pt x="71" y="3802"/>
                  </a:cubicBezTo>
                  <a:cubicBezTo>
                    <a:pt x="24" y="4159"/>
                    <a:pt x="0" y="4552"/>
                    <a:pt x="167" y="4861"/>
                  </a:cubicBezTo>
                  <a:cubicBezTo>
                    <a:pt x="417" y="5290"/>
                    <a:pt x="953" y="5457"/>
                    <a:pt x="1441" y="5576"/>
                  </a:cubicBezTo>
                  <a:lnTo>
                    <a:pt x="11835" y="8159"/>
                  </a:lnTo>
                  <a:cubicBezTo>
                    <a:pt x="11967" y="8191"/>
                    <a:pt x="12112" y="8222"/>
                    <a:pt x="12249" y="8222"/>
                  </a:cubicBezTo>
                  <a:cubicBezTo>
                    <a:pt x="12372" y="8222"/>
                    <a:pt x="12489" y="8197"/>
                    <a:pt x="12585" y="8124"/>
                  </a:cubicBezTo>
                  <a:cubicBezTo>
                    <a:pt x="12716" y="7981"/>
                    <a:pt x="12811" y="7802"/>
                    <a:pt x="12835" y="7600"/>
                  </a:cubicBezTo>
                  <a:cubicBezTo>
                    <a:pt x="13085" y="6540"/>
                    <a:pt x="13323" y="5480"/>
                    <a:pt x="13549" y="4421"/>
                  </a:cubicBezTo>
                  <a:cubicBezTo>
                    <a:pt x="13680" y="4123"/>
                    <a:pt x="13502" y="3790"/>
                    <a:pt x="13180" y="3730"/>
                  </a:cubicBezTo>
                  <a:cubicBezTo>
                    <a:pt x="10204" y="2373"/>
                    <a:pt x="7025" y="1027"/>
                    <a:pt x="3774" y="277"/>
                  </a:cubicBezTo>
                  <a:cubicBezTo>
                    <a:pt x="3230" y="153"/>
                    <a:pt x="2683" y="1"/>
                    <a:pt x="2180"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8"/>
            <p:cNvSpPr/>
            <p:nvPr/>
          </p:nvSpPr>
          <p:spPr>
            <a:xfrm rot="-1686541">
              <a:off x="4323771" y="1326672"/>
              <a:ext cx="104507" cy="96293"/>
            </a:xfrm>
            <a:custGeom>
              <a:avLst/>
              <a:gdLst/>
              <a:ahLst/>
              <a:cxnLst/>
              <a:rect l="l" t="t" r="r" b="b"/>
              <a:pathLst>
                <a:path w="3168" h="2919" extrusionOk="0">
                  <a:moveTo>
                    <a:pt x="1439" y="1"/>
                  </a:moveTo>
                  <a:cubicBezTo>
                    <a:pt x="1294" y="1"/>
                    <a:pt x="1159" y="20"/>
                    <a:pt x="1048" y="60"/>
                  </a:cubicBezTo>
                  <a:cubicBezTo>
                    <a:pt x="476" y="274"/>
                    <a:pt x="0" y="1310"/>
                    <a:pt x="95" y="2036"/>
                  </a:cubicBezTo>
                  <a:cubicBezTo>
                    <a:pt x="181" y="2633"/>
                    <a:pt x="1018" y="2919"/>
                    <a:pt x="1739" y="2919"/>
                  </a:cubicBezTo>
                  <a:cubicBezTo>
                    <a:pt x="2025" y="2919"/>
                    <a:pt x="2293" y="2874"/>
                    <a:pt x="2488" y="2786"/>
                  </a:cubicBezTo>
                  <a:cubicBezTo>
                    <a:pt x="3084" y="2513"/>
                    <a:pt x="3167" y="1393"/>
                    <a:pt x="3036" y="858"/>
                  </a:cubicBezTo>
                  <a:cubicBezTo>
                    <a:pt x="2910" y="355"/>
                    <a:pt x="2069" y="1"/>
                    <a:pt x="143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rot="-1686541">
              <a:off x="4442547" y="1298195"/>
              <a:ext cx="104507" cy="96260"/>
            </a:xfrm>
            <a:custGeom>
              <a:avLst/>
              <a:gdLst/>
              <a:ahLst/>
              <a:cxnLst/>
              <a:rect l="l" t="t" r="r" b="b"/>
              <a:pathLst>
                <a:path w="3168" h="2918" extrusionOk="0">
                  <a:moveTo>
                    <a:pt x="1462" y="1"/>
                  </a:moveTo>
                  <a:cubicBezTo>
                    <a:pt x="1309" y="1"/>
                    <a:pt x="1167" y="21"/>
                    <a:pt x="1049" y="65"/>
                  </a:cubicBezTo>
                  <a:cubicBezTo>
                    <a:pt x="477" y="268"/>
                    <a:pt x="1" y="1304"/>
                    <a:pt x="108" y="2030"/>
                  </a:cubicBezTo>
                  <a:cubicBezTo>
                    <a:pt x="185" y="2626"/>
                    <a:pt x="1017" y="2918"/>
                    <a:pt x="1737" y="2918"/>
                  </a:cubicBezTo>
                  <a:cubicBezTo>
                    <a:pt x="2024" y="2918"/>
                    <a:pt x="2293" y="2872"/>
                    <a:pt x="2489" y="2780"/>
                  </a:cubicBezTo>
                  <a:cubicBezTo>
                    <a:pt x="3085" y="2518"/>
                    <a:pt x="3168" y="1399"/>
                    <a:pt x="3037" y="851"/>
                  </a:cubicBezTo>
                  <a:cubicBezTo>
                    <a:pt x="2922" y="353"/>
                    <a:pt x="2097"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8"/>
            <p:cNvSpPr/>
            <p:nvPr/>
          </p:nvSpPr>
          <p:spPr>
            <a:xfrm rot="-1686541">
              <a:off x="4561531" y="1269163"/>
              <a:ext cx="104507" cy="96293"/>
            </a:xfrm>
            <a:custGeom>
              <a:avLst/>
              <a:gdLst/>
              <a:ahLst/>
              <a:cxnLst/>
              <a:rect l="l" t="t" r="r" b="b"/>
              <a:pathLst>
                <a:path w="3168" h="2919" extrusionOk="0">
                  <a:moveTo>
                    <a:pt x="1440" y="0"/>
                  </a:moveTo>
                  <a:cubicBezTo>
                    <a:pt x="1294" y="0"/>
                    <a:pt x="1160" y="19"/>
                    <a:pt x="1048" y="59"/>
                  </a:cubicBezTo>
                  <a:cubicBezTo>
                    <a:pt x="477" y="274"/>
                    <a:pt x="1" y="1309"/>
                    <a:pt x="96" y="2036"/>
                  </a:cubicBezTo>
                  <a:cubicBezTo>
                    <a:pt x="181" y="2633"/>
                    <a:pt x="1018" y="2918"/>
                    <a:pt x="1740" y="2918"/>
                  </a:cubicBezTo>
                  <a:cubicBezTo>
                    <a:pt x="2026" y="2918"/>
                    <a:pt x="2293" y="2874"/>
                    <a:pt x="2489" y="2786"/>
                  </a:cubicBezTo>
                  <a:cubicBezTo>
                    <a:pt x="3084" y="2524"/>
                    <a:pt x="3168" y="1393"/>
                    <a:pt x="3037" y="857"/>
                  </a:cubicBezTo>
                  <a:cubicBezTo>
                    <a:pt x="2911" y="354"/>
                    <a:pt x="2070" y="0"/>
                    <a:pt x="1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8"/>
            <p:cNvSpPr/>
            <p:nvPr/>
          </p:nvSpPr>
          <p:spPr>
            <a:xfrm rot="-1686541">
              <a:off x="4683156" y="1241028"/>
              <a:ext cx="104111" cy="96260"/>
            </a:xfrm>
            <a:custGeom>
              <a:avLst/>
              <a:gdLst/>
              <a:ahLst/>
              <a:cxnLst/>
              <a:rect l="l" t="t" r="r" b="b"/>
              <a:pathLst>
                <a:path w="3156" h="2918" extrusionOk="0">
                  <a:moveTo>
                    <a:pt x="1450" y="1"/>
                  </a:moveTo>
                  <a:cubicBezTo>
                    <a:pt x="1297" y="1"/>
                    <a:pt x="1155" y="21"/>
                    <a:pt x="1037" y="65"/>
                  </a:cubicBezTo>
                  <a:cubicBezTo>
                    <a:pt x="477" y="268"/>
                    <a:pt x="1" y="1304"/>
                    <a:pt x="96" y="2030"/>
                  </a:cubicBezTo>
                  <a:cubicBezTo>
                    <a:pt x="181" y="2626"/>
                    <a:pt x="1016" y="2918"/>
                    <a:pt x="1732" y="2918"/>
                  </a:cubicBezTo>
                  <a:cubicBezTo>
                    <a:pt x="2018" y="2918"/>
                    <a:pt x="2284" y="2872"/>
                    <a:pt x="2477" y="2780"/>
                  </a:cubicBezTo>
                  <a:cubicBezTo>
                    <a:pt x="3073" y="2518"/>
                    <a:pt x="3156" y="1399"/>
                    <a:pt x="3025" y="851"/>
                  </a:cubicBezTo>
                  <a:cubicBezTo>
                    <a:pt x="2910" y="353"/>
                    <a:pt x="2085" y="1"/>
                    <a:pt x="1450"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8"/>
            <p:cNvSpPr/>
            <p:nvPr/>
          </p:nvSpPr>
          <p:spPr>
            <a:xfrm rot="-1686541">
              <a:off x="4350331" y="1456527"/>
              <a:ext cx="104507" cy="96095"/>
            </a:xfrm>
            <a:custGeom>
              <a:avLst/>
              <a:gdLst/>
              <a:ahLst/>
              <a:cxnLst/>
              <a:rect l="l" t="t" r="r" b="b"/>
              <a:pathLst>
                <a:path w="3168" h="2913" extrusionOk="0">
                  <a:moveTo>
                    <a:pt x="1462" y="1"/>
                  </a:moveTo>
                  <a:cubicBezTo>
                    <a:pt x="1308" y="1"/>
                    <a:pt x="1166" y="21"/>
                    <a:pt x="1048" y="65"/>
                  </a:cubicBezTo>
                  <a:cubicBezTo>
                    <a:pt x="476" y="268"/>
                    <a:pt x="0" y="1304"/>
                    <a:pt x="107" y="2030"/>
                  </a:cubicBezTo>
                  <a:cubicBezTo>
                    <a:pt x="184" y="2627"/>
                    <a:pt x="1019" y="2913"/>
                    <a:pt x="1740" y="2913"/>
                  </a:cubicBezTo>
                  <a:cubicBezTo>
                    <a:pt x="2025" y="2913"/>
                    <a:pt x="2293" y="2868"/>
                    <a:pt x="2488" y="2780"/>
                  </a:cubicBezTo>
                  <a:cubicBezTo>
                    <a:pt x="3084" y="2518"/>
                    <a:pt x="3167" y="1387"/>
                    <a:pt x="3036" y="851"/>
                  </a:cubicBezTo>
                  <a:cubicBezTo>
                    <a:pt x="2921" y="353"/>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8"/>
            <p:cNvSpPr/>
            <p:nvPr/>
          </p:nvSpPr>
          <p:spPr>
            <a:xfrm rot="-1686541">
              <a:off x="4469410" y="1427678"/>
              <a:ext cx="104507" cy="96260"/>
            </a:xfrm>
            <a:custGeom>
              <a:avLst/>
              <a:gdLst/>
              <a:ahLst/>
              <a:cxnLst/>
              <a:rect l="l" t="t" r="r" b="b"/>
              <a:pathLst>
                <a:path w="3168" h="2918" extrusionOk="0">
                  <a:moveTo>
                    <a:pt x="1457" y="1"/>
                  </a:moveTo>
                  <a:cubicBezTo>
                    <a:pt x="1305" y="1"/>
                    <a:pt x="1164" y="21"/>
                    <a:pt x="1049" y="65"/>
                  </a:cubicBezTo>
                  <a:cubicBezTo>
                    <a:pt x="477" y="268"/>
                    <a:pt x="1" y="1303"/>
                    <a:pt x="96" y="2030"/>
                  </a:cubicBezTo>
                  <a:cubicBezTo>
                    <a:pt x="181" y="2626"/>
                    <a:pt x="1016" y="2917"/>
                    <a:pt x="1737" y="2917"/>
                  </a:cubicBezTo>
                  <a:cubicBezTo>
                    <a:pt x="2024" y="2917"/>
                    <a:pt x="2293" y="2871"/>
                    <a:pt x="2489" y="2780"/>
                  </a:cubicBezTo>
                  <a:cubicBezTo>
                    <a:pt x="3084" y="2518"/>
                    <a:pt x="3168" y="1399"/>
                    <a:pt x="3037" y="851"/>
                  </a:cubicBezTo>
                  <a:cubicBezTo>
                    <a:pt x="2912" y="352"/>
                    <a:pt x="2085" y="1"/>
                    <a:pt x="145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rot="-1686541">
              <a:off x="4588084" y="1398757"/>
              <a:ext cx="104507" cy="96590"/>
            </a:xfrm>
            <a:custGeom>
              <a:avLst/>
              <a:gdLst/>
              <a:ahLst/>
              <a:cxnLst/>
              <a:rect l="l" t="t" r="r" b="b"/>
              <a:pathLst>
                <a:path w="3168" h="2928" extrusionOk="0">
                  <a:moveTo>
                    <a:pt x="1453" y="1"/>
                  </a:moveTo>
                  <a:cubicBezTo>
                    <a:pt x="1303" y="1"/>
                    <a:pt x="1164" y="20"/>
                    <a:pt x="1048" y="61"/>
                  </a:cubicBezTo>
                  <a:cubicBezTo>
                    <a:pt x="477" y="275"/>
                    <a:pt x="1" y="1323"/>
                    <a:pt x="108" y="2037"/>
                  </a:cubicBezTo>
                  <a:cubicBezTo>
                    <a:pt x="184" y="2639"/>
                    <a:pt x="1009" y="2927"/>
                    <a:pt x="1726" y="2927"/>
                  </a:cubicBezTo>
                  <a:cubicBezTo>
                    <a:pt x="2017" y="2927"/>
                    <a:pt x="2290" y="2880"/>
                    <a:pt x="2489" y="2787"/>
                  </a:cubicBezTo>
                  <a:cubicBezTo>
                    <a:pt x="3084" y="2514"/>
                    <a:pt x="3168" y="1394"/>
                    <a:pt x="3037" y="847"/>
                  </a:cubicBezTo>
                  <a:cubicBezTo>
                    <a:pt x="2921" y="346"/>
                    <a:pt x="2088" y="1"/>
                    <a:pt x="1453"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rot="-1686541">
              <a:off x="4709639" y="1370507"/>
              <a:ext cx="104903" cy="96326"/>
            </a:xfrm>
            <a:custGeom>
              <a:avLst/>
              <a:gdLst/>
              <a:ahLst/>
              <a:cxnLst/>
              <a:rect l="l" t="t" r="r" b="b"/>
              <a:pathLst>
                <a:path w="3180" h="2920" extrusionOk="0">
                  <a:moveTo>
                    <a:pt x="1462" y="1"/>
                  </a:moveTo>
                  <a:cubicBezTo>
                    <a:pt x="1309" y="1"/>
                    <a:pt x="1167" y="21"/>
                    <a:pt x="1049" y="65"/>
                  </a:cubicBezTo>
                  <a:cubicBezTo>
                    <a:pt x="477" y="268"/>
                    <a:pt x="1" y="1303"/>
                    <a:pt x="108" y="2030"/>
                  </a:cubicBezTo>
                  <a:cubicBezTo>
                    <a:pt x="184" y="2632"/>
                    <a:pt x="1009" y="2920"/>
                    <a:pt x="1727" y="2920"/>
                  </a:cubicBezTo>
                  <a:cubicBezTo>
                    <a:pt x="2017" y="2920"/>
                    <a:pt x="2290" y="2872"/>
                    <a:pt x="2489" y="2780"/>
                  </a:cubicBezTo>
                  <a:cubicBezTo>
                    <a:pt x="3084" y="2518"/>
                    <a:pt x="3180" y="1399"/>
                    <a:pt x="3037" y="851"/>
                  </a:cubicBezTo>
                  <a:cubicBezTo>
                    <a:pt x="2922" y="352"/>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rot="-1686541">
              <a:off x="4377148" y="1585790"/>
              <a:ext cx="104540" cy="96491"/>
            </a:xfrm>
            <a:custGeom>
              <a:avLst/>
              <a:gdLst/>
              <a:ahLst/>
              <a:cxnLst/>
              <a:rect l="l" t="t" r="r" b="b"/>
              <a:pathLst>
                <a:path w="3169" h="2925" extrusionOk="0">
                  <a:moveTo>
                    <a:pt x="1448" y="0"/>
                  </a:moveTo>
                  <a:cubicBezTo>
                    <a:pt x="1300" y="0"/>
                    <a:pt x="1162" y="19"/>
                    <a:pt x="1049" y="60"/>
                  </a:cubicBezTo>
                  <a:cubicBezTo>
                    <a:pt x="477" y="275"/>
                    <a:pt x="1" y="1310"/>
                    <a:pt x="96" y="2037"/>
                  </a:cubicBezTo>
                  <a:cubicBezTo>
                    <a:pt x="181" y="2633"/>
                    <a:pt x="1016" y="2924"/>
                    <a:pt x="1737" y="2924"/>
                  </a:cubicBezTo>
                  <a:cubicBezTo>
                    <a:pt x="2024" y="2924"/>
                    <a:pt x="2293" y="2878"/>
                    <a:pt x="2489" y="2787"/>
                  </a:cubicBezTo>
                  <a:cubicBezTo>
                    <a:pt x="3085" y="2513"/>
                    <a:pt x="3168" y="1394"/>
                    <a:pt x="3037" y="846"/>
                  </a:cubicBezTo>
                  <a:cubicBezTo>
                    <a:pt x="2912" y="345"/>
                    <a:pt x="2077" y="0"/>
                    <a:pt x="1448"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rot="-1686541">
              <a:off x="4495839" y="1557005"/>
              <a:ext cx="104903" cy="96524"/>
            </a:xfrm>
            <a:custGeom>
              <a:avLst/>
              <a:gdLst/>
              <a:ahLst/>
              <a:cxnLst/>
              <a:rect l="l" t="t" r="r" b="b"/>
              <a:pathLst>
                <a:path w="3180" h="2926" extrusionOk="0">
                  <a:moveTo>
                    <a:pt x="1460" y="1"/>
                  </a:moveTo>
                  <a:cubicBezTo>
                    <a:pt x="1311" y="1"/>
                    <a:pt x="1174" y="20"/>
                    <a:pt x="1060" y="61"/>
                  </a:cubicBezTo>
                  <a:cubicBezTo>
                    <a:pt x="477" y="275"/>
                    <a:pt x="1" y="1311"/>
                    <a:pt x="108" y="2037"/>
                  </a:cubicBezTo>
                  <a:cubicBezTo>
                    <a:pt x="193" y="2634"/>
                    <a:pt x="1028" y="2925"/>
                    <a:pt x="1749" y="2925"/>
                  </a:cubicBezTo>
                  <a:cubicBezTo>
                    <a:pt x="2036" y="2925"/>
                    <a:pt x="2305" y="2879"/>
                    <a:pt x="2501" y="2787"/>
                  </a:cubicBezTo>
                  <a:cubicBezTo>
                    <a:pt x="3096" y="2514"/>
                    <a:pt x="3180" y="1394"/>
                    <a:pt x="3049" y="847"/>
                  </a:cubicBezTo>
                  <a:cubicBezTo>
                    <a:pt x="2924" y="346"/>
                    <a:pt x="2089" y="1"/>
                    <a:pt x="1460"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rot="-1686541">
              <a:off x="4614939" y="1528241"/>
              <a:ext cx="104507" cy="96557"/>
            </a:xfrm>
            <a:custGeom>
              <a:avLst/>
              <a:gdLst/>
              <a:ahLst/>
              <a:cxnLst/>
              <a:rect l="l" t="t" r="r" b="b"/>
              <a:pathLst>
                <a:path w="3168" h="2927" extrusionOk="0">
                  <a:moveTo>
                    <a:pt x="1447" y="1"/>
                  </a:moveTo>
                  <a:cubicBezTo>
                    <a:pt x="1299" y="1"/>
                    <a:pt x="1162" y="20"/>
                    <a:pt x="1048" y="61"/>
                  </a:cubicBezTo>
                  <a:cubicBezTo>
                    <a:pt x="477" y="275"/>
                    <a:pt x="0" y="1311"/>
                    <a:pt x="96" y="2037"/>
                  </a:cubicBezTo>
                  <a:cubicBezTo>
                    <a:pt x="180" y="2639"/>
                    <a:pt x="1007" y="2927"/>
                    <a:pt x="1726" y="2927"/>
                  </a:cubicBezTo>
                  <a:cubicBezTo>
                    <a:pt x="2017" y="2927"/>
                    <a:pt x="2290" y="2880"/>
                    <a:pt x="2489" y="2787"/>
                  </a:cubicBezTo>
                  <a:cubicBezTo>
                    <a:pt x="3084" y="2513"/>
                    <a:pt x="3168" y="1394"/>
                    <a:pt x="3037" y="846"/>
                  </a:cubicBezTo>
                  <a:cubicBezTo>
                    <a:pt x="2911" y="346"/>
                    <a:pt x="2077" y="1"/>
                    <a:pt x="144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rot="-1686541">
              <a:off x="4729866" y="1501749"/>
              <a:ext cx="140630" cy="212346"/>
            </a:xfrm>
            <a:custGeom>
              <a:avLst/>
              <a:gdLst/>
              <a:ahLst/>
              <a:cxnLst/>
              <a:rect l="l" t="t" r="r" b="b"/>
              <a:pathLst>
                <a:path w="4263" h="6437" extrusionOk="0">
                  <a:moveTo>
                    <a:pt x="2556" y="0"/>
                  </a:moveTo>
                  <a:cubicBezTo>
                    <a:pt x="2403" y="0"/>
                    <a:pt x="2262" y="21"/>
                    <a:pt x="2143" y="65"/>
                  </a:cubicBezTo>
                  <a:cubicBezTo>
                    <a:pt x="1572" y="267"/>
                    <a:pt x="0" y="4827"/>
                    <a:pt x="107" y="5554"/>
                  </a:cubicBezTo>
                  <a:cubicBezTo>
                    <a:pt x="184" y="6151"/>
                    <a:pt x="1025" y="6436"/>
                    <a:pt x="1745" y="6436"/>
                  </a:cubicBezTo>
                  <a:cubicBezTo>
                    <a:pt x="2030" y="6436"/>
                    <a:pt x="2296" y="6391"/>
                    <a:pt x="2489" y="6304"/>
                  </a:cubicBezTo>
                  <a:cubicBezTo>
                    <a:pt x="3084" y="6030"/>
                    <a:pt x="4263" y="1386"/>
                    <a:pt x="4132" y="851"/>
                  </a:cubicBezTo>
                  <a:cubicBezTo>
                    <a:pt x="4007" y="352"/>
                    <a:pt x="3188" y="0"/>
                    <a:pt x="2556"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rot="-1686541">
              <a:off x="4403662" y="1715460"/>
              <a:ext cx="104540" cy="96491"/>
            </a:xfrm>
            <a:custGeom>
              <a:avLst/>
              <a:gdLst/>
              <a:ahLst/>
              <a:cxnLst/>
              <a:rect l="l" t="t" r="r" b="b"/>
              <a:pathLst>
                <a:path w="3169" h="2925" extrusionOk="0">
                  <a:moveTo>
                    <a:pt x="1445" y="1"/>
                  </a:moveTo>
                  <a:cubicBezTo>
                    <a:pt x="1299" y="1"/>
                    <a:pt x="1163" y="20"/>
                    <a:pt x="1049" y="60"/>
                  </a:cubicBezTo>
                  <a:cubicBezTo>
                    <a:pt x="489" y="274"/>
                    <a:pt x="1" y="1310"/>
                    <a:pt x="108" y="2036"/>
                  </a:cubicBezTo>
                  <a:cubicBezTo>
                    <a:pt x="185" y="2633"/>
                    <a:pt x="1017" y="2924"/>
                    <a:pt x="1737" y="2924"/>
                  </a:cubicBezTo>
                  <a:cubicBezTo>
                    <a:pt x="2024" y="2924"/>
                    <a:pt x="2293" y="2878"/>
                    <a:pt x="2489" y="2787"/>
                  </a:cubicBezTo>
                  <a:cubicBezTo>
                    <a:pt x="3085" y="2525"/>
                    <a:pt x="3168" y="1405"/>
                    <a:pt x="3037" y="858"/>
                  </a:cubicBezTo>
                  <a:cubicBezTo>
                    <a:pt x="2921" y="355"/>
                    <a:pt x="2082" y="1"/>
                    <a:pt x="1445"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rot="-1686541">
              <a:off x="4522772" y="1686800"/>
              <a:ext cx="104507" cy="96260"/>
            </a:xfrm>
            <a:custGeom>
              <a:avLst/>
              <a:gdLst/>
              <a:ahLst/>
              <a:cxnLst/>
              <a:rect l="l" t="t" r="r" b="b"/>
              <a:pathLst>
                <a:path w="3168" h="2918" extrusionOk="0">
                  <a:moveTo>
                    <a:pt x="1457" y="1"/>
                  </a:moveTo>
                  <a:cubicBezTo>
                    <a:pt x="1305" y="1"/>
                    <a:pt x="1164" y="22"/>
                    <a:pt x="1048" y="66"/>
                  </a:cubicBezTo>
                  <a:cubicBezTo>
                    <a:pt x="477" y="268"/>
                    <a:pt x="1" y="1304"/>
                    <a:pt x="96" y="2030"/>
                  </a:cubicBezTo>
                  <a:cubicBezTo>
                    <a:pt x="181" y="2626"/>
                    <a:pt x="1016" y="2918"/>
                    <a:pt x="1737" y="2918"/>
                  </a:cubicBezTo>
                  <a:cubicBezTo>
                    <a:pt x="2024" y="2918"/>
                    <a:pt x="2293" y="2872"/>
                    <a:pt x="2489" y="2780"/>
                  </a:cubicBezTo>
                  <a:cubicBezTo>
                    <a:pt x="3084" y="2518"/>
                    <a:pt x="3168" y="1399"/>
                    <a:pt x="3037" y="851"/>
                  </a:cubicBezTo>
                  <a:cubicBezTo>
                    <a:pt x="2912" y="353"/>
                    <a:pt x="2085" y="1"/>
                    <a:pt x="145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rot="-1686541">
              <a:off x="4641515" y="1658027"/>
              <a:ext cx="104903" cy="96458"/>
            </a:xfrm>
            <a:custGeom>
              <a:avLst/>
              <a:gdLst/>
              <a:ahLst/>
              <a:cxnLst/>
              <a:rect l="l" t="t" r="r" b="b"/>
              <a:pathLst>
                <a:path w="3180" h="2924" extrusionOk="0">
                  <a:moveTo>
                    <a:pt x="1462" y="1"/>
                  </a:moveTo>
                  <a:cubicBezTo>
                    <a:pt x="1309" y="1"/>
                    <a:pt x="1166" y="21"/>
                    <a:pt x="1048" y="65"/>
                  </a:cubicBezTo>
                  <a:cubicBezTo>
                    <a:pt x="489" y="268"/>
                    <a:pt x="0" y="1304"/>
                    <a:pt x="108" y="2030"/>
                  </a:cubicBezTo>
                  <a:cubicBezTo>
                    <a:pt x="184" y="2636"/>
                    <a:pt x="1021" y="2924"/>
                    <a:pt x="1743" y="2924"/>
                  </a:cubicBezTo>
                  <a:cubicBezTo>
                    <a:pt x="2027" y="2924"/>
                    <a:pt x="2294" y="2879"/>
                    <a:pt x="2489" y="2792"/>
                  </a:cubicBezTo>
                  <a:cubicBezTo>
                    <a:pt x="3084" y="2518"/>
                    <a:pt x="3179" y="1399"/>
                    <a:pt x="3037" y="851"/>
                  </a:cubicBezTo>
                  <a:cubicBezTo>
                    <a:pt x="2921" y="353"/>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8"/>
            <p:cNvSpPr/>
            <p:nvPr/>
          </p:nvSpPr>
          <p:spPr>
            <a:xfrm rot="-1686541">
              <a:off x="4288791" y="1025309"/>
              <a:ext cx="430498" cy="254670"/>
            </a:xfrm>
            <a:custGeom>
              <a:avLst/>
              <a:gdLst/>
              <a:ahLst/>
              <a:cxnLst/>
              <a:rect l="l" t="t" r="r" b="b"/>
              <a:pathLst>
                <a:path w="13050" h="7720" extrusionOk="0">
                  <a:moveTo>
                    <a:pt x="953" y="1"/>
                  </a:moveTo>
                  <a:cubicBezTo>
                    <a:pt x="869" y="96"/>
                    <a:pt x="798" y="179"/>
                    <a:pt x="726" y="286"/>
                  </a:cubicBezTo>
                  <a:cubicBezTo>
                    <a:pt x="191" y="1132"/>
                    <a:pt x="191" y="2334"/>
                    <a:pt x="71" y="3299"/>
                  </a:cubicBezTo>
                  <a:cubicBezTo>
                    <a:pt x="24" y="3656"/>
                    <a:pt x="0" y="4049"/>
                    <a:pt x="167" y="4358"/>
                  </a:cubicBezTo>
                  <a:cubicBezTo>
                    <a:pt x="417" y="4787"/>
                    <a:pt x="953" y="4954"/>
                    <a:pt x="1441" y="5073"/>
                  </a:cubicBezTo>
                  <a:lnTo>
                    <a:pt x="11835" y="7656"/>
                  </a:lnTo>
                  <a:cubicBezTo>
                    <a:pt x="11967" y="7688"/>
                    <a:pt x="12108" y="7719"/>
                    <a:pt x="12244" y="7719"/>
                  </a:cubicBezTo>
                  <a:cubicBezTo>
                    <a:pt x="12366" y="7719"/>
                    <a:pt x="12484" y="7694"/>
                    <a:pt x="12585" y="7621"/>
                  </a:cubicBezTo>
                  <a:cubicBezTo>
                    <a:pt x="12716" y="7478"/>
                    <a:pt x="12811" y="7299"/>
                    <a:pt x="12835" y="7097"/>
                  </a:cubicBezTo>
                  <a:cubicBezTo>
                    <a:pt x="12906" y="6799"/>
                    <a:pt x="12978" y="6490"/>
                    <a:pt x="13049" y="6180"/>
                  </a:cubicBezTo>
                  <a:cubicBezTo>
                    <a:pt x="10299" y="5978"/>
                    <a:pt x="7596" y="5347"/>
                    <a:pt x="5060" y="4287"/>
                  </a:cubicBezTo>
                  <a:cubicBezTo>
                    <a:pt x="3893" y="3811"/>
                    <a:pt x="2727" y="3215"/>
                    <a:pt x="1905" y="2263"/>
                  </a:cubicBezTo>
                  <a:cubicBezTo>
                    <a:pt x="1357" y="1632"/>
                    <a:pt x="1024" y="846"/>
                    <a:pt x="953"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71" name="Google Shape;571;p38"/>
            <p:cNvGrpSpPr/>
            <p:nvPr/>
          </p:nvGrpSpPr>
          <p:grpSpPr>
            <a:xfrm rot="1758233">
              <a:off x="5087284" y="1191978"/>
              <a:ext cx="510162" cy="250650"/>
              <a:chOff x="5546225" y="738275"/>
              <a:chExt cx="672125" cy="330225"/>
            </a:xfrm>
          </p:grpSpPr>
          <p:sp>
            <p:nvSpPr>
              <p:cNvPr id="572" name="Google Shape;572;p38"/>
              <p:cNvSpPr/>
              <p:nvPr/>
            </p:nvSpPr>
            <p:spPr>
              <a:xfrm>
                <a:off x="5546225" y="738275"/>
                <a:ext cx="672125" cy="329925"/>
              </a:xfrm>
              <a:custGeom>
                <a:avLst/>
                <a:gdLst/>
                <a:ahLst/>
                <a:cxnLst/>
                <a:rect l="l" t="t" r="r" b="b"/>
                <a:pathLst>
                  <a:path w="26885" h="13197" extrusionOk="0">
                    <a:moveTo>
                      <a:pt x="13990" y="3690"/>
                    </a:moveTo>
                    <a:cubicBezTo>
                      <a:pt x="15832" y="3690"/>
                      <a:pt x="17603" y="4285"/>
                      <a:pt x="18681" y="5610"/>
                    </a:cubicBezTo>
                    <a:cubicBezTo>
                      <a:pt x="19515" y="6646"/>
                      <a:pt x="19860" y="8004"/>
                      <a:pt x="19610" y="9325"/>
                    </a:cubicBezTo>
                    <a:lnTo>
                      <a:pt x="10049" y="9456"/>
                    </a:lnTo>
                    <a:cubicBezTo>
                      <a:pt x="9474" y="9465"/>
                      <a:pt x="8878" y="9508"/>
                      <a:pt x="8298" y="9508"/>
                    </a:cubicBezTo>
                    <a:cubicBezTo>
                      <a:pt x="8110" y="9508"/>
                      <a:pt x="7923" y="9503"/>
                      <a:pt x="7739" y="9492"/>
                    </a:cubicBezTo>
                    <a:cubicBezTo>
                      <a:pt x="6953" y="9444"/>
                      <a:pt x="6930" y="9278"/>
                      <a:pt x="6965" y="8646"/>
                    </a:cubicBezTo>
                    <a:cubicBezTo>
                      <a:pt x="7149" y="5604"/>
                      <a:pt x="10685" y="3690"/>
                      <a:pt x="13990" y="3690"/>
                    </a:cubicBezTo>
                    <a:close/>
                    <a:moveTo>
                      <a:pt x="14723" y="1"/>
                    </a:moveTo>
                    <a:cubicBezTo>
                      <a:pt x="7831" y="1"/>
                      <a:pt x="454" y="4347"/>
                      <a:pt x="72" y="11266"/>
                    </a:cubicBezTo>
                    <a:cubicBezTo>
                      <a:pt x="0" y="12671"/>
                      <a:pt x="48" y="13052"/>
                      <a:pt x="1691" y="13159"/>
                    </a:cubicBezTo>
                    <a:cubicBezTo>
                      <a:pt x="2087" y="13186"/>
                      <a:pt x="2489" y="13196"/>
                      <a:pt x="2894" y="13196"/>
                    </a:cubicBezTo>
                    <a:cubicBezTo>
                      <a:pt x="4093" y="13196"/>
                      <a:pt x="5317" y="13105"/>
                      <a:pt x="6501" y="13088"/>
                    </a:cubicBezTo>
                    <a:lnTo>
                      <a:pt x="26432" y="12790"/>
                    </a:lnTo>
                    <a:cubicBezTo>
                      <a:pt x="26884" y="9885"/>
                      <a:pt x="26337" y="6837"/>
                      <a:pt x="24503" y="4360"/>
                    </a:cubicBezTo>
                    <a:cubicBezTo>
                      <a:pt x="22257" y="1352"/>
                      <a:pt x="18566" y="1"/>
                      <a:pt x="14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5546225" y="738625"/>
                <a:ext cx="665275" cy="329875"/>
              </a:xfrm>
              <a:custGeom>
                <a:avLst/>
                <a:gdLst/>
                <a:ahLst/>
                <a:cxnLst/>
                <a:rect l="l" t="t" r="r" b="b"/>
                <a:pathLst>
                  <a:path w="26611" h="13195" extrusionOk="0">
                    <a:moveTo>
                      <a:pt x="14038" y="0"/>
                    </a:moveTo>
                    <a:lnTo>
                      <a:pt x="14038" y="0"/>
                    </a:lnTo>
                    <a:cubicBezTo>
                      <a:pt x="7346" y="286"/>
                      <a:pt x="441" y="4561"/>
                      <a:pt x="72" y="11252"/>
                    </a:cubicBezTo>
                    <a:cubicBezTo>
                      <a:pt x="0" y="12669"/>
                      <a:pt x="60" y="13038"/>
                      <a:pt x="1691" y="13157"/>
                    </a:cubicBezTo>
                    <a:cubicBezTo>
                      <a:pt x="2087" y="13184"/>
                      <a:pt x="2489" y="13194"/>
                      <a:pt x="2894" y="13194"/>
                    </a:cubicBezTo>
                    <a:cubicBezTo>
                      <a:pt x="4093" y="13194"/>
                      <a:pt x="5317" y="13103"/>
                      <a:pt x="6501" y="13085"/>
                    </a:cubicBezTo>
                    <a:lnTo>
                      <a:pt x="26432" y="12776"/>
                    </a:lnTo>
                    <a:cubicBezTo>
                      <a:pt x="26563" y="11883"/>
                      <a:pt x="26611" y="10990"/>
                      <a:pt x="26551" y="10097"/>
                    </a:cubicBezTo>
                    <a:lnTo>
                      <a:pt x="26551" y="10097"/>
                    </a:lnTo>
                    <a:cubicBezTo>
                      <a:pt x="25825" y="10549"/>
                      <a:pt x="25087" y="11002"/>
                      <a:pt x="24277" y="11264"/>
                    </a:cubicBezTo>
                    <a:cubicBezTo>
                      <a:pt x="23408" y="11550"/>
                      <a:pt x="22491" y="11621"/>
                      <a:pt x="21574" y="11657"/>
                    </a:cubicBezTo>
                    <a:cubicBezTo>
                      <a:pt x="20303" y="11720"/>
                      <a:pt x="19031" y="11746"/>
                      <a:pt x="17758" y="11746"/>
                    </a:cubicBezTo>
                    <a:cubicBezTo>
                      <a:pt x="14965" y="11746"/>
                      <a:pt x="12171" y="11621"/>
                      <a:pt x="9382" y="11490"/>
                    </a:cubicBezTo>
                    <a:cubicBezTo>
                      <a:pt x="7739" y="11419"/>
                      <a:pt x="6072" y="11347"/>
                      <a:pt x="4501" y="10847"/>
                    </a:cubicBezTo>
                    <a:cubicBezTo>
                      <a:pt x="4215" y="10776"/>
                      <a:pt x="3965" y="10645"/>
                      <a:pt x="3751" y="10442"/>
                    </a:cubicBezTo>
                    <a:cubicBezTo>
                      <a:pt x="3477" y="10133"/>
                      <a:pt x="3465" y="9668"/>
                      <a:pt x="3501" y="9264"/>
                    </a:cubicBezTo>
                    <a:cubicBezTo>
                      <a:pt x="3751" y="6192"/>
                      <a:pt x="5953" y="3537"/>
                      <a:pt x="8632" y="2001"/>
                    </a:cubicBezTo>
                    <a:cubicBezTo>
                      <a:pt x="10299" y="1024"/>
                      <a:pt x="12145" y="429"/>
                      <a:pt x="14038" y="0"/>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38"/>
            <p:cNvSpPr/>
            <p:nvPr/>
          </p:nvSpPr>
          <p:spPr>
            <a:xfrm>
              <a:off x="3097983" y="1398030"/>
              <a:ext cx="960940" cy="731344"/>
            </a:xfrm>
            <a:custGeom>
              <a:avLst/>
              <a:gdLst/>
              <a:ahLst/>
              <a:cxnLst/>
              <a:rect l="l" t="t" r="r" b="b"/>
              <a:pathLst>
                <a:path w="23551" h="17924" extrusionOk="0">
                  <a:moveTo>
                    <a:pt x="16310" y="4500"/>
                  </a:moveTo>
                  <a:cubicBezTo>
                    <a:pt x="16417" y="4500"/>
                    <a:pt x="16510" y="4517"/>
                    <a:pt x="16574" y="4563"/>
                  </a:cubicBezTo>
                  <a:cubicBezTo>
                    <a:pt x="17014" y="4873"/>
                    <a:pt x="15954" y="5837"/>
                    <a:pt x="15752" y="6075"/>
                  </a:cubicBezTo>
                  <a:cubicBezTo>
                    <a:pt x="14145" y="7992"/>
                    <a:pt x="12228" y="9730"/>
                    <a:pt x="10537" y="11552"/>
                  </a:cubicBezTo>
                  <a:cubicBezTo>
                    <a:pt x="10182" y="11946"/>
                    <a:pt x="9478" y="12773"/>
                    <a:pt x="8795" y="12773"/>
                  </a:cubicBezTo>
                  <a:cubicBezTo>
                    <a:pt x="8631" y="12773"/>
                    <a:pt x="8467" y="12725"/>
                    <a:pt x="8311" y="12612"/>
                  </a:cubicBezTo>
                  <a:cubicBezTo>
                    <a:pt x="8156" y="12493"/>
                    <a:pt x="8025" y="12338"/>
                    <a:pt x="7918" y="12171"/>
                  </a:cubicBezTo>
                  <a:cubicBezTo>
                    <a:pt x="7108" y="10981"/>
                    <a:pt x="6287" y="9790"/>
                    <a:pt x="5489" y="8576"/>
                  </a:cubicBezTo>
                  <a:cubicBezTo>
                    <a:pt x="5215" y="8159"/>
                    <a:pt x="4965" y="7623"/>
                    <a:pt x="5429" y="7218"/>
                  </a:cubicBezTo>
                  <a:cubicBezTo>
                    <a:pt x="5655" y="7052"/>
                    <a:pt x="5917" y="6932"/>
                    <a:pt x="6191" y="6885"/>
                  </a:cubicBezTo>
                  <a:cubicBezTo>
                    <a:pt x="8549" y="6266"/>
                    <a:pt x="10894" y="5670"/>
                    <a:pt x="13264" y="5135"/>
                  </a:cubicBezTo>
                  <a:cubicBezTo>
                    <a:pt x="13966" y="4980"/>
                    <a:pt x="14669" y="4825"/>
                    <a:pt x="15371" y="4694"/>
                  </a:cubicBezTo>
                  <a:cubicBezTo>
                    <a:pt x="15566" y="4650"/>
                    <a:pt x="15999" y="4500"/>
                    <a:pt x="16310" y="4500"/>
                  </a:cubicBezTo>
                  <a:close/>
                  <a:moveTo>
                    <a:pt x="22190" y="1"/>
                  </a:moveTo>
                  <a:cubicBezTo>
                    <a:pt x="21584" y="1"/>
                    <a:pt x="20737" y="328"/>
                    <a:pt x="20336" y="408"/>
                  </a:cubicBezTo>
                  <a:cubicBezTo>
                    <a:pt x="18967" y="705"/>
                    <a:pt x="17597" y="1027"/>
                    <a:pt x="16228" y="1372"/>
                  </a:cubicBezTo>
                  <a:cubicBezTo>
                    <a:pt x="11597" y="2539"/>
                    <a:pt x="7001" y="3837"/>
                    <a:pt x="2405" y="5170"/>
                  </a:cubicBezTo>
                  <a:cubicBezTo>
                    <a:pt x="1869" y="5325"/>
                    <a:pt x="1310" y="5504"/>
                    <a:pt x="905" y="5885"/>
                  </a:cubicBezTo>
                  <a:cubicBezTo>
                    <a:pt x="0" y="6766"/>
                    <a:pt x="488" y="7933"/>
                    <a:pt x="1024" y="8837"/>
                  </a:cubicBezTo>
                  <a:cubicBezTo>
                    <a:pt x="2572" y="11457"/>
                    <a:pt x="4191" y="14029"/>
                    <a:pt x="5786" y="16612"/>
                  </a:cubicBezTo>
                  <a:cubicBezTo>
                    <a:pt x="5977" y="16981"/>
                    <a:pt x="6239" y="17303"/>
                    <a:pt x="6548" y="17577"/>
                  </a:cubicBezTo>
                  <a:cubicBezTo>
                    <a:pt x="6854" y="17820"/>
                    <a:pt x="7171" y="17923"/>
                    <a:pt x="7491" y="17923"/>
                  </a:cubicBezTo>
                  <a:cubicBezTo>
                    <a:pt x="8825" y="17923"/>
                    <a:pt x="10193" y="16124"/>
                    <a:pt x="10894" y="15279"/>
                  </a:cubicBezTo>
                  <a:cubicBezTo>
                    <a:pt x="14216" y="11326"/>
                    <a:pt x="17955" y="7540"/>
                    <a:pt x="21098" y="3396"/>
                  </a:cubicBezTo>
                  <a:cubicBezTo>
                    <a:pt x="21479" y="2884"/>
                    <a:pt x="23551" y="813"/>
                    <a:pt x="22693" y="134"/>
                  </a:cubicBezTo>
                  <a:cubicBezTo>
                    <a:pt x="22570" y="38"/>
                    <a:pt x="22394" y="1"/>
                    <a:pt x="22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8"/>
            <p:cNvSpPr/>
            <p:nvPr/>
          </p:nvSpPr>
          <p:spPr>
            <a:xfrm>
              <a:off x="3097975" y="1615900"/>
              <a:ext cx="784696" cy="507911"/>
            </a:xfrm>
            <a:custGeom>
              <a:avLst/>
              <a:gdLst/>
              <a:ahLst/>
              <a:cxnLst/>
              <a:rect l="l" t="t" r="r" b="b"/>
              <a:pathLst>
                <a:path w="19241" h="12659" extrusionOk="0">
                  <a:moveTo>
                    <a:pt x="2096" y="1"/>
                  </a:moveTo>
                  <a:cubicBezTo>
                    <a:pt x="1655" y="120"/>
                    <a:pt x="1250" y="322"/>
                    <a:pt x="905" y="620"/>
                  </a:cubicBezTo>
                  <a:cubicBezTo>
                    <a:pt x="0" y="1501"/>
                    <a:pt x="488" y="2668"/>
                    <a:pt x="1024" y="3572"/>
                  </a:cubicBezTo>
                  <a:cubicBezTo>
                    <a:pt x="2572" y="6192"/>
                    <a:pt x="4179" y="8764"/>
                    <a:pt x="5787" y="11347"/>
                  </a:cubicBezTo>
                  <a:cubicBezTo>
                    <a:pt x="5977" y="11716"/>
                    <a:pt x="6239" y="12038"/>
                    <a:pt x="6549" y="12312"/>
                  </a:cubicBezTo>
                  <a:cubicBezTo>
                    <a:pt x="6852" y="12555"/>
                    <a:pt x="7167" y="12658"/>
                    <a:pt x="7485" y="12658"/>
                  </a:cubicBezTo>
                  <a:cubicBezTo>
                    <a:pt x="8813" y="12658"/>
                    <a:pt x="10183" y="10859"/>
                    <a:pt x="10894" y="10014"/>
                  </a:cubicBezTo>
                  <a:cubicBezTo>
                    <a:pt x="13585" y="6823"/>
                    <a:pt x="16538" y="3739"/>
                    <a:pt x="19241" y="477"/>
                  </a:cubicBezTo>
                  <a:lnTo>
                    <a:pt x="19241" y="477"/>
                  </a:lnTo>
                  <a:cubicBezTo>
                    <a:pt x="17812" y="1013"/>
                    <a:pt x="16359" y="1453"/>
                    <a:pt x="14883" y="1798"/>
                  </a:cubicBezTo>
                  <a:cubicBezTo>
                    <a:pt x="13478" y="3334"/>
                    <a:pt x="11942" y="4775"/>
                    <a:pt x="10549" y="6287"/>
                  </a:cubicBezTo>
                  <a:cubicBezTo>
                    <a:pt x="10184" y="6672"/>
                    <a:pt x="9485" y="7506"/>
                    <a:pt x="8796" y="7506"/>
                  </a:cubicBezTo>
                  <a:cubicBezTo>
                    <a:pt x="8632" y="7506"/>
                    <a:pt x="8469" y="7459"/>
                    <a:pt x="8311" y="7347"/>
                  </a:cubicBezTo>
                  <a:cubicBezTo>
                    <a:pt x="8156" y="7228"/>
                    <a:pt x="8025" y="7073"/>
                    <a:pt x="7930" y="6894"/>
                  </a:cubicBezTo>
                  <a:cubicBezTo>
                    <a:pt x="7108" y="5704"/>
                    <a:pt x="6287" y="4513"/>
                    <a:pt x="5489" y="3311"/>
                  </a:cubicBezTo>
                  <a:cubicBezTo>
                    <a:pt x="5286" y="3001"/>
                    <a:pt x="5108" y="2632"/>
                    <a:pt x="5203" y="2287"/>
                  </a:cubicBezTo>
                  <a:cubicBezTo>
                    <a:pt x="5060" y="2251"/>
                    <a:pt x="4905" y="2191"/>
                    <a:pt x="4763" y="2144"/>
                  </a:cubicBezTo>
                  <a:cubicBezTo>
                    <a:pt x="3667" y="1727"/>
                    <a:pt x="2727" y="977"/>
                    <a:pt x="2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38"/>
            <p:cNvGrpSpPr/>
            <p:nvPr/>
          </p:nvGrpSpPr>
          <p:grpSpPr>
            <a:xfrm>
              <a:off x="5541437" y="1455861"/>
              <a:ext cx="499721" cy="500779"/>
              <a:chOff x="5683312" y="727398"/>
              <a:chExt cx="499721" cy="500779"/>
            </a:xfrm>
          </p:grpSpPr>
          <p:sp>
            <p:nvSpPr>
              <p:cNvPr id="577" name="Google Shape;577;p38"/>
              <p:cNvSpPr/>
              <p:nvPr/>
            </p:nvSpPr>
            <p:spPr>
              <a:xfrm rot="2374715">
                <a:off x="5757492" y="798149"/>
                <a:ext cx="351361" cy="359278"/>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rot="2374715">
                <a:off x="5866656" y="776637"/>
                <a:ext cx="90952" cy="111404"/>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rot="2374715">
                <a:off x="5990189" y="819697"/>
                <a:ext cx="17755" cy="17733"/>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38"/>
            <p:cNvGrpSpPr/>
            <p:nvPr/>
          </p:nvGrpSpPr>
          <p:grpSpPr>
            <a:xfrm>
              <a:off x="3585622" y="934452"/>
              <a:ext cx="357643" cy="351989"/>
              <a:chOff x="3585622" y="934452"/>
              <a:chExt cx="357643" cy="351989"/>
            </a:xfrm>
          </p:grpSpPr>
          <p:sp>
            <p:nvSpPr>
              <p:cNvPr id="581" name="Google Shape;581;p38"/>
              <p:cNvSpPr/>
              <p:nvPr/>
            </p:nvSpPr>
            <p:spPr>
              <a:xfrm rot="-1963149">
                <a:off x="3631360" y="986761"/>
                <a:ext cx="266166" cy="247371"/>
              </a:xfrm>
              <a:custGeom>
                <a:avLst/>
                <a:gdLst/>
                <a:ahLst/>
                <a:cxnLst/>
                <a:rect l="l" t="t" r="r" b="b"/>
                <a:pathLst>
                  <a:path w="21610" h="20084" extrusionOk="0">
                    <a:moveTo>
                      <a:pt x="8206" y="1"/>
                    </a:moveTo>
                    <a:cubicBezTo>
                      <a:pt x="8099" y="1"/>
                      <a:pt x="8014" y="11"/>
                      <a:pt x="7954" y="31"/>
                    </a:cubicBezTo>
                    <a:cubicBezTo>
                      <a:pt x="6811" y="423"/>
                      <a:pt x="4418" y="2674"/>
                      <a:pt x="13204" y="6103"/>
                    </a:cubicBezTo>
                    <a:cubicBezTo>
                      <a:pt x="13669" y="6281"/>
                      <a:pt x="7478" y="5876"/>
                      <a:pt x="7418" y="8198"/>
                    </a:cubicBezTo>
                    <a:cubicBezTo>
                      <a:pt x="7347" y="10520"/>
                      <a:pt x="14252" y="10115"/>
                      <a:pt x="13907" y="13544"/>
                    </a:cubicBezTo>
                    <a:cubicBezTo>
                      <a:pt x="13758" y="15074"/>
                      <a:pt x="11953" y="15954"/>
                      <a:pt x="9911" y="15954"/>
                    </a:cubicBezTo>
                    <a:cubicBezTo>
                      <a:pt x="7392" y="15954"/>
                      <a:pt x="4514" y="14613"/>
                      <a:pt x="3941" y="11496"/>
                    </a:cubicBezTo>
                    <a:cubicBezTo>
                      <a:pt x="3858" y="11064"/>
                      <a:pt x="3254" y="10464"/>
                      <a:pt x="2625" y="10464"/>
                    </a:cubicBezTo>
                    <a:cubicBezTo>
                      <a:pt x="2352" y="10464"/>
                      <a:pt x="2075" y="10577"/>
                      <a:pt x="1834" y="10865"/>
                    </a:cubicBezTo>
                    <a:cubicBezTo>
                      <a:pt x="1036" y="11830"/>
                      <a:pt x="0" y="17199"/>
                      <a:pt x="8263" y="19747"/>
                    </a:cubicBezTo>
                    <a:cubicBezTo>
                      <a:pt x="9009" y="19978"/>
                      <a:pt x="9751" y="20084"/>
                      <a:pt x="10474" y="20084"/>
                    </a:cubicBezTo>
                    <a:cubicBezTo>
                      <a:pt x="16046" y="20084"/>
                      <a:pt x="20444" y="13805"/>
                      <a:pt x="16407" y="10401"/>
                    </a:cubicBezTo>
                    <a:lnTo>
                      <a:pt x="16407" y="10401"/>
                    </a:lnTo>
                    <a:cubicBezTo>
                      <a:pt x="16407" y="10401"/>
                      <a:pt x="16985" y="10502"/>
                      <a:pt x="17725" y="10502"/>
                    </a:cubicBezTo>
                    <a:cubicBezTo>
                      <a:pt x="19299" y="10502"/>
                      <a:pt x="21609" y="10045"/>
                      <a:pt x="20670" y="7186"/>
                    </a:cubicBezTo>
                    <a:cubicBezTo>
                      <a:pt x="19361" y="3193"/>
                      <a:pt x="10142" y="1"/>
                      <a:pt x="8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rot="-1963149">
                <a:off x="3813689" y="1021743"/>
                <a:ext cx="20397" cy="20544"/>
              </a:xfrm>
              <a:custGeom>
                <a:avLst/>
                <a:gdLst/>
                <a:ahLst/>
                <a:cxnLst/>
                <a:rect l="l" t="t" r="r" b="b"/>
                <a:pathLst>
                  <a:path w="1656" h="1668" extrusionOk="0">
                    <a:moveTo>
                      <a:pt x="822" y="1"/>
                    </a:moveTo>
                    <a:cubicBezTo>
                      <a:pt x="370" y="1"/>
                      <a:pt x="1" y="382"/>
                      <a:pt x="1" y="834"/>
                    </a:cubicBezTo>
                    <a:cubicBezTo>
                      <a:pt x="1" y="1299"/>
                      <a:pt x="370" y="1668"/>
                      <a:pt x="822" y="1668"/>
                    </a:cubicBezTo>
                    <a:cubicBezTo>
                      <a:pt x="1287" y="1668"/>
                      <a:pt x="1656" y="1299"/>
                      <a:pt x="1656" y="834"/>
                    </a:cubicBezTo>
                    <a:cubicBezTo>
                      <a:pt x="1656" y="382"/>
                      <a:pt x="1287" y="1"/>
                      <a:pt x="822"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rot="-1963149">
                <a:off x="3698051" y="1000672"/>
                <a:ext cx="102661" cy="57852"/>
              </a:xfrm>
              <a:custGeom>
                <a:avLst/>
                <a:gdLst/>
                <a:ahLst/>
                <a:cxnLst/>
                <a:rect l="l" t="t" r="r" b="b"/>
                <a:pathLst>
                  <a:path w="8335" h="4697" extrusionOk="0">
                    <a:moveTo>
                      <a:pt x="729" y="0"/>
                    </a:moveTo>
                    <a:cubicBezTo>
                      <a:pt x="587" y="0"/>
                      <a:pt x="452" y="83"/>
                      <a:pt x="381" y="223"/>
                    </a:cubicBezTo>
                    <a:lnTo>
                      <a:pt x="84" y="866"/>
                    </a:lnTo>
                    <a:cubicBezTo>
                      <a:pt x="0" y="1057"/>
                      <a:pt x="84" y="1283"/>
                      <a:pt x="274" y="1366"/>
                    </a:cubicBezTo>
                    <a:lnTo>
                      <a:pt x="7442" y="4664"/>
                    </a:lnTo>
                    <a:cubicBezTo>
                      <a:pt x="7492" y="4686"/>
                      <a:pt x="7544" y="4696"/>
                      <a:pt x="7596" y="4696"/>
                    </a:cubicBezTo>
                    <a:cubicBezTo>
                      <a:pt x="7741" y="4696"/>
                      <a:pt x="7880" y="4614"/>
                      <a:pt x="7942" y="4474"/>
                    </a:cubicBezTo>
                    <a:lnTo>
                      <a:pt x="8239" y="3819"/>
                    </a:lnTo>
                    <a:cubicBezTo>
                      <a:pt x="8335" y="3628"/>
                      <a:pt x="8251" y="3402"/>
                      <a:pt x="8061" y="3319"/>
                    </a:cubicBezTo>
                    <a:lnTo>
                      <a:pt x="881" y="33"/>
                    </a:lnTo>
                    <a:cubicBezTo>
                      <a:pt x="831" y="11"/>
                      <a:pt x="780" y="0"/>
                      <a:pt x="729" y="0"/>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052" name="Picture 4">
            <a:extLst>
              <a:ext uri="{FF2B5EF4-FFF2-40B4-BE49-F238E27FC236}">
                <a16:creationId xmlns:a16="http://schemas.microsoft.com/office/drawing/2014/main" id="{A52C6BAF-000E-4D2E-964E-7D6776AC1A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4341" y="3497272"/>
            <a:ext cx="895317" cy="893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4711946"/>
      </p:ext>
    </p:extLst>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500" fill="hold">
                                          <p:stCondLst>
                                            <p:cond delay="0"/>
                                          </p:stCondLst>
                                        </p:cTn>
                                        <p:tgtEl>
                                          <p:spTgt spid="548"/>
                                        </p:tgtEl>
                                        <p:attrNameLst>
                                          <p:attrName>r</p:attrName>
                                        </p:attrNameLst>
                                      </p:cBhvr>
                                    </p:animRot>
                                    <p:animRot by="-240000">
                                      <p:cBhvr>
                                        <p:cTn id="7" dur="1000" fill="hold">
                                          <p:stCondLst>
                                            <p:cond delay="1000"/>
                                          </p:stCondLst>
                                        </p:cTn>
                                        <p:tgtEl>
                                          <p:spTgt spid="548"/>
                                        </p:tgtEl>
                                        <p:attrNameLst>
                                          <p:attrName>r</p:attrName>
                                        </p:attrNameLst>
                                      </p:cBhvr>
                                    </p:animRot>
                                    <p:animRot by="240000">
                                      <p:cBhvr>
                                        <p:cTn id="8" dur="1000" fill="hold">
                                          <p:stCondLst>
                                            <p:cond delay="2000"/>
                                          </p:stCondLst>
                                        </p:cTn>
                                        <p:tgtEl>
                                          <p:spTgt spid="548"/>
                                        </p:tgtEl>
                                        <p:attrNameLst>
                                          <p:attrName>r</p:attrName>
                                        </p:attrNameLst>
                                      </p:cBhvr>
                                    </p:animRot>
                                    <p:animRot by="-240000">
                                      <p:cBhvr>
                                        <p:cTn id="9" dur="1000" fill="hold">
                                          <p:stCondLst>
                                            <p:cond delay="3000"/>
                                          </p:stCondLst>
                                        </p:cTn>
                                        <p:tgtEl>
                                          <p:spTgt spid="548"/>
                                        </p:tgtEl>
                                        <p:attrNameLst>
                                          <p:attrName>r</p:attrName>
                                        </p:attrNameLst>
                                      </p:cBhvr>
                                    </p:animRot>
                                    <p:animRot by="120000">
                                      <p:cBhvr>
                                        <p:cTn id="10" dur="1000" fill="hold">
                                          <p:stCondLst>
                                            <p:cond delay="4000"/>
                                          </p:stCondLst>
                                        </p:cTn>
                                        <p:tgtEl>
                                          <p:spTgt spid="54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39"/>
          <p:cNvSpPr txBox="1">
            <a:spLocks noGrp="1"/>
          </p:cNvSpPr>
          <p:nvPr>
            <p:ph type="subTitle" idx="1"/>
          </p:nvPr>
        </p:nvSpPr>
        <p:spPr>
          <a:xfrm>
            <a:off x="1279200" y="436308"/>
            <a:ext cx="6585600" cy="824081"/>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zh-CN" altLang="en-US" sz="1800" dirty="0"/>
              <a:t>多标签分类问题不同于单标签分类问题</a:t>
            </a:r>
            <a:r>
              <a:rPr lang="en-US" altLang="zh-CN" sz="1800" dirty="0"/>
              <a:t>(</a:t>
            </a:r>
            <a:r>
              <a:rPr lang="zh-CN" altLang="en-US" sz="1800" dirty="0"/>
              <a:t>上文已经讨论过了</a:t>
            </a:r>
            <a:r>
              <a:rPr lang="en-US" altLang="zh-CN" sz="1800" dirty="0"/>
              <a:t>), </a:t>
            </a:r>
            <a:r>
              <a:rPr lang="zh-CN" altLang="en-US" sz="1800" dirty="0"/>
              <a:t>在数据不平衡的情况下</a:t>
            </a:r>
            <a:r>
              <a:rPr lang="en-US" altLang="zh-CN" sz="1800" dirty="0"/>
              <a:t>, </a:t>
            </a:r>
            <a:r>
              <a:rPr lang="zh-CN" altLang="en-US" sz="1800" dirty="0"/>
              <a:t>存在的问题也不太一样</a:t>
            </a:r>
            <a:r>
              <a:rPr lang="en-US" altLang="zh-CN" sz="1800" dirty="0"/>
              <a:t>: </a:t>
            </a:r>
            <a:endParaRPr sz="1800" dirty="0"/>
          </a:p>
        </p:txBody>
      </p:sp>
      <p:grpSp>
        <p:nvGrpSpPr>
          <p:cNvPr id="8" name="组合 7">
            <a:extLst>
              <a:ext uri="{FF2B5EF4-FFF2-40B4-BE49-F238E27FC236}">
                <a16:creationId xmlns:a16="http://schemas.microsoft.com/office/drawing/2014/main" id="{DA78A7C5-404E-41EA-A66F-ABCF45D08193}"/>
              </a:ext>
            </a:extLst>
          </p:cNvPr>
          <p:cNvGrpSpPr/>
          <p:nvPr/>
        </p:nvGrpSpPr>
        <p:grpSpPr>
          <a:xfrm>
            <a:off x="-4473146" y="1409225"/>
            <a:ext cx="4287795" cy="1705233"/>
            <a:chOff x="197708" y="1409225"/>
            <a:chExt cx="4287795" cy="1705233"/>
          </a:xfrm>
        </p:grpSpPr>
        <p:grpSp>
          <p:nvGrpSpPr>
            <p:cNvPr id="9" name="Google Shape;687;p42">
              <a:extLst>
                <a:ext uri="{FF2B5EF4-FFF2-40B4-BE49-F238E27FC236}">
                  <a16:creationId xmlns:a16="http://schemas.microsoft.com/office/drawing/2014/main" id="{A7575C31-5880-4129-AEA4-F2F576D0D7BA}"/>
                </a:ext>
              </a:extLst>
            </p:cNvPr>
            <p:cNvGrpSpPr/>
            <p:nvPr/>
          </p:nvGrpSpPr>
          <p:grpSpPr>
            <a:xfrm>
              <a:off x="197708" y="1409225"/>
              <a:ext cx="4287795" cy="1705233"/>
              <a:chOff x="2180925" y="540000"/>
              <a:chExt cx="4796700" cy="2370300"/>
            </a:xfrm>
          </p:grpSpPr>
          <p:sp>
            <p:nvSpPr>
              <p:cNvPr id="11" name="Google Shape;688;p42">
                <a:extLst>
                  <a:ext uri="{FF2B5EF4-FFF2-40B4-BE49-F238E27FC236}">
                    <a16:creationId xmlns:a16="http://schemas.microsoft.com/office/drawing/2014/main" id="{579C0F14-7AAE-4D0F-94FD-142C9E0EF28B}"/>
                  </a:ext>
                </a:extLst>
              </p:cNvPr>
              <p:cNvSpPr/>
              <p:nvPr/>
            </p:nvSpPr>
            <p:spPr>
              <a:xfrm>
                <a:off x="2180925" y="540000"/>
                <a:ext cx="4796700" cy="2370300"/>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689;p42">
                <a:extLst>
                  <a:ext uri="{FF2B5EF4-FFF2-40B4-BE49-F238E27FC236}">
                    <a16:creationId xmlns:a16="http://schemas.microsoft.com/office/drawing/2014/main" id="{B8C02182-9874-4E47-BA2F-9E3FE2F55EA2}"/>
                  </a:ext>
                </a:extLst>
              </p:cNvPr>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90;p42">
                <a:extLst>
                  <a:ext uri="{FF2B5EF4-FFF2-40B4-BE49-F238E27FC236}">
                    <a16:creationId xmlns:a16="http://schemas.microsoft.com/office/drawing/2014/main" id="{B4598915-87DB-495E-95B1-5E6551B32339}"/>
                  </a:ext>
                </a:extLst>
              </p:cNvPr>
              <p:cNvSpPr/>
              <p:nvPr/>
            </p:nvSpPr>
            <p:spPr>
              <a:xfrm rot="-2509601">
                <a:off x="2306914" y="612850"/>
                <a:ext cx="103467" cy="211973"/>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91;p42">
                <a:extLst>
                  <a:ext uri="{FF2B5EF4-FFF2-40B4-BE49-F238E27FC236}">
                    <a16:creationId xmlns:a16="http://schemas.microsoft.com/office/drawing/2014/main" id="{9EABC5FD-2751-4F9E-8D3F-D519F37F0C02}"/>
                  </a:ext>
                </a:extLst>
              </p:cNvPr>
              <p:cNvSpPr/>
              <p:nvPr/>
            </p:nvSpPr>
            <p:spPr>
              <a:xfrm rot="2282138">
                <a:off x="6703648" y="602412"/>
                <a:ext cx="103221" cy="211468"/>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92;p42">
                <a:extLst>
                  <a:ext uri="{FF2B5EF4-FFF2-40B4-BE49-F238E27FC236}">
                    <a16:creationId xmlns:a16="http://schemas.microsoft.com/office/drawing/2014/main" id="{428EA84D-6E0F-424A-A34A-63B214566339}"/>
                  </a:ext>
                </a:extLst>
              </p:cNvPr>
              <p:cNvSpPr/>
              <p:nvPr/>
            </p:nvSpPr>
            <p:spPr>
              <a:xfrm>
                <a:off x="2249000" y="8001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93;p42">
                <a:extLst>
                  <a:ext uri="{FF2B5EF4-FFF2-40B4-BE49-F238E27FC236}">
                    <a16:creationId xmlns:a16="http://schemas.microsoft.com/office/drawing/2014/main" id="{F21C6150-2A5F-48A8-86EB-02D37F75E2EA}"/>
                  </a:ext>
                </a:extLst>
              </p:cNvPr>
              <p:cNvSpPr/>
              <p:nvPr/>
            </p:nvSpPr>
            <p:spPr>
              <a:xfrm>
                <a:off x="2344250" y="262635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图片 9">
              <a:extLst>
                <a:ext uri="{FF2B5EF4-FFF2-40B4-BE49-F238E27FC236}">
                  <a16:creationId xmlns:a16="http://schemas.microsoft.com/office/drawing/2014/main" id="{D5CD80CC-058D-46D8-B3AA-61234C041DFA}"/>
                </a:ext>
              </a:extLst>
            </p:cNvPr>
            <p:cNvPicPr>
              <a:picLocks noChangeAspect="1"/>
            </p:cNvPicPr>
            <p:nvPr/>
          </p:nvPicPr>
          <p:blipFill>
            <a:blip r:embed="rId3"/>
            <a:stretch>
              <a:fillRect/>
            </a:stretch>
          </p:blipFill>
          <p:spPr>
            <a:xfrm>
              <a:off x="519989" y="1641067"/>
              <a:ext cx="3652991" cy="1244637"/>
            </a:xfrm>
            <a:prstGeom prst="rect">
              <a:avLst/>
            </a:prstGeom>
          </p:spPr>
        </p:pic>
      </p:grpSp>
      <p:grpSp>
        <p:nvGrpSpPr>
          <p:cNvPr id="17" name="组合 16">
            <a:extLst>
              <a:ext uri="{FF2B5EF4-FFF2-40B4-BE49-F238E27FC236}">
                <a16:creationId xmlns:a16="http://schemas.microsoft.com/office/drawing/2014/main" id="{5D6FF3B7-BA31-4CA4-8617-AB133B8C23D6}"/>
              </a:ext>
            </a:extLst>
          </p:cNvPr>
          <p:cNvGrpSpPr/>
          <p:nvPr/>
        </p:nvGrpSpPr>
        <p:grpSpPr>
          <a:xfrm>
            <a:off x="9329351" y="1415609"/>
            <a:ext cx="4287795" cy="1705233"/>
            <a:chOff x="4658499" y="1415609"/>
            <a:chExt cx="4287795" cy="1705233"/>
          </a:xfrm>
        </p:grpSpPr>
        <p:grpSp>
          <p:nvGrpSpPr>
            <p:cNvPr id="18" name="Google Shape;687;p42">
              <a:extLst>
                <a:ext uri="{FF2B5EF4-FFF2-40B4-BE49-F238E27FC236}">
                  <a16:creationId xmlns:a16="http://schemas.microsoft.com/office/drawing/2014/main" id="{DB4C060F-BA81-480D-AB32-01085A363F82}"/>
                </a:ext>
              </a:extLst>
            </p:cNvPr>
            <p:cNvGrpSpPr/>
            <p:nvPr/>
          </p:nvGrpSpPr>
          <p:grpSpPr>
            <a:xfrm>
              <a:off x="4658499" y="1415609"/>
              <a:ext cx="4287795" cy="1705233"/>
              <a:chOff x="2180925" y="540000"/>
              <a:chExt cx="4796700" cy="2370300"/>
            </a:xfrm>
          </p:grpSpPr>
          <p:sp>
            <p:nvSpPr>
              <p:cNvPr id="20" name="Google Shape;688;p42">
                <a:extLst>
                  <a:ext uri="{FF2B5EF4-FFF2-40B4-BE49-F238E27FC236}">
                    <a16:creationId xmlns:a16="http://schemas.microsoft.com/office/drawing/2014/main" id="{9F91F8BD-8507-4C5E-B82B-617F17FC79EC}"/>
                  </a:ext>
                </a:extLst>
              </p:cNvPr>
              <p:cNvSpPr/>
              <p:nvPr/>
            </p:nvSpPr>
            <p:spPr>
              <a:xfrm>
                <a:off x="2180925" y="540000"/>
                <a:ext cx="4796700" cy="2370300"/>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689;p42">
                <a:extLst>
                  <a:ext uri="{FF2B5EF4-FFF2-40B4-BE49-F238E27FC236}">
                    <a16:creationId xmlns:a16="http://schemas.microsoft.com/office/drawing/2014/main" id="{7A1D7B9A-E2E7-4E9C-82B1-D8BB714241A7}"/>
                  </a:ext>
                </a:extLst>
              </p:cNvPr>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90;p42">
                <a:extLst>
                  <a:ext uri="{FF2B5EF4-FFF2-40B4-BE49-F238E27FC236}">
                    <a16:creationId xmlns:a16="http://schemas.microsoft.com/office/drawing/2014/main" id="{90EF497E-0861-4642-95AD-C5DA97F64100}"/>
                  </a:ext>
                </a:extLst>
              </p:cNvPr>
              <p:cNvSpPr/>
              <p:nvPr/>
            </p:nvSpPr>
            <p:spPr>
              <a:xfrm rot="-2509601">
                <a:off x="2306914" y="612850"/>
                <a:ext cx="103467" cy="211973"/>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91;p42">
                <a:extLst>
                  <a:ext uri="{FF2B5EF4-FFF2-40B4-BE49-F238E27FC236}">
                    <a16:creationId xmlns:a16="http://schemas.microsoft.com/office/drawing/2014/main" id="{698359DA-3CEC-4D63-8D0D-CD7F0EDB3ADB}"/>
                  </a:ext>
                </a:extLst>
              </p:cNvPr>
              <p:cNvSpPr/>
              <p:nvPr/>
            </p:nvSpPr>
            <p:spPr>
              <a:xfrm rot="2282138">
                <a:off x="6703648" y="602412"/>
                <a:ext cx="103221" cy="211468"/>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92;p42">
                <a:extLst>
                  <a:ext uri="{FF2B5EF4-FFF2-40B4-BE49-F238E27FC236}">
                    <a16:creationId xmlns:a16="http://schemas.microsoft.com/office/drawing/2014/main" id="{A0D2E976-CEEB-4085-979C-3F553D262170}"/>
                  </a:ext>
                </a:extLst>
              </p:cNvPr>
              <p:cNvSpPr/>
              <p:nvPr/>
            </p:nvSpPr>
            <p:spPr>
              <a:xfrm>
                <a:off x="2249000" y="8001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93;p42">
                <a:extLst>
                  <a:ext uri="{FF2B5EF4-FFF2-40B4-BE49-F238E27FC236}">
                    <a16:creationId xmlns:a16="http://schemas.microsoft.com/office/drawing/2014/main" id="{6E9367F2-3A13-4ECE-A960-BC6D3E994917}"/>
                  </a:ext>
                </a:extLst>
              </p:cNvPr>
              <p:cNvSpPr/>
              <p:nvPr/>
            </p:nvSpPr>
            <p:spPr>
              <a:xfrm>
                <a:off x="2344250" y="262635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图片 18">
              <a:extLst>
                <a:ext uri="{FF2B5EF4-FFF2-40B4-BE49-F238E27FC236}">
                  <a16:creationId xmlns:a16="http://schemas.microsoft.com/office/drawing/2014/main" id="{12A026F9-9E0E-4E70-A689-91120BE27F0D}"/>
                </a:ext>
              </a:extLst>
            </p:cNvPr>
            <p:cNvPicPr>
              <a:picLocks noChangeAspect="1"/>
            </p:cNvPicPr>
            <p:nvPr/>
          </p:nvPicPr>
          <p:blipFill>
            <a:blip r:embed="rId4"/>
            <a:stretch>
              <a:fillRect/>
            </a:stretch>
          </p:blipFill>
          <p:spPr>
            <a:xfrm>
              <a:off x="4969045" y="1640391"/>
              <a:ext cx="3659199" cy="1245314"/>
            </a:xfrm>
            <a:prstGeom prst="rect">
              <a:avLst/>
            </a:prstGeom>
          </p:spPr>
        </p:pic>
      </p:grpSp>
      <p:grpSp>
        <p:nvGrpSpPr>
          <p:cNvPr id="3" name="组合 2">
            <a:extLst>
              <a:ext uri="{FF2B5EF4-FFF2-40B4-BE49-F238E27FC236}">
                <a16:creationId xmlns:a16="http://schemas.microsoft.com/office/drawing/2014/main" id="{4E9BC259-E828-458F-BB58-CF203BD1DD8F}"/>
              </a:ext>
            </a:extLst>
          </p:cNvPr>
          <p:cNvGrpSpPr/>
          <p:nvPr/>
        </p:nvGrpSpPr>
        <p:grpSpPr>
          <a:xfrm>
            <a:off x="1484548" y="1624121"/>
            <a:ext cx="6380251" cy="1261583"/>
            <a:chOff x="1484548" y="1624121"/>
            <a:chExt cx="6380251" cy="1261583"/>
          </a:xfrm>
        </p:grpSpPr>
        <p:sp>
          <p:nvSpPr>
            <p:cNvPr id="2" name="Google Shape;588;p39">
              <a:extLst>
                <a:ext uri="{FF2B5EF4-FFF2-40B4-BE49-F238E27FC236}">
                  <a16:creationId xmlns:a16="http://schemas.microsoft.com/office/drawing/2014/main" id="{56A4E5AA-0B4E-40EB-B83E-229E7034A7AE}"/>
                </a:ext>
              </a:extLst>
            </p:cNvPr>
            <p:cNvSpPr txBox="1">
              <a:spLocks/>
            </p:cNvSpPr>
            <p:nvPr/>
          </p:nvSpPr>
          <p:spPr>
            <a:xfrm>
              <a:off x="2253342" y="1624121"/>
              <a:ext cx="5611457" cy="126158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26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indent="0" algn="just"/>
              <a:r>
                <a:rPr lang="zh-CN" altLang="en-US" sz="1800" dirty="0"/>
                <a:t>对于每个标签</a:t>
              </a:r>
              <a:r>
                <a:rPr lang="en-US" altLang="zh-CN" sz="1800" dirty="0"/>
                <a:t>, </a:t>
              </a:r>
              <a:r>
                <a:rPr lang="zh-CN" altLang="en-US" sz="1800" dirty="0"/>
                <a:t>都使用独立的</a:t>
              </a:r>
              <a:r>
                <a:rPr lang="en-US" altLang="zh-CN" sz="1800" dirty="0"/>
                <a:t>Binary Cross Entropy(BCE)</a:t>
              </a:r>
              <a:r>
                <a:rPr lang="zh-CN" altLang="en-US" sz="1800" dirty="0"/>
                <a:t>损失函数</a:t>
              </a:r>
              <a:r>
                <a:rPr lang="en-US" altLang="zh-CN" sz="1800" dirty="0"/>
                <a:t>. </a:t>
              </a:r>
              <a:r>
                <a:rPr lang="zh-CN" altLang="en-US" sz="1800" dirty="0"/>
                <a:t>但是由于数据不平衡问题</a:t>
              </a:r>
              <a:r>
                <a:rPr lang="en-US" altLang="zh-CN" sz="1800" dirty="0"/>
                <a:t>, </a:t>
              </a:r>
              <a:r>
                <a:rPr lang="zh-CN" altLang="en-US" sz="1800" dirty="0"/>
                <a:t>小类别出现频率过低</a:t>
              </a:r>
              <a:r>
                <a:rPr lang="en-US" altLang="zh-CN" sz="1800" dirty="0"/>
                <a:t>, </a:t>
              </a:r>
              <a:r>
                <a:rPr lang="zh-CN" altLang="en-US" sz="1800" dirty="0"/>
                <a:t>使得负面预测主导</a:t>
              </a:r>
              <a:r>
                <a:rPr lang="en-US" altLang="zh-CN" sz="1800" dirty="0"/>
                <a:t>loss</a:t>
              </a:r>
              <a:r>
                <a:rPr lang="zh-CN" altLang="en-US" sz="1800" dirty="0"/>
                <a:t>的下降</a:t>
              </a:r>
              <a:r>
                <a:rPr lang="en-US" altLang="zh-CN" sz="1800" dirty="0"/>
                <a:t>, </a:t>
              </a:r>
              <a:r>
                <a:rPr lang="zh-CN" altLang="en-US" sz="1800" dirty="0"/>
                <a:t>影响这些小类别的学习</a:t>
              </a:r>
              <a:r>
                <a:rPr lang="en-US" altLang="zh-CN" sz="1800" dirty="0"/>
                <a:t>.</a:t>
              </a:r>
              <a:endParaRPr lang="zh-CN" altLang="en-US" sz="1800" dirty="0"/>
            </a:p>
          </p:txBody>
        </p:sp>
        <p:grpSp>
          <p:nvGrpSpPr>
            <p:cNvPr id="28" name="Google Shape;657;p41">
              <a:extLst>
                <a:ext uri="{FF2B5EF4-FFF2-40B4-BE49-F238E27FC236}">
                  <a16:creationId xmlns:a16="http://schemas.microsoft.com/office/drawing/2014/main" id="{5125CCD2-9602-4819-8A8B-7DE3226B25E7}"/>
                </a:ext>
              </a:extLst>
            </p:cNvPr>
            <p:cNvGrpSpPr/>
            <p:nvPr/>
          </p:nvGrpSpPr>
          <p:grpSpPr>
            <a:xfrm>
              <a:off x="1484548" y="1951164"/>
              <a:ext cx="756257" cy="538293"/>
              <a:chOff x="3634764" y="2117601"/>
              <a:chExt cx="756257" cy="538293"/>
            </a:xfrm>
          </p:grpSpPr>
          <p:sp>
            <p:nvSpPr>
              <p:cNvPr id="29" name="Google Shape;658;p41">
                <a:extLst>
                  <a:ext uri="{FF2B5EF4-FFF2-40B4-BE49-F238E27FC236}">
                    <a16:creationId xmlns:a16="http://schemas.microsoft.com/office/drawing/2014/main" id="{023E4CA6-1D7C-4B13-A72C-3BEE0172E153}"/>
                  </a:ext>
                </a:extLst>
              </p:cNvPr>
              <p:cNvSpPr/>
              <p:nvPr/>
            </p:nvSpPr>
            <p:spPr>
              <a:xfrm rot="695180">
                <a:off x="3665063" y="2299091"/>
                <a:ext cx="174903" cy="319452"/>
              </a:xfrm>
              <a:custGeom>
                <a:avLst/>
                <a:gdLst/>
                <a:ahLst/>
                <a:cxnLst/>
                <a:rect l="l" t="t" r="r" b="b"/>
                <a:pathLst>
                  <a:path w="7894" h="14418" extrusionOk="0">
                    <a:moveTo>
                      <a:pt x="4115" y="1"/>
                    </a:moveTo>
                    <a:cubicBezTo>
                      <a:pt x="3449" y="1"/>
                      <a:pt x="2571" y="279"/>
                      <a:pt x="1821" y="686"/>
                    </a:cubicBezTo>
                    <a:cubicBezTo>
                      <a:pt x="750" y="1281"/>
                      <a:pt x="297" y="3210"/>
                      <a:pt x="95" y="4746"/>
                    </a:cubicBezTo>
                    <a:cubicBezTo>
                      <a:pt x="0" y="5544"/>
                      <a:pt x="637" y="6212"/>
                      <a:pt x="1401" y="6212"/>
                    </a:cubicBezTo>
                    <a:cubicBezTo>
                      <a:pt x="1504" y="6212"/>
                      <a:pt x="1608" y="6200"/>
                      <a:pt x="1714" y="6175"/>
                    </a:cubicBezTo>
                    <a:cubicBezTo>
                      <a:pt x="1873" y="6125"/>
                      <a:pt x="2032" y="6100"/>
                      <a:pt x="2197" y="6100"/>
                    </a:cubicBezTo>
                    <a:cubicBezTo>
                      <a:pt x="2230" y="6100"/>
                      <a:pt x="2264" y="6101"/>
                      <a:pt x="2297" y="6103"/>
                    </a:cubicBezTo>
                    <a:cubicBezTo>
                      <a:pt x="2762" y="6198"/>
                      <a:pt x="3691" y="14414"/>
                      <a:pt x="4714" y="14414"/>
                    </a:cubicBezTo>
                    <a:cubicBezTo>
                      <a:pt x="4924" y="14414"/>
                      <a:pt x="5156" y="14418"/>
                      <a:pt x="5396" y="14418"/>
                    </a:cubicBezTo>
                    <a:cubicBezTo>
                      <a:pt x="6338" y="14418"/>
                      <a:pt x="7389" y="14357"/>
                      <a:pt x="7608" y="13759"/>
                    </a:cubicBezTo>
                    <a:cubicBezTo>
                      <a:pt x="7893" y="13009"/>
                      <a:pt x="5465" y="686"/>
                      <a:pt x="4905" y="222"/>
                    </a:cubicBezTo>
                    <a:cubicBezTo>
                      <a:pt x="4720" y="68"/>
                      <a:pt x="4443" y="1"/>
                      <a:pt x="4115" y="1"/>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59;p41">
                <a:extLst>
                  <a:ext uri="{FF2B5EF4-FFF2-40B4-BE49-F238E27FC236}">
                    <a16:creationId xmlns:a16="http://schemas.microsoft.com/office/drawing/2014/main" id="{2A23540E-E0F9-4240-98C4-87EF4F77FDAA}"/>
                  </a:ext>
                </a:extLst>
              </p:cNvPr>
              <p:cNvSpPr/>
              <p:nvPr/>
            </p:nvSpPr>
            <p:spPr>
              <a:xfrm rot="695180">
                <a:off x="3843991" y="2139529"/>
                <a:ext cx="254844" cy="359622"/>
              </a:xfrm>
              <a:custGeom>
                <a:avLst/>
                <a:gdLst/>
                <a:ahLst/>
                <a:cxnLst/>
                <a:rect l="l" t="t" r="r" b="b"/>
                <a:pathLst>
                  <a:path w="11502" h="16231" extrusionOk="0">
                    <a:moveTo>
                      <a:pt x="5478" y="1"/>
                    </a:moveTo>
                    <a:cubicBezTo>
                      <a:pt x="5026" y="1"/>
                      <a:pt x="4530" y="75"/>
                      <a:pt x="3989" y="235"/>
                    </a:cubicBezTo>
                    <a:cubicBezTo>
                      <a:pt x="2393" y="711"/>
                      <a:pt x="417" y="1616"/>
                      <a:pt x="72" y="3450"/>
                    </a:cubicBezTo>
                    <a:cubicBezTo>
                      <a:pt x="0" y="3866"/>
                      <a:pt x="48" y="4283"/>
                      <a:pt x="203" y="4676"/>
                    </a:cubicBezTo>
                    <a:cubicBezTo>
                      <a:pt x="420" y="5236"/>
                      <a:pt x="836" y="5696"/>
                      <a:pt x="1427" y="5696"/>
                    </a:cubicBezTo>
                    <a:cubicBezTo>
                      <a:pt x="1515" y="5696"/>
                      <a:pt x="1607" y="5686"/>
                      <a:pt x="1703" y="5664"/>
                    </a:cubicBezTo>
                    <a:cubicBezTo>
                      <a:pt x="2620" y="5450"/>
                      <a:pt x="2870" y="4331"/>
                      <a:pt x="3644" y="3890"/>
                    </a:cubicBezTo>
                    <a:cubicBezTo>
                      <a:pt x="3838" y="3774"/>
                      <a:pt x="4073" y="3709"/>
                      <a:pt x="4302" y="3709"/>
                    </a:cubicBezTo>
                    <a:cubicBezTo>
                      <a:pt x="4566" y="3709"/>
                      <a:pt x="4823" y="3795"/>
                      <a:pt x="5001" y="3985"/>
                    </a:cubicBezTo>
                    <a:cubicBezTo>
                      <a:pt x="6323" y="5402"/>
                      <a:pt x="3798" y="8772"/>
                      <a:pt x="3263" y="10129"/>
                    </a:cubicBezTo>
                    <a:cubicBezTo>
                      <a:pt x="2774" y="11367"/>
                      <a:pt x="1584" y="13987"/>
                      <a:pt x="2929" y="15094"/>
                    </a:cubicBezTo>
                    <a:cubicBezTo>
                      <a:pt x="3842" y="15856"/>
                      <a:pt x="5179" y="16230"/>
                      <a:pt x="6473" y="16230"/>
                    </a:cubicBezTo>
                    <a:cubicBezTo>
                      <a:pt x="7222" y="16230"/>
                      <a:pt x="7956" y="16105"/>
                      <a:pt x="8585" y="15856"/>
                    </a:cubicBezTo>
                    <a:cubicBezTo>
                      <a:pt x="10156" y="15237"/>
                      <a:pt x="11502" y="12629"/>
                      <a:pt x="9954" y="11272"/>
                    </a:cubicBezTo>
                    <a:cubicBezTo>
                      <a:pt x="9800" y="11136"/>
                      <a:pt x="9536" y="11088"/>
                      <a:pt x="9214" y="11088"/>
                    </a:cubicBezTo>
                    <a:cubicBezTo>
                      <a:pt x="8393" y="11088"/>
                      <a:pt x="7196" y="11405"/>
                      <a:pt x="6502" y="11405"/>
                    </a:cubicBezTo>
                    <a:cubicBezTo>
                      <a:pt x="6202" y="11405"/>
                      <a:pt x="5996" y="11346"/>
                      <a:pt x="5953" y="11177"/>
                    </a:cubicBezTo>
                    <a:cubicBezTo>
                      <a:pt x="5775" y="10462"/>
                      <a:pt x="7549" y="9843"/>
                      <a:pt x="8620" y="6379"/>
                    </a:cubicBezTo>
                    <a:cubicBezTo>
                      <a:pt x="9543" y="3352"/>
                      <a:pt x="8516" y="1"/>
                      <a:pt x="5478"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60;p41">
                <a:extLst>
                  <a:ext uri="{FF2B5EF4-FFF2-40B4-BE49-F238E27FC236}">
                    <a16:creationId xmlns:a16="http://schemas.microsoft.com/office/drawing/2014/main" id="{8760DF5F-01B6-40EA-AF5C-9FDB838F4185}"/>
                  </a:ext>
                </a:extLst>
              </p:cNvPr>
              <p:cNvSpPr/>
              <p:nvPr/>
            </p:nvSpPr>
            <p:spPr>
              <a:xfrm rot="695180">
                <a:off x="4094661" y="2290484"/>
                <a:ext cx="264681" cy="342318"/>
              </a:xfrm>
              <a:custGeom>
                <a:avLst/>
                <a:gdLst/>
                <a:ahLst/>
                <a:cxnLst/>
                <a:rect l="l" t="t" r="r" b="b"/>
                <a:pathLst>
                  <a:path w="11946" h="15450" extrusionOk="0">
                    <a:moveTo>
                      <a:pt x="4970" y="0"/>
                    </a:moveTo>
                    <a:cubicBezTo>
                      <a:pt x="3632" y="0"/>
                      <a:pt x="2360" y="623"/>
                      <a:pt x="1286" y="1484"/>
                    </a:cubicBezTo>
                    <a:cubicBezTo>
                      <a:pt x="667" y="1984"/>
                      <a:pt x="0" y="2829"/>
                      <a:pt x="214" y="3674"/>
                    </a:cubicBezTo>
                    <a:cubicBezTo>
                      <a:pt x="391" y="4336"/>
                      <a:pt x="1086" y="4800"/>
                      <a:pt x="1767" y="4800"/>
                    </a:cubicBezTo>
                    <a:cubicBezTo>
                      <a:pt x="1957" y="4800"/>
                      <a:pt x="2146" y="4764"/>
                      <a:pt x="2322" y="4686"/>
                    </a:cubicBezTo>
                    <a:cubicBezTo>
                      <a:pt x="2539" y="4598"/>
                      <a:pt x="2756" y="4451"/>
                      <a:pt x="2973" y="4451"/>
                    </a:cubicBezTo>
                    <a:cubicBezTo>
                      <a:pt x="3018" y="4451"/>
                      <a:pt x="3063" y="4458"/>
                      <a:pt x="3108" y="4472"/>
                    </a:cubicBezTo>
                    <a:cubicBezTo>
                      <a:pt x="3608" y="4627"/>
                      <a:pt x="3405" y="5389"/>
                      <a:pt x="3048" y="5746"/>
                    </a:cubicBezTo>
                    <a:cubicBezTo>
                      <a:pt x="2679" y="6115"/>
                      <a:pt x="2179" y="6544"/>
                      <a:pt x="2346" y="7032"/>
                    </a:cubicBezTo>
                    <a:cubicBezTo>
                      <a:pt x="2584" y="7687"/>
                      <a:pt x="3572" y="7389"/>
                      <a:pt x="4239" y="7591"/>
                    </a:cubicBezTo>
                    <a:cubicBezTo>
                      <a:pt x="5120" y="7865"/>
                      <a:pt x="5310" y="9115"/>
                      <a:pt x="4894" y="9937"/>
                    </a:cubicBezTo>
                    <a:cubicBezTo>
                      <a:pt x="4489" y="10770"/>
                      <a:pt x="3703" y="11330"/>
                      <a:pt x="3096" y="12032"/>
                    </a:cubicBezTo>
                    <a:cubicBezTo>
                      <a:pt x="2489" y="12735"/>
                      <a:pt x="2060" y="13759"/>
                      <a:pt x="2512" y="14557"/>
                    </a:cubicBezTo>
                    <a:cubicBezTo>
                      <a:pt x="2881" y="15200"/>
                      <a:pt x="3691" y="15450"/>
                      <a:pt x="4417" y="15450"/>
                    </a:cubicBezTo>
                    <a:cubicBezTo>
                      <a:pt x="5489" y="15450"/>
                      <a:pt x="6489" y="15009"/>
                      <a:pt x="7430" y="14521"/>
                    </a:cubicBezTo>
                    <a:cubicBezTo>
                      <a:pt x="8692" y="13854"/>
                      <a:pt x="9942" y="13033"/>
                      <a:pt x="10573" y="11759"/>
                    </a:cubicBezTo>
                    <a:cubicBezTo>
                      <a:pt x="11946" y="9072"/>
                      <a:pt x="9977" y="5911"/>
                      <a:pt x="6991" y="5911"/>
                    </a:cubicBezTo>
                    <a:cubicBezTo>
                      <a:pt x="6947" y="5911"/>
                      <a:pt x="6903" y="5911"/>
                      <a:pt x="6858" y="5913"/>
                    </a:cubicBezTo>
                    <a:cubicBezTo>
                      <a:pt x="7525" y="5079"/>
                      <a:pt x="7942" y="4091"/>
                      <a:pt x="8084" y="3043"/>
                    </a:cubicBezTo>
                    <a:cubicBezTo>
                      <a:pt x="8168" y="2448"/>
                      <a:pt x="8144" y="1805"/>
                      <a:pt x="7846" y="1293"/>
                    </a:cubicBezTo>
                    <a:cubicBezTo>
                      <a:pt x="7537" y="769"/>
                      <a:pt x="6953" y="436"/>
                      <a:pt x="6358" y="233"/>
                    </a:cubicBezTo>
                    <a:cubicBezTo>
                      <a:pt x="5891" y="73"/>
                      <a:pt x="5427" y="0"/>
                      <a:pt x="4970" y="0"/>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61;p41">
                <a:extLst>
                  <a:ext uri="{FF2B5EF4-FFF2-40B4-BE49-F238E27FC236}">
                    <a16:creationId xmlns:a16="http://schemas.microsoft.com/office/drawing/2014/main" id="{99F61EA6-6CF1-46B6-9183-169FD32C5E65}"/>
                  </a:ext>
                </a:extLst>
              </p:cNvPr>
              <p:cNvSpPr/>
              <p:nvPr/>
            </p:nvSpPr>
            <p:spPr>
              <a:xfrm rot="695180">
                <a:off x="4100408" y="2337816"/>
                <a:ext cx="161720" cy="286195"/>
              </a:xfrm>
              <a:custGeom>
                <a:avLst/>
                <a:gdLst/>
                <a:ahLst/>
                <a:cxnLst/>
                <a:rect l="l" t="t" r="r" b="b"/>
                <a:pathLst>
                  <a:path w="7299" h="12917" extrusionOk="0">
                    <a:moveTo>
                      <a:pt x="3571" y="1"/>
                    </a:moveTo>
                    <a:cubicBezTo>
                      <a:pt x="2985" y="1"/>
                      <a:pt x="2404" y="353"/>
                      <a:pt x="1917" y="713"/>
                    </a:cubicBezTo>
                    <a:cubicBezTo>
                      <a:pt x="1322" y="1153"/>
                      <a:pt x="727" y="1629"/>
                      <a:pt x="0" y="1641"/>
                    </a:cubicBezTo>
                    <a:cubicBezTo>
                      <a:pt x="309" y="2027"/>
                      <a:pt x="802" y="2271"/>
                      <a:pt x="1290" y="2271"/>
                    </a:cubicBezTo>
                    <a:cubicBezTo>
                      <a:pt x="1480" y="2271"/>
                      <a:pt x="1669" y="2233"/>
                      <a:pt x="1846" y="2153"/>
                    </a:cubicBezTo>
                    <a:cubicBezTo>
                      <a:pt x="2063" y="2065"/>
                      <a:pt x="2280" y="1918"/>
                      <a:pt x="2497" y="1918"/>
                    </a:cubicBezTo>
                    <a:cubicBezTo>
                      <a:pt x="2542" y="1918"/>
                      <a:pt x="2587" y="1925"/>
                      <a:pt x="2632" y="1939"/>
                    </a:cubicBezTo>
                    <a:cubicBezTo>
                      <a:pt x="3132" y="2094"/>
                      <a:pt x="2929" y="2856"/>
                      <a:pt x="2572" y="3213"/>
                    </a:cubicBezTo>
                    <a:cubicBezTo>
                      <a:pt x="2203" y="3582"/>
                      <a:pt x="1703" y="4011"/>
                      <a:pt x="1882" y="4499"/>
                    </a:cubicBezTo>
                    <a:cubicBezTo>
                      <a:pt x="2108" y="5154"/>
                      <a:pt x="3096" y="4856"/>
                      <a:pt x="3763" y="5058"/>
                    </a:cubicBezTo>
                    <a:cubicBezTo>
                      <a:pt x="4644" y="5332"/>
                      <a:pt x="4834" y="6582"/>
                      <a:pt x="4418" y="7404"/>
                    </a:cubicBezTo>
                    <a:cubicBezTo>
                      <a:pt x="4013" y="8237"/>
                      <a:pt x="3227" y="8797"/>
                      <a:pt x="2620" y="9499"/>
                    </a:cubicBezTo>
                    <a:cubicBezTo>
                      <a:pt x="2013" y="10202"/>
                      <a:pt x="1584" y="11226"/>
                      <a:pt x="2048" y="12024"/>
                    </a:cubicBezTo>
                    <a:cubicBezTo>
                      <a:pt x="2405" y="12667"/>
                      <a:pt x="3215" y="12917"/>
                      <a:pt x="3941" y="12917"/>
                    </a:cubicBezTo>
                    <a:cubicBezTo>
                      <a:pt x="4834" y="12917"/>
                      <a:pt x="5680" y="12607"/>
                      <a:pt x="6477" y="12226"/>
                    </a:cubicBezTo>
                    <a:cubicBezTo>
                      <a:pt x="5477" y="11774"/>
                      <a:pt x="4703" y="10690"/>
                      <a:pt x="5049" y="9666"/>
                    </a:cubicBezTo>
                    <a:cubicBezTo>
                      <a:pt x="5239" y="9083"/>
                      <a:pt x="5715" y="8654"/>
                      <a:pt x="6049" y="8142"/>
                    </a:cubicBezTo>
                    <a:cubicBezTo>
                      <a:pt x="7299" y="6154"/>
                      <a:pt x="5906" y="3558"/>
                      <a:pt x="3560" y="3499"/>
                    </a:cubicBezTo>
                    <a:cubicBezTo>
                      <a:pt x="4203" y="2475"/>
                      <a:pt x="4346" y="1201"/>
                      <a:pt x="3965" y="58"/>
                    </a:cubicBezTo>
                    <a:cubicBezTo>
                      <a:pt x="3834" y="19"/>
                      <a:pt x="3703" y="1"/>
                      <a:pt x="3571"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62;p41">
                <a:extLst>
                  <a:ext uri="{FF2B5EF4-FFF2-40B4-BE49-F238E27FC236}">
                    <a16:creationId xmlns:a16="http://schemas.microsoft.com/office/drawing/2014/main" id="{D6007721-D40F-4812-9E03-B934A5113E93}"/>
                  </a:ext>
                </a:extLst>
              </p:cNvPr>
              <p:cNvSpPr/>
              <p:nvPr/>
            </p:nvSpPr>
            <p:spPr>
              <a:xfrm rot="695180">
                <a:off x="3663613" y="2313632"/>
                <a:ext cx="159593" cy="302968"/>
              </a:xfrm>
              <a:custGeom>
                <a:avLst/>
                <a:gdLst/>
                <a:ahLst/>
                <a:cxnLst/>
                <a:rect l="l" t="t" r="r" b="b"/>
                <a:pathLst>
                  <a:path w="7203" h="13674" extrusionOk="0">
                    <a:moveTo>
                      <a:pt x="1750" y="0"/>
                    </a:moveTo>
                    <a:lnTo>
                      <a:pt x="1750" y="0"/>
                    </a:lnTo>
                    <a:cubicBezTo>
                      <a:pt x="726" y="643"/>
                      <a:pt x="285" y="2513"/>
                      <a:pt x="95" y="4001"/>
                    </a:cubicBezTo>
                    <a:cubicBezTo>
                      <a:pt x="1" y="4805"/>
                      <a:pt x="630" y="5471"/>
                      <a:pt x="1388" y="5471"/>
                    </a:cubicBezTo>
                    <a:cubicBezTo>
                      <a:pt x="1494" y="5471"/>
                      <a:pt x="1604" y="5458"/>
                      <a:pt x="1714" y="5430"/>
                    </a:cubicBezTo>
                    <a:cubicBezTo>
                      <a:pt x="1862" y="5384"/>
                      <a:pt x="2009" y="5366"/>
                      <a:pt x="2163" y="5366"/>
                    </a:cubicBezTo>
                    <a:cubicBezTo>
                      <a:pt x="2207" y="5366"/>
                      <a:pt x="2252" y="5368"/>
                      <a:pt x="2297" y="5370"/>
                    </a:cubicBezTo>
                    <a:cubicBezTo>
                      <a:pt x="2762" y="5454"/>
                      <a:pt x="3691" y="13669"/>
                      <a:pt x="4714" y="13669"/>
                    </a:cubicBezTo>
                    <a:cubicBezTo>
                      <a:pt x="4939" y="13669"/>
                      <a:pt x="5189" y="13674"/>
                      <a:pt x="5445" y="13674"/>
                    </a:cubicBezTo>
                    <a:cubicBezTo>
                      <a:pt x="6086" y="13674"/>
                      <a:pt x="6769" y="13643"/>
                      <a:pt x="7203" y="13431"/>
                    </a:cubicBezTo>
                    <a:cubicBezTo>
                      <a:pt x="6203" y="12526"/>
                      <a:pt x="5441" y="11383"/>
                      <a:pt x="4988" y="10121"/>
                    </a:cubicBezTo>
                    <a:cubicBezTo>
                      <a:pt x="4393" y="8430"/>
                      <a:pt x="4381" y="6608"/>
                      <a:pt x="3988" y="4870"/>
                    </a:cubicBezTo>
                    <a:cubicBezTo>
                      <a:pt x="3952" y="4620"/>
                      <a:pt x="3845" y="4394"/>
                      <a:pt x="3679" y="4215"/>
                    </a:cubicBezTo>
                    <a:cubicBezTo>
                      <a:pt x="3485" y="4039"/>
                      <a:pt x="3235" y="4007"/>
                      <a:pt x="2968" y="4007"/>
                    </a:cubicBezTo>
                    <a:cubicBezTo>
                      <a:pt x="2813" y="4007"/>
                      <a:pt x="2651" y="4018"/>
                      <a:pt x="2492" y="4018"/>
                    </a:cubicBezTo>
                    <a:cubicBezTo>
                      <a:pt x="2352" y="4018"/>
                      <a:pt x="2214" y="4009"/>
                      <a:pt x="2083" y="3977"/>
                    </a:cubicBezTo>
                    <a:cubicBezTo>
                      <a:pt x="1285" y="3775"/>
                      <a:pt x="1047" y="2727"/>
                      <a:pt x="1214" y="1917"/>
                    </a:cubicBezTo>
                    <a:cubicBezTo>
                      <a:pt x="1345" y="1274"/>
                      <a:pt x="1643" y="643"/>
                      <a:pt x="1750" y="0"/>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63;p41">
                <a:extLst>
                  <a:ext uri="{FF2B5EF4-FFF2-40B4-BE49-F238E27FC236}">
                    <a16:creationId xmlns:a16="http://schemas.microsoft.com/office/drawing/2014/main" id="{769778E0-6EEF-499A-9DCE-DDAF19BB0552}"/>
                  </a:ext>
                </a:extLst>
              </p:cNvPr>
              <p:cNvSpPr/>
              <p:nvPr/>
            </p:nvSpPr>
            <p:spPr>
              <a:xfrm rot="695180">
                <a:off x="3842147" y="2199230"/>
                <a:ext cx="231380" cy="297783"/>
              </a:xfrm>
              <a:custGeom>
                <a:avLst/>
                <a:gdLst/>
                <a:ahLst/>
                <a:cxnLst/>
                <a:rect l="l" t="t" r="r" b="b"/>
                <a:pathLst>
                  <a:path w="10443" h="13440" extrusionOk="0">
                    <a:moveTo>
                      <a:pt x="3736" y="0"/>
                    </a:moveTo>
                    <a:cubicBezTo>
                      <a:pt x="3330" y="0"/>
                      <a:pt x="2926" y="89"/>
                      <a:pt x="2561" y="278"/>
                    </a:cubicBezTo>
                    <a:cubicBezTo>
                      <a:pt x="2049" y="552"/>
                      <a:pt x="1632" y="992"/>
                      <a:pt x="1156" y="1349"/>
                    </a:cubicBezTo>
                    <a:cubicBezTo>
                      <a:pt x="822" y="1611"/>
                      <a:pt x="429" y="1778"/>
                      <a:pt x="1" y="1849"/>
                    </a:cubicBezTo>
                    <a:cubicBezTo>
                      <a:pt x="1" y="1861"/>
                      <a:pt x="1" y="1873"/>
                      <a:pt x="13" y="1885"/>
                    </a:cubicBezTo>
                    <a:cubicBezTo>
                      <a:pt x="230" y="2445"/>
                      <a:pt x="646" y="2905"/>
                      <a:pt x="1237" y="2905"/>
                    </a:cubicBezTo>
                    <a:cubicBezTo>
                      <a:pt x="1325" y="2905"/>
                      <a:pt x="1417" y="2895"/>
                      <a:pt x="1513" y="2873"/>
                    </a:cubicBezTo>
                    <a:cubicBezTo>
                      <a:pt x="2430" y="2659"/>
                      <a:pt x="2680" y="1540"/>
                      <a:pt x="3442" y="1099"/>
                    </a:cubicBezTo>
                    <a:cubicBezTo>
                      <a:pt x="3641" y="983"/>
                      <a:pt x="3877" y="918"/>
                      <a:pt x="4105" y="918"/>
                    </a:cubicBezTo>
                    <a:cubicBezTo>
                      <a:pt x="4368" y="918"/>
                      <a:pt x="4621" y="1004"/>
                      <a:pt x="4799" y="1194"/>
                    </a:cubicBezTo>
                    <a:cubicBezTo>
                      <a:pt x="6121" y="2623"/>
                      <a:pt x="3597" y="5993"/>
                      <a:pt x="3073" y="7338"/>
                    </a:cubicBezTo>
                    <a:cubicBezTo>
                      <a:pt x="2584" y="8576"/>
                      <a:pt x="1394" y="11196"/>
                      <a:pt x="2727" y="12303"/>
                    </a:cubicBezTo>
                    <a:cubicBezTo>
                      <a:pt x="3647" y="13065"/>
                      <a:pt x="4983" y="13439"/>
                      <a:pt x="6277" y="13439"/>
                    </a:cubicBezTo>
                    <a:cubicBezTo>
                      <a:pt x="7026" y="13439"/>
                      <a:pt x="7762" y="13314"/>
                      <a:pt x="8395" y="13065"/>
                    </a:cubicBezTo>
                    <a:cubicBezTo>
                      <a:pt x="9431" y="12648"/>
                      <a:pt x="10371" y="11374"/>
                      <a:pt x="10443" y="10160"/>
                    </a:cubicBezTo>
                    <a:lnTo>
                      <a:pt x="10443" y="10160"/>
                    </a:lnTo>
                    <a:cubicBezTo>
                      <a:pt x="8871" y="10493"/>
                      <a:pt x="7264" y="10672"/>
                      <a:pt x="5656" y="10708"/>
                    </a:cubicBezTo>
                    <a:cubicBezTo>
                      <a:pt x="5620" y="10708"/>
                      <a:pt x="5584" y="10709"/>
                      <a:pt x="5547" y="10709"/>
                    </a:cubicBezTo>
                    <a:cubicBezTo>
                      <a:pt x="4999" y="10709"/>
                      <a:pt x="4376" y="10616"/>
                      <a:pt x="4108" y="10148"/>
                    </a:cubicBezTo>
                    <a:cubicBezTo>
                      <a:pt x="3978" y="9886"/>
                      <a:pt x="3942" y="9588"/>
                      <a:pt x="4001" y="9315"/>
                    </a:cubicBezTo>
                    <a:cubicBezTo>
                      <a:pt x="4251" y="7445"/>
                      <a:pt x="6037" y="6136"/>
                      <a:pt x="6585" y="4338"/>
                    </a:cubicBezTo>
                    <a:cubicBezTo>
                      <a:pt x="6942" y="3171"/>
                      <a:pt x="6716" y="1825"/>
                      <a:pt x="5883" y="933"/>
                    </a:cubicBezTo>
                    <a:cubicBezTo>
                      <a:pt x="5338" y="341"/>
                      <a:pt x="4533" y="0"/>
                      <a:pt x="3736"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 name="组合 26">
            <a:extLst>
              <a:ext uri="{FF2B5EF4-FFF2-40B4-BE49-F238E27FC236}">
                <a16:creationId xmlns:a16="http://schemas.microsoft.com/office/drawing/2014/main" id="{35CDDBAA-B86C-46FD-BD20-0A4EBAB1FF73}"/>
              </a:ext>
            </a:extLst>
          </p:cNvPr>
          <p:cNvGrpSpPr/>
          <p:nvPr/>
        </p:nvGrpSpPr>
        <p:grpSpPr>
          <a:xfrm>
            <a:off x="1525941" y="3367977"/>
            <a:ext cx="6338858" cy="990921"/>
            <a:chOff x="1525941" y="3367977"/>
            <a:chExt cx="6338858" cy="990921"/>
          </a:xfrm>
        </p:grpSpPr>
        <p:sp>
          <p:nvSpPr>
            <p:cNvPr id="6" name="Google Shape;588;p39">
              <a:extLst>
                <a:ext uri="{FF2B5EF4-FFF2-40B4-BE49-F238E27FC236}">
                  <a16:creationId xmlns:a16="http://schemas.microsoft.com/office/drawing/2014/main" id="{4F3DD78B-EEA2-48F1-9E1A-F2504ABEC2EC}"/>
                </a:ext>
              </a:extLst>
            </p:cNvPr>
            <p:cNvSpPr txBox="1">
              <a:spLocks/>
            </p:cNvSpPr>
            <p:nvPr/>
          </p:nvSpPr>
          <p:spPr>
            <a:xfrm>
              <a:off x="2253342" y="3367977"/>
              <a:ext cx="5611457" cy="99092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None/>
                <a:defRPr sz="26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None/>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None/>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indent="0" algn="just"/>
              <a:r>
                <a:rPr lang="zh-CN" altLang="en-US" sz="1800" dirty="0"/>
                <a:t>多标签分类的标签之间尽管无太大的影响</a:t>
              </a:r>
              <a:r>
                <a:rPr lang="en-US" altLang="zh-CN" sz="1800" dirty="0"/>
                <a:t>, </a:t>
              </a:r>
              <a:r>
                <a:rPr lang="zh-CN" altLang="en-US" sz="1800" dirty="0"/>
                <a:t>但是标签们有时是会存在共现关系的</a:t>
              </a:r>
              <a:r>
                <a:rPr lang="en-US" altLang="zh-CN" sz="1800" dirty="0"/>
                <a:t>. </a:t>
              </a:r>
              <a:r>
                <a:rPr lang="zh-CN" altLang="en-US" sz="1800" dirty="0"/>
                <a:t>这种共现关系对不平衡的多标签数据集来说很糟糕</a:t>
              </a:r>
              <a:r>
                <a:rPr lang="en-US" altLang="zh-CN" sz="1800" dirty="0"/>
                <a:t>, </a:t>
              </a:r>
              <a:r>
                <a:rPr lang="zh-CN" altLang="en-US" sz="1800" dirty="0"/>
                <a:t>因为这种关系使得一众基于重采样的方法失效</a:t>
              </a:r>
              <a:r>
                <a:rPr lang="en-US" altLang="zh-CN" sz="1800" dirty="0"/>
                <a:t>. </a:t>
              </a:r>
              <a:endParaRPr lang="zh-CN" altLang="en-US" sz="1800" dirty="0"/>
            </a:p>
          </p:txBody>
        </p:sp>
        <p:grpSp>
          <p:nvGrpSpPr>
            <p:cNvPr id="35" name="Google Shape;667;p41">
              <a:extLst>
                <a:ext uri="{FF2B5EF4-FFF2-40B4-BE49-F238E27FC236}">
                  <a16:creationId xmlns:a16="http://schemas.microsoft.com/office/drawing/2014/main" id="{2E7428C0-B7BE-46E7-9FE0-A7C80DB0B405}"/>
                </a:ext>
              </a:extLst>
            </p:cNvPr>
            <p:cNvGrpSpPr/>
            <p:nvPr/>
          </p:nvGrpSpPr>
          <p:grpSpPr>
            <a:xfrm>
              <a:off x="1525941" y="3638526"/>
              <a:ext cx="677500" cy="466150"/>
              <a:chOff x="4233250" y="1990625"/>
              <a:chExt cx="677500" cy="466150"/>
            </a:xfrm>
          </p:grpSpPr>
          <p:sp>
            <p:nvSpPr>
              <p:cNvPr id="36" name="Google Shape;668;p41">
                <a:extLst>
                  <a:ext uri="{FF2B5EF4-FFF2-40B4-BE49-F238E27FC236}">
                    <a16:creationId xmlns:a16="http://schemas.microsoft.com/office/drawing/2014/main" id="{50A2868B-097D-42E1-B098-129721DF3AD9}"/>
                  </a:ext>
                </a:extLst>
              </p:cNvPr>
              <p:cNvSpPr/>
              <p:nvPr/>
            </p:nvSpPr>
            <p:spPr>
              <a:xfrm>
                <a:off x="4508600" y="1990625"/>
                <a:ext cx="402150" cy="39855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69;p41">
                <a:extLst>
                  <a:ext uri="{FF2B5EF4-FFF2-40B4-BE49-F238E27FC236}">
                    <a16:creationId xmlns:a16="http://schemas.microsoft.com/office/drawing/2014/main" id="{CE30073A-B54F-41D5-AFA7-820D0B900A0C}"/>
                  </a:ext>
                </a:extLst>
              </p:cNvPr>
              <p:cNvSpPr/>
              <p:nvPr/>
            </p:nvSpPr>
            <p:spPr>
              <a:xfrm>
                <a:off x="4508600" y="2149425"/>
                <a:ext cx="397100" cy="239975"/>
              </a:xfrm>
              <a:custGeom>
                <a:avLst/>
                <a:gdLst/>
                <a:ahLst/>
                <a:cxnLst/>
                <a:rect l="l" t="t" r="r" b="b"/>
                <a:pathLst>
                  <a:path w="15884" h="9599" extrusionOk="0">
                    <a:moveTo>
                      <a:pt x="620" y="0"/>
                    </a:moveTo>
                    <a:cubicBezTo>
                      <a:pt x="477" y="72"/>
                      <a:pt x="346" y="191"/>
                      <a:pt x="251" y="322"/>
                    </a:cubicBezTo>
                    <a:cubicBezTo>
                      <a:pt x="60" y="596"/>
                      <a:pt x="36" y="941"/>
                      <a:pt x="24" y="1274"/>
                    </a:cubicBezTo>
                    <a:cubicBezTo>
                      <a:pt x="1" y="2298"/>
                      <a:pt x="155" y="3453"/>
                      <a:pt x="977" y="4060"/>
                    </a:cubicBezTo>
                    <a:cubicBezTo>
                      <a:pt x="1429" y="4382"/>
                      <a:pt x="2001" y="4477"/>
                      <a:pt x="2560" y="4560"/>
                    </a:cubicBezTo>
                    <a:cubicBezTo>
                      <a:pt x="3477" y="4679"/>
                      <a:pt x="4418" y="4775"/>
                      <a:pt x="5347" y="4834"/>
                    </a:cubicBezTo>
                    <a:cubicBezTo>
                      <a:pt x="5549" y="5989"/>
                      <a:pt x="5799" y="7144"/>
                      <a:pt x="6097" y="8275"/>
                    </a:cubicBezTo>
                    <a:cubicBezTo>
                      <a:pt x="6204" y="8692"/>
                      <a:pt x="6335" y="9121"/>
                      <a:pt x="6692" y="9371"/>
                    </a:cubicBezTo>
                    <a:cubicBezTo>
                      <a:pt x="6954" y="9549"/>
                      <a:pt x="7311" y="9585"/>
                      <a:pt x="7644" y="9597"/>
                    </a:cubicBezTo>
                    <a:cubicBezTo>
                      <a:pt x="7707" y="9598"/>
                      <a:pt x="7769" y="9599"/>
                      <a:pt x="7832" y="9599"/>
                    </a:cubicBezTo>
                    <a:cubicBezTo>
                      <a:pt x="8798" y="9599"/>
                      <a:pt x="9860" y="9415"/>
                      <a:pt x="10419" y="8632"/>
                    </a:cubicBezTo>
                    <a:cubicBezTo>
                      <a:pt x="10752" y="8192"/>
                      <a:pt x="10847" y="7608"/>
                      <a:pt x="10919" y="7061"/>
                    </a:cubicBezTo>
                    <a:cubicBezTo>
                      <a:pt x="11026" y="6299"/>
                      <a:pt x="11109" y="5525"/>
                      <a:pt x="11169" y="4751"/>
                    </a:cubicBezTo>
                    <a:cubicBezTo>
                      <a:pt x="11716" y="4691"/>
                      <a:pt x="12264" y="4632"/>
                      <a:pt x="12824" y="4560"/>
                    </a:cubicBezTo>
                    <a:cubicBezTo>
                      <a:pt x="13681" y="4441"/>
                      <a:pt x="14562" y="4287"/>
                      <a:pt x="15348" y="3906"/>
                    </a:cubicBezTo>
                    <a:cubicBezTo>
                      <a:pt x="15538" y="3822"/>
                      <a:pt x="15705" y="3691"/>
                      <a:pt x="15824" y="3525"/>
                    </a:cubicBezTo>
                    <a:cubicBezTo>
                      <a:pt x="15848" y="3489"/>
                      <a:pt x="15872" y="3453"/>
                      <a:pt x="15884" y="3406"/>
                    </a:cubicBezTo>
                    <a:cubicBezTo>
                      <a:pt x="15419" y="3370"/>
                      <a:pt x="14955" y="3322"/>
                      <a:pt x="14502" y="3286"/>
                    </a:cubicBezTo>
                    <a:cubicBezTo>
                      <a:pt x="11788" y="3072"/>
                      <a:pt x="9026" y="3144"/>
                      <a:pt x="6347" y="2620"/>
                    </a:cubicBezTo>
                    <a:cubicBezTo>
                      <a:pt x="4263" y="2227"/>
                      <a:pt x="2179" y="1393"/>
                      <a:pt x="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670;p41">
                <a:extLst>
                  <a:ext uri="{FF2B5EF4-FFF2-40B4-BE49-F238E27FC236}">
                    <a16:creationId xmlns:a16="http://schemas.microsoft.com/office/drawing/2014/main" id="{69F6E997-DAB1-49B1-B1EA-F515E5F92FA8}"/>
                  </a:ext>
                </a:extLst>
              </p:cNvPr>
              <p:cNvGrpSpPr/>
              <p:nvPr/>
            </p:nvGrpSpPr>
            <p:grpSpPr>
              <a:xfrm>
                <a:off x="4233250" y="2326250"/>
                <a:ext cx="365250" cy="130525"/>
                <a:chOff x="4296650" y="2245925"/>
                <a:chExt cx="365250" cy="130525"/>
              </a:xfrm>
            </p:grpSpPr>
            <p:sp>
              <p:nvSpPr>
                <p:cNvPr id="39" name="Google Shape;671;p41">
                  <a:extLst>
                    <a:ext uri="{FF2B5EF4-FFF2-40B4-BE49-F238E27FC236}">
                      <a16:creationId xmlns:a16="http://schemas.microsoft.com/office/drawing/2014/main" id="{6D26F158-3780-41E4-8D8C-E420CC89659E}"/>
                    </a:ext>
                  </a:extLst>
                </p:cNvPr>
                <p:cNvSpPr/>
                <p:nvPr/>
              </p:nvSpPr>
              <p:spPr>
                <a:xfrm>
                  <a:off x="4296650" y="2245925"/>
                  <a:ext cx="365250" cy="130225"/>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2;p41">
                  <a:extLst>
                    <a:ext uri="{FF2B5EF4-FFF2-40B4-BE49-F238E27FC236}">
                      <a16:creationId xmlns:a16="http://schemas.microsoft.com/office/drawing/2014/main" id="{98676047-97F1-4BA4-93F5-DEF0F4492D86}"/>
                    </a:ext>
                  </a:extLst>
                </p:cNvPr>
                <p:cNvSpPr/>
                <p:nvPr/>
              </p:nvSpPr>
              <p:spPr>
                <a:xfrm>
                  <a:off x="4297775" y="2261500"/>
                  <a:ext cx="359375" cy="114950"/>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extLst>
      <p:ext uri="{BB962C8B-B14F-4D97-AF65-F5344CB8AC3E}">
        <p14:creationId xmlns:p14="http://schemas.microsoft.com/office/powerpoint/2010/main" val="931258185"/>
      </p:ext>
    </p:extLst>
  </p:cSld>
  <p:clrMapOvr>
    <a:masterClrMapping/>
  </p:clrMapOvr>
  <mc:AlternateContent xmlns:mc="http://schemas.openxmlformats.org/markup-compatibility/2006" xmlns:p14="http://schemas.microsoft.com/office/powerpoint/2010/main">
    <mc:Choice Requires="p14">
      <p:transition spd="slow" p14:dur="15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40" name="文本框 39">
            <a:extLst>
              <a:ext uri="{FF2B5EF4-FFF2-40B4-BE49-F238E27FC236}">
                <a16:creationId xmlns:a16="http://schemas.microsoft.com/office/drawing/2014/main" id="{78081D76-CA69-4822-AB77-7E729CF3F602}"/>
              </a:ext>
            </a:extLst>
          </p:cNvPr>
          <p:cNvSpPr txBox="1"/>
          <p:nvPr/>
        </p:nvSpPr>
        <p:spPr>
          <a:xfrm>
            <a:off x="1130124" y="3431679"/>
            <a:ext cx="6883751" cy="738664"/>
          </a:xfrm>
          <a:prstGeom prst="rect">
            <a:avLst/>
          </a:prstGeom>
          <a:noFill/>
        </p:spPr>
        <p:txBody>
          <a:bodyPr wrap="square" rtlCol="0">
            <a:spAutoFit/>
          </a:bodyPr>
          <a:lstStyle/>
          <a:p>
            <a:r>
              <a:rPr lang="zh-CN" altLang="en-US" dirty="0">
                <a:solidFill>
                  <a:schemeClr val="accent4"/>
                </a:solidFill>
                <a:latin typeface="Comfortaa" panose="02010600030101010101" charset="0"/>
              </a:rPr>
              <a:t>由于大类别和小类别标签的共现关系</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尽管小类别数目有增加</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但是采样的小类别图片也属于大类别</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因此导致了大类别对应的图片激增</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使得样本的分布依然处在非常严重的数据不平衡情况中</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此外也使得要训练的重复数据剧增</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加快过拟合</a:t>
            </a:r>
            <a:r>
              <a:rPr lang="en-US" altLang="zh-CN" dirty="0">
                <a:solidFill>
                  <a:schemeClr val="accent4"/>
                </a:solidFill>
                <a:latin typeface="Comfortaa" panose="02010600030101010101" charset="0"/>
              </a:rPr>
              <a:t>. </a:t>
            </a:r>
            <a:endParaRPr lang="zh-CN" altLang="en-US" dirty="0">
              <a:solidFill>
                <a:schemeClr val="accent4"/>
              </a:solidFill>
              <a:latin typeface="Comfortaa" panose="02010600030101010101" charset="0"/>
            </a:endParaRPr>
          </a:p>
        </p:txBody>
      </p:sp>
      <p:sp>
        <p:nvSpPr>
          <p:cNvPr id="42" name="文本框 41">
            <a:extLst>
              <a:ext uri="{FF2B5EF4-FFF2-40B4-BE49-F238E27FC236}">
                <a16:creationId xmlns:a16="http://schemas.microsoft.com/office/drawing/2014/main" id="{20F79FAA-BBB0-43CB-AEA8-C2088E089EB1}"/>
              </a:ext>
            </a:extLst>
          </p:cNvPr>
          <p:cNvSpPr txBox="1"/>
          <p:nvPr/>
        </p:nvSpPr>
        <p:spPr>
          <a:xfrm>
            <a:off x="975502" y="1098571"/>
            <a:ext cx="2698175" cy="307777"/>
          </a:xfrm>
          <a:prstGeom prst="rect">
            <a:avLst/>
          </a:prstGeom>
          <a:noFill/>
        </p:spPr>
        <p:txBody>
          <a:bodyPr wrap="none" rtlCol="0">
            <a:spAutoFit/>
          </a:bodyPr>
          <a:lstStyle/>
          <a:p>
            <a:r>
              <a:rPr lang="zh-CN" altLang="en-US" dirty="0">
                <a:solidFill>
                  <a:schemeClr val="accent4"/>
                </a:solidFill>
                <a:latin typeface="Comfortaa" panose="02010600030101010101" charset="0"/>
              </a:rPr>
              <a:t>原始的各类别对应的样本数统计</a:t>
            </a:r>
          </a:p>
        </p:txBody>
      </p:sp>
      <p:grpSp>
        <p:nvGrpSpPr>
          <p:cNvPr id="5" name="组合 4">
            <a:extLst>
              <a:ext uri="{FF2B5EF4-FFF2-40B4-BE49-F238E27FC236}">
                <a16:creationId xmlns:a16="http://schemas.microsoft.com/office/drawing/2014/main" id="{F15E68DF-BDFF-4943-AB91-A4CD0EC231C0}"/>
              </a:ext>
            </a:extLst>
          </p:cNvPr>
          <p:cNvGrpSpPr/>
          <p:nvPr/>
        </p:nvGrpSpPr>
        <p:grpSpPr>
          <a:xfrm>
            <a:off x="197708" y="1409225"/>
            <a:ext cx="4287795" cy="1705233"/>
            <a:chOff x="197708" y="1409225"/>
            <a:chExt cx="4287795" cy="1705233"/>
          </a:xfrm>
        </p:grpSpPr>
        <p:grpSp>
          <p:nvGrpSpPr>
            <p:cNvPr id="27" name="Google Shape;687;p42">
              <a:extLst>
                <a:ext uri="{FF2B5EF4-FFF2-40B4-BE49-F238E27FC236}">
                  <a16:creationId xmlns:a16="http://schemas.microsoft.com/office/drawing/2014/main" id="{A9A38D08-DF2A-4AA8-AC84-77C1AA1C2975}"/>
                </a:ext>
              </a:extLst>
            </p:cNvPr>
            <p:cNvGrpSpPr/>
            <p:nvPr/>
          </p:nvGrpSpPr>
          <p:grpSpPr>
            <a:xfrm>
              <a:off x="197708" y="1409225"/>
              <a:ext cx="4287795" cy="1705233"/>
              <a:chOff x="2180925" y="540000"/>
              <a:chExt cx="4796700" cy="2370300"/>
            </a:xfrm>
          </p:grpSpPr>
          <p:sp>
            <p:nvSpPr>
              <p:cNvPr id="31" name="Google Shape;688;p42">
                <a:extLst>
                  <a:ext uri="{FF2B5EF4-FFF2-40B4-BE49-F238E27FC236}">
                    <a16:creationId xmlns:a16="http://schemas.microsoft.com/office/drawing/2014/main" id="{0E4902D1-6CAC-4329-852B-9B2D9FFC97BB}"/>
                  </a:ext>
                </a:extLst>
              </p:cNvPr>
              <p:cNvSpPr/>
              <p:nvPr/>
            </p:nvSpPr>
            <p:spPr>
              <a:xfrm>
                <a:off x="2180925" y="540000"/>
                <a:ext cx="4796700" cy="2370300"/>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689;p42">
                <a:extLst>
                  <a:ext uri="{FF2B5EF4-FFF2-40B4-BE49-F238E27FC236}">
                    <a16:creationId xmlns:a16="http://schemas.microsoft.com/office/drawing/2014/main" id="{01811E34-DC1A-4438-B82A-01DF29B4B6AC}"/>
                  </a:ext>
                </a:extLst>
              </p:cNvPr>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0;p42">
                <a:extLst>
                  <a:ext uri="{FF2B5EF4-FFF2-40B4-BE49-F238E27FC236}">
                    <a16:creationId xmlns:a16="http://schemas.microsoft.com/office/drawing/2014/main" id="{2BB2ABA5-F581-4BFF-A11E-D8768A581695}"/>
                  </a:ext>
                </a:extLst>
              </p:cNvPr>
              <p:cNvSpPr/>
              <p:nvPr/>
            </p:nvSpPr>
            <p:spPr>
              <a:xfrm rot="-2509601">
                <a:off x="2306914" y="612850"/>
                <a:ext cx="103467" cy="211973"/>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1;p42">
                <a:extLst>
                  <a:ext uri="{FF2B5EF4-FFF2-40B4-BE49-F238E27FC236}">
                    <a16:creationId xmlns:a16="http://schemas.microsoft.com/office/drawing/2014/main" id="{8F5ECC62-6FF7-46EF-8D49-A7D836C4DE95}"/>
                  </a:ext>
                </a:extLst>
              </p:cNvPr>
              <p:cNvSpPr/>
              <p:nvPr/>
            </p:nvSpPr>
            <p:spPr>
              <a:xfrm rot="2282138">
                <a:off x="6703648" y="602412"/>
                <a:ext cx="103221" cy="211468"/>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2;p42">
                <a:extLst>
                  <a:ext uri="{FF2B5EF4-FFF2-40B4-BE49-F238E27FC236}">
                    <a16:creationId xmlns:a16="http://schemas.microsoft.com/office/drawing/2014/main" id="{258B9E1A-345E-4C0B-9987-0210F108A02D}"/>
                  </a:ext>
                </a:extLst>
              </p:cNvPr>
              <p:cNvSpPr/>
              <p:nvPr/>
            </p:nvSpPr>
            <p:spPr>
              <a:xfrm>
                <a:off x="2249000" y="8001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3;p42">
                <a:extLst>
                  <a:ext uri="{FF2B5EF4-FFF2-40B4-BE49-F238E27FC236}">
                    <a16:creationId xmlns:a16="http://schemas.microsoft.com/office/drawing/2014/main" id="{33773E05-CF79-4D87-975E-2DFBA8C72980}"/>
                  </a:ext>
                </a:extLst>
              </p:cNvPr>
              <p:cNvSpPr/>
              <p:nvPr/>
            </p:nvSpPr>
            <p:spPr>
              <a:xfrm>
                <a:off x="2344250" y="262635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图片 1">
              <a:extLst>
                <a:ext uri="{FF2B5EF4-FFF2-40B4-BE49-F238E27FC236}">
                  <a16:creationId xmlns:a16="http://schemas.microsoft.com/office/drawing/2014/main" id="{2CCDFD55-F9A2-4913-87EC-FE66243C54A7}"/>
                </a:ext>
              </a:extLst>
            </p:cNvPr>
            <p:cNvPicPr>
              <a:picLocks noChangeAspect="1"/>
            </p:cNvPicPr>
            <p:nvPr/>
          </p:nvPicPr>
          <p:blipFill>
            <a:blip r:embed="rId3"/>
            <a:stretch>
              <a:fillRect/>
            </a:stretch>
          </p:blipFill>
          <p:spPr>
            <a:xfrm>
              <a:off x="519989" y="1641067"/>
              <a:ext cx="3652991" cy="1244637"/>
            </a:xfrm>
            <a:prstGeom prst="rect">
              <a:avLst/>
            </a:prstGeom>
          </p:spPr>
        </p:pic>
      </p:grpSp>
      <p:grpSp>
        <p:nvGrpSpPr>
          <p:cNvPr id="6" name="组合 5">
            <a:extLst>
              <a:ext uri="{FF2B5EF4-FFF2-40B4-BE49-F238E27FC236}">
                <a16:creationId xmlns:a16="http://schemas.microsoft.com/office/drawing/2014/main" id="{44C9AF4B-1E60-4F32-B54F-B923AA415D64}"/>
              </a:ext>
            </a:extLst>
          </p:cNvPr>
          <p:cNvGrpSpPr/>
          <p:nvPr/>
        </p:nvGrpSpPr>
        <p:grpSpPr>
          <a:xfrm>
            <a:off x="4658499" y="1415609"/>
            <a:ext cx="4287795" cy="1705233"/>
            <a:chOff x="4658499" y="1415609"/>
            <a:chExt cx="4287795" cy="1705233"/>
          </a:xfrm>
        </p:grpSpPr>
        <p:grpSp>
          <p:nvGrpSpPr>
            <p:cNvPr id="43" name="Google Shape;687;p42">
              <a:extLst>
                <a:ext uri="{FF2B5EF4-FFF2-40B4-BE49-F238E27FC236}">
                  <a16:creationId xmlns:a16="http://schemas.microsoft.com/office/drawing/2014/main" id="{F82D6899-B1E4-4340-8FD1-33BCDA06DA2F}"/>
                </a:ext>
              </a:extLst>
            </p:cNvPr>
            <p:cNvGrpSpPr/>
            <p:nvPr/>
          </p:nvGrpSpPr>
          <p:grpSpPr>
            <a:xfrm>
              <a:off x="4658499" y="1415609"/>
              <a:ext cx="4287795" cy="1705233"/>
              <a:chOff x="2180925" y="540000"/>
              <a:chExt cx="4796700" cy="2370300"/>
            </a:xfrm>
          </p:grpSpPr>
          <p:sp>
            <p:nvSpPr>
              <p:cNvPr id="45" name="Google Shape;688;p42">
                <a:extLst>
                  <a:ext uri="{FF2B5EF4-FFF2-40B4-BE49-F238E27FC236}">
                    <a16:creationId xmlns:a16="http://schemas.microsoft.com/office/drawing/2014/main" id="{F4206A18-4701-4E92-BB16-E49ECABF9EAA}"/>
                  </a:ext>
                </a:extLst>
              </p:cNvPr>
              <p:cNvSpPr/>
              <p:nvPr/>
            </p:nvSpPr>
            <p:spPr>
              <a:xfrm>
                <a:off x="2180925" y="540000"/>
                <a:ext cx="4796700" cy="2370300"/>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689;p42">
                <a:extLst>
                  <a:ext uri="{FF2B5EF4-FFF2-40B4-BE49-F238E27FC236}">
                    <a16:creationId xmlns:a16="http://schemas.microsoft.com/office/drawing/2014/main" id="{38F88646-A684-4835-AC3D-85F5B6678219}"/>
                  </a:ext>
                </a:extLst>
              </p:cNvPr>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90;p42">
                <a:extLst>
                  <a:ext uri="{FF2B5EF4-FFF2-40B4-BE49-F238E27FC236}">
                    <a16:creationId xmlns:a16="http://schemas.microsoft.com/office/drawing/2014/main" id="{788AF0E0-AB78-4E2F-8BB9-9DF55849B965}"/>
                  </a:ext>
                </a:extLst>
              </p:cNvPr>
              <p:cNvSpPr/>
              <p:nvPr/>
            </p:nvSpPr>
            <p:spPr>
              <a:xfrm rot="-2509601">
                <a:off x="2306914" y="612850"/>
                <a:ext cx="103467" cy="211973"/>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91;p42">
                <a:extLst>
                  <a:ext uri="{FF2B5EF4-FFF2-40B4-BE49-F238E27FC236}">
                    <a16:creationId xmlns:a16="http://schemas.microsoft.com/office/drawing/2014/main" id="{6438BDE0-6A85-4673-BF99-1F3825BAF6A9}"/>
                  </a:ext>
                </a:extLst>
              </p:cNvPr>
              <p:cNvSpPr/>
              <p:nvPr/>
            </p:nvSpPr>
            <p:spPr>
              <a:xfrm rot="2282138">
                <a:off x="6703648" y="602412"/>
                <a:ext cx="103221" cy="211468"/>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92;p42">
                <a:extLst>
                  <a:ext uri="{FF2B5EF4-FFF2-40B4-BE49-F238E27FC236}">
                    <a16:creationId xmlns:a16="http://schemas.microsoft.com/office/drawing/2014/main" id="{D543F5EE-3E6F-4383-A001-E1A50BBD4627}"/>
                  </a:ext>
                </a:extLst>
              </p:cNvPr>
              <p:cNvSpPr/>
              <p:nvPr/>
            </p:nvSpPr>
            <p:spPr>
              <a:xfrm>
                <a:off x="2249000" y="8001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93;p42">
                <a:extLst>
                  <a:ext uri="{FF2B5EF4-FFF2-40B4-BE49-F238E27FC236}">
                    <a16:creationId xmlns:a16="http://schemas.microsoft.com/office/drawing/2014/main" id="{AF06D382-4D50-44DE-83CD-DBF96DC73D5F}"/>
                  </a:ext>
                </a:extLst>
              </p:cNvPr>
              <p:cNvSpPr/>
              <p:nvPr/>
            </p:nvSpPr>
            <p:spPr>
              <a:xfrm>
                <a:off x="2344250" y="262635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图片 3">
              <a:extLst>
                <a:ext uri="{FF2B5EF4-FFF2-40B4-BE49-F238E27FC236}">
                  <a16:creationId xmlns:a16="http://schemas.microsoft.com/office/drawing/2014/main" id="{9CB4C58F-F6FC-45BD-B9D9-B0373C4E277A}"/>
                </a:ext>
              </a:extLst>
            </p:cNvPr>
            <p:cNvPicPr>
              <a:picLocks noChangeAspect="1"/>
            </p:cNvPicPr>
            <p:nvPr/>
          </p:nvPicPr>
          <p:blipFill>
            <a:blip r:embed="rId4"/>
            <a:stretch>
              <a:fillRect/>
            </a:stretch>
          </p:blipFill>
          <p:spPr>
            <a:xfrm>
              <a:off x="4969045" y="1640391"/>
              <a:ext cx="3659199" cy="1245314"/>
            </a:xfrm>
            <a:prstGeom prst="rect">
              <a:avLst/>
            </a:prstGeom>
          </p:spPr>
        </p:pic>
      </p:grpSp>
      <p:sp>
        <p:nvSpPr>
          <p:cNvPr id="11" name="文本框 10">
            <a:extLst>
              <a:ext uri="{FF2B5EF4-FFF2-40B4-BE49-F238E27FC236}">
                <a16:creationId xmlns:a16="http://schemas.microsoft.com/office/drawing/2014/main" id="{F74CD0F2-5B1F-4CA8-8FE6-2B492826A5EA}"/>
              </a:ext>
            </a:extLst>
          </p:cNvPr>
          <p:cNvSpPr txBox="1"/>
          <p:nvPr/>
        </p:nvSpPr>
        <p:spPr>
          <a:xfrm>
            <a:off x="5278082" y="1098571"/>
            <a:ext cx="3057247" cy="307777"/>
          </a:xfrm>
          <a:prstGeom prst="rect">
            <a:avLst/>
          </a:prstGeom>
          <a:noFill/>
        </p:spPr>
        <p:txBody>
          <a:bodyPr wrap="none" rtlCol="0">
            <a:spAutoFit/>
          </a:bodyPr>
          <a:lstStyle/>
          <a:p>
            <a:r>
              <a:rPr lang="zh-CN" altLang="en-US" dirty="0">
                <a:solidFill>
                  <a:schemeClr val="accent4"/>
                </a:solidFill>
                <a:latin typeface="Comfortaa" panose="02010600030101010101" charset="0"/>
              </a:rPr>
              <a:t>重采样后的各类别对应的样本数统计</a:t>
            </a:r>
          </a:p>
        </p:txBody>
      </p:sp>
      <p:sp>
        <p:nvSpPr>
          <p:cNvPr id="13" name="矩形 12">
            <a:extLst>
              <a:ext uri="{FF2B5EF4-FFF2-40B4-BE49-F238E27FC236}">
                <a16:creationId xmlns:a16="http://schemas.microsoft.com/office/drawing/2014/main" id="{C8678305-28F3-415F-ADBD-F00D9EBF895A}"/>
              </a:ext>
            </a:extLst>
          </p:cNvPr>
          <p:cNvSpPr/>
          <p:nvPr/>
        </p:nvSpPr>
        <p:spPr>
          <a:xfrm>
            <a:off x="642551" y="1660467"/>
            <a:ext cx="332951" cy="1033306"/>
          </a:xfrm>
          <a:prstGeom prst="rect">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EE8EAE1C-FA54-49AE-B164-A1FD312D1097}"/>
              </a:ext>
            </a:extLst>
          </p:cNvPr>
          <p:cNvSpPr/>
          <p:nvPr/>
        </p:nvSpPr>
        <p:spPr>
          <a:xfrm>
            <a:off x="5133717" y="1626731"/>
            <a:ext cx="352683" cy="1067042"/>
          </a:xfrm>
          <a:prstGeom prst="rect">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26245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1000"/>
                                        <p:tgtEl>
                                          <p:spTgt spid="1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1000"/>
                                        <p:tgtEl>
                                          <p:spTgt spid="15"/>
                                        </p:tgtEl>
                                      </p:cBhvr>
                                    </p:animEffect>
                                  </p:childTnLst>
                                </p:cTn>
                              </p:par>
                            </p:childTnLst>
                          </p:cTn>
                        </p:par>
                        <p:par>
                          <p:cTn id="11" fill="hold">
                            <p:stCondLst>
                              <p:cond delay="1000"/>
                            </p:stCondLst>
                            <p:childTnLst>
                              <p:par>
                                <p:cTn id="12" presetID="10" presetClass="entr" presetSubtype="0" fill="hold" grpId="0" nodeType="afterEffect">
                                  <p:stCondLst>
                                    <p:cond delay="1000"/>
                                  </p:stCondLst>
                                  <p:childTnLst>
                                    <p:set>
                                      <p:cBhvr>
                                        <p:cTn id="13" dur="1" fill="hold">
                                          <p:stCondLst>
                                            <p:cond delay="0"/>
                                          </p:stCondLst>
                                        </p:cTn>
                                        <p:tgtEl>
                                          <p:spTgt spid="40"/>
                                        </p:tgtEl>
                                        <p:attrNameLst>
                                          <p:attrName>style.visibility</p:attrName>
                                        </p:attrNameLst>
                                      </p:cBhvr>
                                      <p:to>
                                        <p:strVal val="visible"/>
                                      </p:to>
                                    </p:set>
                                    <p:animEffect transition="in" filter="fade">
                                      <p:cBhvr>
                                        <p:cTn id="1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13" grpId="0" animBg="1"/>
      <p:bldP spid="1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42" name="文本框 41">
            <a:extLst>
              <a:ext uri="{FF2B5EF4-FFF2-40B4-BE49-F238E27FC236}">
                <a16:creationId xmlns:a16="http://schemas.microsoft.com/office/drawing/2014/main" id="{20F79FAA-BBB0-43CB-AEA8-C2088E089EB1}"/>
              </a:ext>
            </a:extLst>
          </p:cNvPr>
          <p:cNvSpPr txBox="1"/>
          <p:nvPr/>
        </p:nvSpPr>
        <p:spPr>
          <a:xfrm>
            <a:off x="1253088" y="331129"/>
            <a:ext cx="2332690" cy="338554"/>
          </a:xfrm>
          <a:prstGeom prst="rect">
            <a:avLst/>
          </a:prstGeom>
          <a:noFill/>
        </p:spPr>
        <p:txBody>
          <a:bodyPr wrap="none" rtlCol="0">
            <a:spAutoFit/>
          </a:bodyPr>
          <a:lstStyle/>
          <a:p>
            <a:r>
              <a:rPr lang="en-US" altLang="zh-CN" sz="1600" b="1" dirty="0">
                <a:solidFill>
                  <a:schemeClr val="accent4"/>
                </a:solidFill>
                <a:latin typeface="Comfortaa" panose="02010600030101010101" charset="0"/>
              </a:rPr>
              <a:t>How to deal with it? </a:t>
            </a:r>
            <a:endParaRPr lang="zh-CN" altLang="en-US" sz="1600" b="1" dirty="0">
              <a:solidFill>
                <a:schemeClr val="accent4"/>
              </a:solidFill>
              <a:latin typeface="Comfortaa" panose="02010600030101010101" charset="0"/>
            </a:endParaRPr>
          </a:p>
        </p:txBody>
      </p:sp>
      <p:sp>
        <p:nvSpPr>
          <p:cNvPr id="10" name="文本框 9">
            <a:extLst>
              <a:ext uri="{FF2B5EF4-FFF2-40B4-BE49-F238E27FC236}">
                <a16:creationId xmlns:a16="http://schemas.microsoft.com/office/drawing/2014/main" id="{1A387492-163B-4976-A9BD-60DE837CC53E}"/>
              </a:ext>
            </a:extLst>
          </p:cNvPr>
          <p:cNvSpPr txBox="1"/>
          <p:nvPr/>
        </p:nvSpPr>
        <p:spPr>
          <a:xfrm>
            <a:off x="1322415" y="954125"/>
            <a:ext cx="4706738" cy="338554"/>
          </a:xfrm>
          <a:prstGeom prst="rect">
            <a:avLst/>
          </a:prstGeom>
          <a:noFill/>
        </p:spPr>
        <p:txBody>
          <a:bodyPr wrap="none" rtlCol="0">
            <a:spAutoFit/>
          </a:bodyPr>
          <a:lstStyle/>
          <a:p>
            <a:r>
              <a:rPr lang="zh-CN" altLang="en-US" sz="1600" dirty="0">
                <a:solidFill>
                  <a:schemeClr val="accent4"/>
                </a:solidFill>
                <a:latin typeface="Comfortaa" panose="02010600030101010101" charset="0"/>
              </a:rPr>
              <a:t>重采样没法解决</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那么寻求重权重化的方法来缓解</a:t>
            </a:r>
            <a:r>
              <a:rPr lang="en-US" altLang="zh-CN" sz="1600" dirty="0">
                <a:solidFill>
                  <a:schemeClr val="accent4"/>
                </a:solidFill>
                <a:latin typeface="Comfortaa" panose="02010600030101010101" charset="0"/>
              </a:rPr>
              <a:t>. </a:t>
            </a:r>
            <a:endParaRPr lang="zh-CN" altLang="en-US" sz="1600" dirty="0">
              <a:solidFill>
                <a:schemeClr val="accent4"/>
              </a:solidFill>
              <a:latin typeface="Comfortaa" panose="02010600030101010101" charset="0"/>
            </a:endParaRPr>
          </a:p>
        </p:txBody>
      </p:sp>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A3E489ED-3EDD-46C0-AA82-9D23BE4E92FC}"/>
                  </a:ext>
                </a:extLst>
              </p:cNvPr>
              <p:cNvSpPr txBox="1"/>
              <p:nvPr/>
            </p:nvSpPr>
            <p:spPr>
              <a:xfrm>
                <a:off x="1322415" y="1395208"/>
                <a:ext cx="6499170" cy="830997"/>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重权重化一般是使样本</a:t>
                </a:r>
                <a:r>
                  <a:rPr lang="en-US" altLang="zh-CN" sz="1600" dirty="0">
                    <a:solidFill>
                      <a:schemeClr val="accent4"/>
                    </a:solidFill>
                    <a:latin typeface="Comfortaa" panose="02010600030101010101" charset="0"/>
                  </a:rPr>
                  <a:t>loss</a:t>
                </a:r>
                <a:r>
                  <a:rPr lang="zh-CN" altLang="en-US" sz="1600" dirty="0">
                    <a:solidFill>
                      <a:schemeClr val="accent4"/>
                    </a:solidFill>
                    <a:latin typeface="Comfortaa" panose="02010600030101010101" charset="0"/>
                  </a:rPr>
                  <a:t>乘上一个</a:t>
                </a:r>
                <a14:m>
                  <m:oMath xmlns:m="http://schemas.openxmlformats.org/officeDocument/2006/math">
                    <m:r>
                      <a:rPr lang="zh-CN" altLang="en-US" sz="1600" i="1" smtClean="0">
                        <a:solidFill>
                          <a:schemeClr val="accent4"/>
                        </a:solidFill>
                        <a:latin typeface="Cambria Math" panose="02040503050406030204" pitchFamily="18" charset="0"/>
                      </a:rPr>
                      <m:t>∝</m:t>
                    </m:r>
                  </m:oMath>
                </a14:m>
                <a:r>
                  <a:rPr lang="zh-CN" altLang="en-US" sz="1600" dirty="0">
                    <a:solidFill>
                      <a:schemeClr val="accent4"/>
                    </a:solidFill>
                    <a:latin typeface="Comfortaa" panose="02010600030101010101" charset="0"/>
                  </a:rPr>
                  <a:t>对应类别数目的倒数的权重因子</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重权重化和重采样本质上是一样的</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那么我们可以将其理解为类别级的采样</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那么采样到某类别 </a:t>
                </a:r>
                <a:r>
                  <a:rPr lang="en-US" altLang="zh-CN" sz="1600" dirty="0" err="1">
                    <a:solidFill>
                      <a:schemeClr val="accent4"/>
                    </a:solidFill>
                    <a:latin typeface="Comfortaa" panose="02010600030101010101" charset="0"/>
                  </a:rPr>
                  <a:t>i</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中某个样本</a:t>
                </a:r>
                <a14:m>
                  <m:oMath xmlns:m="http://schemas.openxmlformats.org/officeDocument/2006/math">
                    <m:sSup>
                      <m:sSupPr>
                        <m:ctrlPr>
                          <a:rPr lang="en-US" altLang="zh-CN" sz="1600" i="1" smtClean="0">
                            <a:solidFill>
                              <a:schemeClr val="accent4"/>
                            </a:solidFill>
                            <a:latin typeface="Cambria Math" panose="02040503050406030204" pitchFamily="18" charset="0"/>
                          </a:rPr>
                        </m:ctrlPr>
                      </m:sSupPr>
                      <m:e>
                        <m:r>
                          <a:rPr lang="en-US" altLang="zh-CN" sz="1600" i="1">
                            <a:solidFill>
                              <a:schemeClr val="accent4"/>
                            </a:solidFill>
                            <a:latin typeface="Cambria Math" panose="02040503050406030204" pitchFamily="18" charset="0"/>
                          </a:rPr>
                          <m:t>𝑥</m:t>
                        </m:r>
                      </m:e>
                      <m:sup>
                        <m:r>
                          <a:rPr lang="en-US" altLang="zh-CN" sz="1600" i="1">
                            <a:solidFill>
                              <a:schemeClr val="accent4"/>
                            </a:solidFill>
                            <a:latin typeface="Cambria Math" panose="02040503050406030204" pitchFamily="18" charset="0"/>
                          </a:rPr>
                          <m:t>𝑘</m:t>
                        </m:r>
                      </m:sup>
                    </m:sSup>
                  </m:oMath>
                </a14:m>
                <a:r>
                  <a:rPr lang="zh-CN" altLang="en-US" sz="1600" dirty="0">
                    <a:solidFill>
                      <a:schemeClr val="accent4"/>
                    </a:solidFill>
                    <a:latin typeface="Comfortaa" panose="02010600030101010101" charset="0"/>
                  </a:rPr>
                  <a:t>的概率为</a:t>
                </a:r>
                <a:r>
                  <a:rPr lang="en-US" altLang="zh-CN" sz="1600" dirty="0">
                    <a:solidFill>
                      <a:schemeClr val="accent4"/>
                    </a:solidFill>
                    <a:latin typeface="Comfortaa" panose="02010600030101010101" charset="0"/>
                  </a:rPr>
                  <a:t>:</a:t>
                </a:r>
                <a:endParaRPr lang="zh-CN" altLang="en-US" sz="1600" dirty="0">
                  <a:solidFill>
                    <a:schemeClr val="accent4"/>
                  </a:solidFill>
                  <a:latin typeface="Comfortaa" panose="02010600030101010101" charset="0"/>
                </a:endParaRPr>
              </a:p>
            </p:txBody>
          </p:sp>
        </mc:Choice>
        <mc:Fallback xmlns="">
          <p:sp>
            <p:nvSpPr>
              <p:cNvPr id="12" name="文本框 11">
                <a:extLst>
                  <a:ext uri="{FF2B5EF4-FFF2-40B4-BE49-F238E27FC236}">
                    <a16:creationId xmlns:a16="http://schemas.microsoft.com/office/drawing/2014/main" id="{A3E489ED-3EDD-46C0-AA82-9D23BE4E92FC}"/>
                  </a:ext>
                </a:extLst>
              </p:cNvPr>
              <p:cNvSpPr txBox="1">
                <a:spLocks noRot="1" noChangeAspect="1" noMove="1" noResize="1" noEditPoints="1" noAdjustHandles="1" noChangeArrowheads="1" noChangeShapeType="1" noTextEdit="1"/>
              </p:cNvSpPr>
              <p:nvPr/>
            </p:nvSpPr>
            <p:spPr>
              <a:xfrm>
                <a:off x="1322415" y="1395208"/>
                <a:ext cx="6499170" cy="830997"/>
              </a:xfrm>
              <a:prstGeom prst="rect">
                <a:avLst/>
              </a:prstGeom>
              <a:blipFill>
                <a:blip r:embed="rId3"/>
                <a:stretch>
                  <a:fillRect l="-563" t="-2206" r="-469" b="-1029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D5230A3F-2D52-4A02-9D80-616CCB221DD9}"/>
                  </a:ext>
                </a:extLst>
              </p:cNvPr>
              <p:cNvSpPr txBox="1"/>
              <p:nvPr/>
            </p:nvSpPr>
            <p:spPr>
              <a:xfrm>
                <a:off x="3936043" y="2226205"/>
                <a:ext cx="1144159" cy="44108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altLang="zh-CN" b="0" i="1" smtClean="0">
                              <a:solidFill>
                                <a:schemeClr val="accent4"/>
                              </a:solidFill>
                              <a:latin typeface="Cambria Math" panose="02040503050406030204" pitchFamily="18" charset="0"/>
                            </a:rPr>
                          </m:ctrlPr>
                        </m:sSubSupPr>
                        <m:e>
                          <m:r>
                            <a:rPr lang="en-US" altLang="zh-CN" b="0" i="1" smtClean="0">
                              <a:solidFill>
                                <a:schemeClr val="accent4"/>
                              </a:solidFill>
                              <a:latin typeface="Cambria Math" panose="02040503050406030204" pitchFamily="18" charset="0"/>
                            </a:rPr>
                            <m:t>𝑝</m:t>
                          </m:r>
                        </m:e>
                        <m:sub>
                          <m:r>
                            <m:rPr>
                              <m:sty m:val="p"/>
                            </m:rPr>
                            <a:rPr lang="en-US" altLang="zh-CN" i="1" smtClean="0">
                              <a:solidFill>
                                <a:schemeClr val="accent4"/>
                              </a:solidFill>
                              <a:latin typeface="Cambria Math" panose="02040503050406030204" pitchFamily="18" charset="0"/>
                            </a:rPr>
                            <m:t>i</m:t>
                          </m:r>
                        </m:sub>
                        <m:sup>
                          <m:r>
                            <a:rPr lang="en-US" altLang="zh-CN" b="0" i="1" smtClean="0">
                              <a:solidFill>
                                <a:schemeClr val="accent4"/>
                              </a:solidFill>
                              <a:latin typeface="Cambria Math" panose="02040503050406030204" pitchFamily="18" charset="0"/>
                            </a:rPr>
                            <m:t>𝐶</m:t>
                          </m:r>
                        </m:sup>
                      </m:sSubSup>
                      <m:d>
                        <m:dPr>
                          <m:ctrlPr>
                            <a:rPr lang="en-US" altLang="zh-CN" b="0" i="1" smtClean="0">
                              <a:solidFill>
                                <a:schemeClr val="accent4"/>
                              </a:solidFill>
                              <a:latin typeface="Cambria Math" panose="02040503050406030204" pitchFamily="18" charset="0"/>
                            </a:rPr>
                          </m:ctrlPr>
                        </m:dPr>
                        <m:e>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𝑥</m:t>
                              </m:r>
                            </m:e>
                            <m:sup>
                              <m:r>
                                <a:rPr lang="en-US" altLang="zh-CN" b="0" i="1" smtClean="0">
                                  <a:solidFill>
                                    <a:schemeClr val="accent4"/>
                                  </a:solidFill>
                                  <a:latin typeface="Cambria Math" panose="02040503050406030204" pitchFamily="18" charset="0"/>
                                </a:rPr>
                                <m:t>𝑘</m:t>
                              </m:r>
                            </m:sup>
                          </m:sSup>
                        </m:e>
                      </m:d>
                      <m:r>
                        <a:rPr lang="en-US" altLang="zh-CN" b="0" i="1" smtClean="0">
                          <a:solidFill>
                            <a:schemeClr val="accent4"/>
                          </a:solidFill>
                          <a:latin typeface="Cambria Math" panose="02040503050406030204" pitchFamily="18" charset="0"/>
                        </a:rPr>
                        <m:t>=</m:t>
                      </m:r>
                      <m:f>
                        <m:fPr>
                          <m:ctrlPr>
                            <a:rPr lang="en-US" altLang="zh-CN" b="0" i="1" smtClean="0">
                              <a:solidFill>
                                <a:schemeClr val="accent4"/>
                              </a:solidFill>
                              <a:latin typeface="Cambria Math" panose="02040503050406030204" pitchFamily="18" charset="0"/>
                            </a:rPr>
                          </m:ctrlPr>
                        </m:fPr>
                        <m:num>
                          <m:r>
                            <a:rPr lang="en-US" altLang="zh-CN" b="0" i="1" smtClean="0">
                              <a:solidFill>
                                <a:schemeClr val="accent4"/>
                              </a:solidFill>
                              <a:latin typeface="Cambria Math" panose="02040503050406030204" pitchFamily="18" charset="0"/>
                            </a:rPr>
                            <m:t>1</m:t>
                          </m:r>
                        </m:num>
                        <m:den>
                          <m:r>
                            <a:rPr lang="en-US" altLang="zh-CN" b="0" i="1" smtClean="0">
                              <a:solidFill>
                                <a:schemeClr val="accent4"/>
                              </a:solidFill>
                              <a:latin typeface="Cambria Math" panose="02040503050406030204" pitchFamily="18" charset="0"/>
                            </a:rPr>
                            <m:t>𝐶</m:t>
                          </m:r>
                        </m:den>
                      </m:f>
                      <m:f>
                        <m:fPr>
                          <m:ctrlPr>
                            <a:rPr lang="en-US" altLang="zh-CN" b="0" i="1" smtClean="0">
                              <a:solidFill>
                                <a:schemeClr val="accent4"/>
                              </a:solidFill>
                              <a:latin typeface="Cambria Math" panose="02040503050406030204" pitchFamily="18" charset="0"/>
                            </a:rPr>
                          </m:ctrlPr>
                        </m:fPr>
                        <m:num>
                          <m:r>
                            <a:rPr lang="en-US" altLang="zh-CN" b="0" i="1" smtClean="0">
                              <a:solidFill>
                                <a:schemeClr val="accent4"/>
                              </a:solidFill>
                              <a:latin typeface="Cambria Math" panose="02040503050406030204" pitchFamily="18" charset="0"/>
                            </a:rPr>
                            <m:t>1</m:t>
                          </m:r>
                        </m:num>
                        <m:den>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𝑛</m:t>
                              </m:r>
                            </m:e>
                            <m:sub>
                              <m:r>
                                <a:rPr lang="en-US" altLang="zh-CN" b="0" i="1" smtClean="0">
                                  <a:solidFill>
                                    <a:schemeClr val="accent4"/>
                                  </a:solidFill>
                                  <a:latin typeface="Cambria Math" panose="02040503050406030204" pitchFamily="18" charset="0"/>
                                </a:rPr>
                                <m:t>𝑖</m:t>
                              </m:r>
                            </m:sub>
                          </m:sSub>
                        </m:den>
                      </m:f>
                    </m:oMath>
                  </m:oMathPara>
                </a14:m>
                <a:endParaRPr lang="zh-CN" altLang="en-US" dirty="0"/>
              </a:p>
            </p:txBody>
          </p:sp>
        </mc:Choice>
        <mc:Fallback xmlns="">
          <p:sp>
            <p:nvSpPr>
              <p:cNvPr id="16" name="文本框 15">
                <a:extLst>
                  <a:ext uri="{FF2B5EF4-FFF2-40B4-BE49-F238E27FC236}">
                    <a16:creationId xmlns:a16="http://schemas.microsoft.com/office/drawing/2014/main" id="{D5230A3F-2D52-4A02-9D80-616CCB221DD9}"/>
                  </a:ext>
                </a:extLst>
              </p:cNvPr>
              <p:cNvSpPr txBox="1">
                <a:spLocks noRot="1" noChangeAspect="1" noMove="1" noResize="1" noEditPoints="1" noAdjustHandles="1" noChangeArrowheads="1" noChangeShapeType="1" noTextEdit="1"/>
              </p:cNvSpPr>
              <p:nvPr/>
            </p:nvSpPr>
            <p:spPr>
              <a:xfrm>
                <a:off x="3936043" y="2226205"/>
                <a:ext cx="1144159" cy="441083"/>
              </a:xfrm>
              <a:prstGeom prst="rect">
                <a:avLst/>
              </a:prstGeom>
              <a:blipFill>
                <a:blip r:embed="rId4"/>
                <a:stretch>
                  <a:fillRect l="-3209" b="-821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089B2D77-D1AA-43E5-A810-D3E941D076E5}"/>
                  </a:ext>
                </a:extLst>
              </p:cNvPr>
              <p:cNvSpPr txBox="1"/>
              <p:nvPr/>
            </p:nvSpPr>
            <p:spPr>
              <a:xfrm>
                <a:off x="1304090" y="2934721"/>
                <a:ext cx="6499170" cy="830997"/>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仅仅考虑类别级别的权重并不能解决类别共现关系</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因为一个样本可以出现多个类别下</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而类别级的采样考量并没有考虑到样本可以出现在多个类别的公共部分</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那么样本</a:t>
                </a:r>
                <a14:m>
                  <m:oMath xmlns:m="http://schemas.openxmlformats.org/officeDocument/2006/math">
                    <m:sSup>
                      <m:sSupPr>
                        <m:ctrlPr>
                          <a:rPr lang="en-US" altLang="zh-CN" sz="1600" i="1" smtClean="0">
                            <a:solidFill>
                              <a:schemeClr val="accent4"/>
                            </a:solidFill>
                            <a:latin typeface="Cambria Math" panose="02040503050406030204" pitchFamily="18" charset="0"/>
                          </a:rPr>
                        </m:ctrlPr>
                      </m:sSupPr>
                      <m:e>
                        <m:r>
                          <a:rPr lang="en-US" altLang="zh-CN" sz="1600" i="1">
                            <a:solidFill>
                              <a:schemeClr val="accent4"/>
                            </a:solidFill>
                            <a:latin typeface="Cambria Math" panose="02040503050406030204" pitchFamily="18" charset="0"/>
                          </a:rPr>
                          <m:t>𝑥</m:t>
                        </m:r>
                      </m:e>
                      <m:sup>
                        <m:r>
                          <a:rPr lang="en-US" altLang="zh-CN" sz="1600" i="1">
                            <a:solidFill>
                              <a:schemeClr val="accent4"/>
                            </a:solidFill>
                            <a:latin typeface="Cambria Math" panose="02040503050406030204" pitchFamily="18" charset="0"/>
                          </a:rPr>
                          <m:t>𝑘</m:t>
                        </m:r>
                      </m:sup>
                    </m:sSup>
                  </m:oMath>
                </a14:m>
                <a:r>
                  <a:rPr lang="zh-CN" altLang="en-US" sz="1600" dirty="0">
                    <a:solidFill>
                      <a:schemeClr val="accent4"/>
                    </a:solidFill>
                    <a:latin typeface="Comfortaa" panose="02010600030101010101" charset="0"/>
                  </a:rPr>
                  <a:t>被采样到的真实概率为</a:t>
                </a:r>
                <a:r>
                  <a:rPr lang="en-US" altLang="zh-CN" sz="1600" dirty="0">
                    <a:solidFill>
                      <a:schemeClr val="accent4"/>
                    </a:solidFill>
                    <a:latin typeface="Comfortaa" panose="02010600030101010101" charset="0"/>
                  </a:rPr>
                  <a:t>:</a:t>
                </a:r>
                <a:endParaRPr lang="zh-CN" altLang="en-US" sz="1600" dirty="0">
                  <a:solidFill>
                    <a:schemeClr val="accent4"/>
                  </a:solidFill>
                  <a:latin typeface="Comfortaa" panose="02010600030101010101" charset="0"/>
                </a:endParaRPr>
              </a:p>
            </p:txBody>
          </p:sp>
        </mc:Choice>
        <mc:Fallback xmlns="">
          <p:sp>
            <p:nvSpPr>
              <p:cNvPr id="17" name="文本框 16">
                <a:extLst>
                  <a:ext uri="{FF2B5EF4-FFF2-40B4-BE49-F238E27FC236}">
                    <a16:creationId xmlns:a16="http://schemas.microsoft.com/office/drawing/2014/main" id="{089B2D77-D1AA-43E5-A810-D3E941D076E5}"/>
                  </a:ext>
                </a:extLst>
              </p:cNvPr>
              <p:cNvSpPr txBox="1">
                <a:spLocks noRot="1" noChangeAspect="1" noMove="1" noResize="1" noEditPoints="1" noAdjustHandles="1" noChangeArrowheads="1" noChangeShapeType="1" noTextEdit="1"/>
              </p:cNvSpPr>
              <p:nvPr/>
            </p:nvSpPr>
            <p:spPr>
              <a:xfrm>
                <a:off x="1304090" y="2934721"/>
                <a:ext cx="6499170" cy="830997"/>
              </a:xfrm>
              <a:prstGeom prst="rect">
                <a:avLst/>
              </a:prstGeom>
              <a:blipFill>
                <a:blip r:embed="rId5"/>
                <a:stretch>
                  <a:fillRect l="-563" t="-2190" r="-469" b="-9489"/>
                </a:stretch>
              </a:blipFill>
            </p:spPr>
            <p:txBody>
              <a:bodyPr/>
              <a:lstStyle/>
              <a:p>
                <a:r>
                  <a:rPr lang="zh-CN" altLang="en-US">
                    <a:noFill/>
                  </a:rPr>
                  <a:t> </a:t>
                </a:r>
              </a:p>
            </p:txBody>
          </p:sp>
        </mc:Fallback>
      </mc:AlternateContent>
      <p:sp>
        <p:nvSpPr>
          <p:cNvPr id="18" name="椭圆 17">
            <a:extLst>
              <a:ext uri="{FF2B5EF4-FFF2-40B4-BE49-F238E27FC236}">
                <a16:creationId xmlns:a16="http://schemas.microsoft.com/office/drawing/2014/main" id="{11F135DB-0B16-4F3C-902C-4D0E0C97C87A}"/>
              </a:ext>
            </a:extLst>
          </p:cNvPr>
          <p:cNvSpPr/>
          <p:nvPr/>
        </p:nvSpPr>
        <p:spPr>
          <a:xfrm>
            <a:off x="6186489" y="2236803"/>
            <a:ext cx="575754" cy="419603"/>
          </a:xfrm>
          <a:prstGeom prst="ellipse">
            <a:avLst/>
          </a:prstGeom>
          <a:solidFill>
            <a:schemeClr val="accent1">
              <a:alpha val="74000"/>
            </a:schemeClr>
          </a:solidFill>
          <a:ln>
            <a:solidFill>
              <a:schemeClr val="accent1">
                <a:shade val="50000"/>
                <a:alpha val="7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374D1C07-E376-4B96-BFAC-152EECB4C743}"/>
              </a:ext>
            </a:extLst>
          </p:cNvPr>
          <p:cNvSpPr/>
          <p:nvPr/>
        </p:nvSpPr>
        <p:spPr>
          <a:xfrm>
            <a:off x="6147882" y="3869266"/>
            <a:ext cx="575754" cy="419603"/>
          </a:xfrm>
          <a:prstGeom prst="ellipse">
            <a:avLst/>
          </a:prstGeom>
          <a:solidFill>
            <a:schemeClr val="accent1">
              <a:alpha val="74000"/>
            </a:schemeClr>
          </a:solidFill>
          <a:ln>
            <a:solidFill>
              <a:schemeClr val="accent1">
                <a:shade val="50000"/>
                <a:alpha val="7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C726D466-088D-46DD-8456-05D849E79C27}"/>
              </a:ext>
            </a:extLst>
          </p:cNvPr>
          <p:cNvSpPr/>
          <p:nvPr/>
        </p:nvSpPr>
        <p:spPr>
          <a:xfrm>
            <a:off x="6435759" y="3868247"/>
            <a:ext cx="575754" cy="419603"/>
          </a:xfrm>
          <a:prstGeom prst="ellipse">
            <a:avLst/>
          </a:prstGeom>
          <a:solidFill>
            <a:schemeClr val="accent6">
              <a:lumMod val="40000"/>
              <a:lumOff val="60000"/>
              <a:alpha val="74000"/>
            </a:schemeClr>
          </a:solidFill>
          <a:ln>
            <a:solidFill>
              <a:schemeClr val="accent6">
                <a:lumMod val="60000"/>
                <a:lumOff val="40000"/>
                <a:alpha val="7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365D0A4C-2F00-4ACB-8EA2-4C60B20905C7}"/>
                  </a:ext>
                </a:extLst>
              </p:cNvPr>
              <p:cNvSpPr txBox="1"/>
              <p:nvPr/>
            </p:nvSpPr>
            <p:spPr>
              <a:xfrm>
                <a:off x="3666870" y="3900690"/>
                <a:ext cx="1714444" cy="4753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𝑝</m:t>
                          </m:r>
                        </m:e>
                        <m:sup>
                          <m:r>
                            <a:rPr lang="en-US" altLang="zh-CN" b="0" i="1" smtClean="0">
                              <a:solidFill>
                                <a:schemeClr val="accent4"/>
                              </a:solidFill>
                              <a:latin typeface="Cambria Math" panose="02040503050406030204" pitchFamily="18" charset="0"/>
                            </a:rPr>
                            <m:t>𝐼</m:t>
                          </m:r>
                        </m:sup>
                      </m:sSup>
                      <m:d>
                        <m:dPr>
                          <m:ctrlPr>
                            <a:rPr lang="en-US" altLang="zh-CN" b="0" i="1" smtClean="0">
                              <a:solidFill>
                                <a:schemeClr val="accent4"/>
                              </a:solidFill>
                              <a:latin typeface="Cambria Math" panose="02040503050406030204" pitchFamily="18" charset="0"/>
                            </a:rPr>
                          </m:ctrlPr>
                        </m:dPr>
                        <m:e>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𝑥</m:t>
                              </m:r>
                            </m:e>
                            <m:sup>
                              <m:r>
                                <a:rPr lang="en-US" altLang="zh-CN" b="0" i="1" smtClean="0">
                                  <a:solidFill>
                                    <a:schemeClr val="accent4"/>
                                  </a:solidFill>
                                  <a:latin typeface="Cambria Math" panose="02040503050406030204" pitchFamily="18" charset="0"/>
                                </a:rPr>
                                <m:t>𝑘</m:t>
                              </m:r>
                            </m:sup>
                          </m:sSup>
                        </m:e>
                      </m:d>
                      <m:r>
                        <a:rPr lang="en-US" altLang="zh-CN" b="0" i="1" smtClean="0">
                          <a:solidFill>
                            <a:schemeClr val="accent4"/>
                          </a:solidFill>
                          <a:latin typeface="Cambria Math" panose="02040503050406030204" pitchFamily="18" charset="0"/>
                        </a:rPr>
                        <m:t>=</m:t>
                      </m:r>
                      <m:f>
                        <m:fPr>
                          <m:ctrlPr>
                            <a:rPr lang="en-US" altLang="zh-CN" b="0" i="1" smtClean="0">
                              <a:solidFill>
                                <a:schemeClr val="accent4"/>
                              </a:solidFill>
                              <a:latin typeface="Cambria Math" panose="02040503050406030204" pitchFamily="18" charset="0"/>
                            </a:rPr>
                          </m:ctrlPr>
                        </m:fPr>
                        <m:num>
                          <m:r>
                            <a:rPr lang="en-US" altLang="zh-CN" b="0" i="1" smtClean="0">
                              <a:solidFill>
                                <a:schemeClr val="accent4"/>
                              </a:solidFill>
                              <a:latin typeface="Cambria Math" panose="02040503050406030204" pitchFamily="18" charset="0"/>
                            </a:rPr>
                            <m:t>1</m:t>
                          </m:r>
                        </m:num>
                        <m:den>
                          <m:r>
                            <a:rPr lang="en-US" altLang="zh-CN" b="0" i="1" smtClean="0">
                              <a:solidFill>
                                <a:schemeClr val="accent4"/>
                              </a:solidFill>
                              <a:latin typeface="Cambria Math" panose="02040503050406030204" pitchFamily="18" charset="0"/>
                            </a:rPr>
                            <m:t>𝐶</m:t>
                          </m:r>
                        </m:den>
                      </m:f>
                      <m:nary>
                        <m:naryPr>
                          <m:chr m:val="∑"/>
                          <m:limLoc m:val="subSup"/>
                          <m:supHide m:val="on"/>
                          <m:ctrlPr>
                            <a:rPr lang="en-US" altLang="zh-CN" b="0" i="1" smtClean="0">
                              <a:solidFill>
                                <a:schemeClr val="accent4"/>
                              </a:solidFill>
                              <a:latin typeface="Cambria Math" panose="02040503050406030204" pitchFamily="18" charset="0"/>
                            </a:rPr>
                          </m:ctrlPr>
                        </m:naryPr>
                        <m:sub>
                          <m:sSubSup>
                            <m:sSubSupPr>
                              <m:ctrlPr>
                                <a:rPr lang="en-US" altLang="zh-CN" b="0" i="1" smtClean="0">
                                  <a:solidFill>
                                    <a:schemeClr val="accent4"/>
                                  </a:solidFill>
                                  <a:latin typeface="Cambria Math" panose="02040503050406030204" pitchFamily="18" charset="0"/>
                                </a:rPr>
                              </m:ctrlPr>
                            </m:sSubSupPr>
                            <m:e>
                              <m:r>
                                <m:rPr>
                                  <m:brk m:alnAt="9"/>
                                </m:rPr>
                                <a:rPr lang="en-US" altLang="zh-CN" b="0" i="1" smtClean="0">
                                  <a:solidFill>
                                    <a:schemeClr val="accent4"/>
                                  </a:solidFill>
                                  <a:latin typeface="Cambria Math" panose="02040503050406030204" pitchFamily="18" charset="0"/>
                                </a:rPr>
                                <m:t>𝑦</m:t>
                              </m:r>
                            </m:e>
                            <m:sub>
                              <m:r>
                                <m:rPr>
                                  <m:brk m:alnAt="9"/>
                                </m:rPr>
                                <a:rPr lang="en-US" altLang="zh-CN" b="0" i="1" smtClean="0">
                                  <a:solidFill>
                                    <a:schemeClr val="accent4"/>
                                  </a:solidFill>
                                  <a:latin typeface="Cambria Math" panose="02040503050406030204" pitchFamily="18" charset="0"/>
                                </a:rPr>
                                <m:t>𝑖</m:t>
                              </m:r>
                            </m:sub>
                            <m:sup>
                              <m:r>
                                <m:rPr>
                                  <m:brk m:alnAt="9"/>
                                </m:rPr>
                                <a:rPr lang="en-US" altLang="zh-CN" b="0" i="1" smtClean="0">
                                  <a:solidFill>
                                    <a:schemeClr val="accent4"/>
                                  </a:solidFill>
                                  <a:latin typeface="Cambria Math" panose="02040503050406030204" pitchFamily="18" charset="0"/>
                                </a:rPr>
                                <m:t>𝑘</m:t>
                              </m:r>
                            </m:sup>
                          </m:sSubSup>
                          <m:r>
                            <m:rPr>
                              <m:brk m:alnAt="9"/>
                            </m:rP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1</m:t>
                          </m:r>
                        </m:sub>
                        <m:sup/>
                        <m:e>
                          <m:f>
                            <m:fPr>
                              <m:ctrlPr>
                                <a:rPr lang="en-US" altLang="zh-CN" b="0" i="1" smtClean="0">
                                  <a:solidFill>
                                    <a:schemeClr val="accent4"/>
                                  </a:solidFill>
                                  <a:latin typeface="Cambria Math" panose="02040503050406030204" pitchFamily="18" charset="0"/>
                                </a:rPr>
                              </m:ctrlPr>
                            </m:fPr>
                            <m:num>
                              <m:r>
                                <a:rPr lang="en-US" altLang="zh-CN" b="0" i="1" smtClean="0">
                                  <a:solidFill>
                                    <a:schemeClr val="accent4"/>
                                  </a:solidFill>
                                  <a:latin typeface="Cambria Math" panose="02040503050406030204" pitchFamily="18" charset="0"/>
                                </a:rPr>
                                <m:t>1</m:t>
                              </m:r>
                            </m:num>
                            <m:den>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𝑛</m:t>
                                  </m:r>
                                </m:e>
                                <m:sub>
                                  <m:r>
                                    <a:rPr lang="en-US" altLang="zh-CN" b="0" i="1" smtClean="0">
                                      <a:solidFill>
                                        <a:schemeClr val="accent4"/>
                                      </a:solidFill>
                                      <a:latin typeface="Cambria Math" panose="02040503050406030204" pitchFamily="18" charset="0"/>
                                    </a:rPr>
                                    <m:t>𝑖</m:t>
                                  </m:r>
                                </m:sub>
                              </m:sSub>
                            </m:den>
                          </m:f>
                        </m:e>
                      </m:nary>
                    </m:oMath>
                  </m:oMathPara>
                </a14:m>
                <a:endParaRPr lang="zh-CN" altLang="en-US" dirty="0"/>
              </a:p>
            </p:txBody>
          </p:sp>
        </mc:Choice>
        <mc:Fallback xmlns="">
          <p:sp>
            <p:nvSpPr>
              <p:cNvPr id="22" name="文本框 21">
                <a:extLst>
                  <a:ext uri="{FF2B5EF4-FFF2-40B4-BE49-F238E27FC236}">
                    <a16:creationId xmlns:a16="http://schemas.microsoft.com/office/drawing/2014/main" id="{365D0A4C-2F00-4ACB-8EA2-4C60B20905C7}"/>
                  </a:ext>
                </a:extLst>
              </p:cNvPr>
              <p:cNvSpPr txBox="1">
                <a:spLocks noRot="1" noChangeAspect="1" noMove="1" noResize="1" noEditPoints="1" noAdjustHandles="1" noChangeArrowheads="1" noChangeShapeType="1" noTextEdit="1"/>
              </p:cNvSpPr>
              <p:nvPr/>
            </p:nvSpPr>
            <p:spPr>
              <a:xfrm>
                <a:off x="3666870" y="3900690"/>
                <a:ext cx="1714444" cy="475387"/>
              </a:xfrm>
              <a:prstGeom prst="rect">
                <a:avLst/>
              </a:prstGeom>
              <a:blipFill>
                <a:blip r:embed="rId6"/>
                <a:stretch>
                  <a:fillRect l="-2135" t="-162821" r="-44484" b="-23205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806529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animBg="1"/>
      <p:bldP spid="19" grpId="0" animBg="1"/>
      <p:bldP spid="20" grpId="0" animBg="1"/>
      <p:bldP spid="2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42" name="文本框 41">
            <a:extLst>
              <a:ext uri="{FF2B5EF4-FFF2-40B4-BE49-F238E27FC236}">
                <a16:creationId xmlns:a16="http://schemas.microsoft.com/office/drawing/2014/main" id="{20F79FAA-BBB0-43CB-AEA8-C2088E089EB1}"/>
              </a:ext>
            </a:extLst>
          </p:cNvPr>
          <p:cNvSpPr txBox="1"/>
          <p:nvPr/>
        </p:nvSpPr>
        <p:spPr>
          <a:xfrm>
            <a:off x="1253088" y="331129"/>
            <a:ext cx="2332690" cy="338554"/>
          </a:xfrm>
          <a:prstGeom prst="rect">
            <a:avLst/>
          </a:prstGeom>
          <a:noFill/>
        </p:spPr>
        <p:txBody>
          <a:bodyPr wrap="none" rtlCol="0">
            <a:spAutoFit/>
          </a:bodyPr>
          <a:lstStyle/>
          <a:p>
            <a:r>
              <a:rPr lang="en-US" altLang="zh-CN" sz="1600" b="1" dirty="0">
                <a:solidFill>
                  <a:schemeClr val="accent4"/>
                </a:solidFill>
                <a:latin typeface="Comfortaa" panose="02010600030101010101" charset="0"/>
              </a:rPr>
              <a:t>How to deal with it? </a:t>
            </a:r>
            <a:endParaRPr lang="zh-CN" altLang="en-US" sz="1600" b="1" dirty="0">
              <a:solidFill>
                <a:schemeClr val="accent4"/>
              </a:solidFill>
              <a:latin typeface="Comfortaa" panose="02010600030101010101" charset="0"/>
            </a:endParaRPr>
          </a:p>
        </p:txBody>
      </p:sp>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D5230A3F-2D52-4A02-9D80-616CCB221DD9}"/>
                  </a:ext>
                </a:extLst>
              </p:cNvPr>
              <p:cNvSpPr txBox="1"/>
              <p:nvPr/>
            </p:nvSpPr>
            <p:spPr>
              <a:xfrm>
                <a:off x="2757333" y="1093780"/>
                <a:ext cx="1144159" cy="44108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altLang="zh-CN" b="0" i="1" smtClean="0">
                              <a:solidFill>
                                <a:schemeClr val="accent4"/>
                              </a:solidFill>
                              <a:latin typeface="Cambria Math" panose="02040503050406030204" pitchFamily="18" charset="0"/>
                            </a:rPr>
                          </m:ctrlPr>
                        </m:sSubSupPr>
                        <m:e>
                          <m:r>
                            <a:rPr lang="en-US" altLang="zh-CN" b="0" i="1" smtClean="0">
                              <a:solidFill>
                                <a:schemeClr val="accent4"/>
                              </a:solidFill>
                              <a:latin typeface="Cambria Math" panose="02040503050406030204" pitchFamily="18" charset="0"/>
                            </a:rPr>
                            <m:t>𝑝</m:t>
                          </m:r>
                        </m:e>
                        <m:sub>
                          <m:r>
                            <m:rPr>
                              <m:sty m:val="p"/>
                            </m:rPr>
                            <a:rPr lang="en-US" altLang="zh-CN" i="1" smtClean="0">
                              <a:solidFill>
                                <a:schemeClr val="accent4"/>
                              </a:solidFill>
                              <a:latin typeface="Cambria Math" panose="02040503050406030204" pitchFamily="18" charset="0"/>
                            </a:rPr>
                            <m:t>i</m:t>
                          </m:r>
                        </m:sub>
                        <m:sup>
                          <m:r>
                            <a:rPr lang="en-US" altLang="zh-CN" b="0" i="1" smtClean="0">
                              <a:solidFill>
                                <a:schemeClr val="accent4"/>
                              </a:solidFill>
                              <a:latin typeface="Cambria Math" panose="02040503050406030204" pitchFamily="18" charset="0"/>
                            </a:rPr>
                            <m:t>𝐶</m:t>
                          </m:r>
                        </m:sup>
                      </m:sSubSup>
                      <m:d>
                        <m:dPr>
                          <m:ctrlPr>
                            <a:rPr lang="en-US" altLang="zh-CN" b="0" i="1" smtClean="0">
                              <a:solidFill>
                                <a:schemeClr val="accent4"/>
                              </a:solidFill>
                              <a:latin typeface="Cambria Math" panose="02040503050406030204" pitchFamily="18" charset="0"/>
                            </a:rPr>
                          </m:ctrlPr>
                        </m:dPr>
                        <m:e>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𝑥</m:t>
                              </m:r>
                            </m:e>
                            <m:sup>
                              <m:r>
                                <a:rPr lang="en-US" altLang="zh-CN" b="0" i="1" smtClean="0">
                                  <a:solidFill>
                                    <a:schemeClr val="accent4"/>
                                  </a:solidFill>
                                  <a:latin typeface="Cambria Math" panose="02040503050406030204" pitchFamily="18" charset="0"/>
                                </a:rPr>
                                <m:t>𝑘</m:t>
                              </m:r>
                            </m:sup>
                          </m:sSup>
                        </m:e>
                      </m:d>
                      <m:r>
                        <a:rPr lang="en-US" altLang="zh-CN" b="0" i="1" smtClean="0">
                          <a:solidFill>
                            <a:schemeClr val="accent4"/>
                          </a:solidFill>
                          <a:latin typeface="Cambria Math" panose="02040503050406030204" pitchFamily="18" charset="0"/>
                        </a:rPr>
                        <m:t>=</m:t>
                      </m:r>
                      <m:f>
                        <m:fPr>
                          <m:ctrlPr>
                            <a:rPr lang="en-US" altLang="zh-CN" b="0" i="1" smtClean="0">
                              <a:solidFill>
                                <a:schemeClr val="accent4"/>
                              </a:solidFill>
                              <a:latin typeface="Cambria Math" panose="02040503050406030204" pitchFamily="18" charset="0"/>
                            </a:rPr>
                          </m:ctrlPr>
                        </m:fPr>
                        <m:num>
                          <m:r>
                            <a:rPr lang="en-US" altLang="zh-CN" b="0" i="1" smtClean="0">
                              <a:solidFill>
                                <a:schemeClr val="accent4"/>
                              </a:solidFill>
                              <a:latin typeface="Cambria Math" panose="02040503050406030204" pitchFamily="18" charset="0"/>
                            </a:rPr>
                            <m:t>1</m:t>
                          </m:r>
                        </m:num>
                        <m:den>
                          <m:r>
                            <a:rPr lang="en-US" altLang="zh-CN" b="0" i="1" smtClean="0">
                              <a:solidFill>
                                <a:schemeClr val="accent4"/>
                              </a:solidFill>
                              <a:latin typeface="Cambria Math" panose="02040503050406030204" pitchFamily="18" charset="0"/>
                            </a:rPr>
                            <m:t>𝐶</m:t>
                          </m:r>
                        </m:den>
                      </m:f>
                      <m:f>
                        <m:fPr>
                          <m:ctrlPr>
                            <a:rPr lang="en-US" altLang="zh-CN" b="0" i="1" smtClean="0">
                              <a:solidFill>
                                <a:schemeClr val="accent4"/>
                              </a:solidFill>
                              <a:latin typeface="Cambria Math" panose="02040503050406030204" pitchFamily="18" charset="0"/>
                            </a:rPr>
                          </m:ctrlPr>
                        </m:fPr>
                        <m:num>
                          <m:r>
                            <a:rPr lang="en-US" altLang="zh-CN" b="0" i="1" smtClean="0">
                              <a:solidFill>
                                <a:schemeClr val="accent4"/>
                              </a:solidFill>
                              <a:latin typeface="Cambria Math" panose="02040503050406030204" pitchFamily="18" charset="0"/>
                            </a:rPr>
                            <m:t>1</m:t>
                          </m:r>
                        </m:num>
                        <m:den>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𝑛</m:t>
                              </m:r>
                            </m:e>
                            <m:sub>
                              <m:r>
                                <a:rPr lang="en-US" altLang="zh-CN" b="0" i="1" smtClean="0">
                                  <a:solidFill>
                                    <a:schemeClr val="accent4"/>
                                  </a:solidFill>
                                  <a:latin typeface="Cambria Math" panose="02040503050406030204" pitchFamily="18" charset="0"/>
                                </a:rPr>
                                <m:t>𝑖</m:t>
                              </m:r>
                            </m:sub>
                          </m:sSub>
                        </m:den>
                      </m:f>
                    </m:oMath>
                  </m:oMathPara>
                </a14:m>
                <a:endParaRPr lang="zh-CN" altLang="en-US" dirty="0"/>
              </a:p>
            </p:txBody>
          </p:sp>
        </mc:Choice>
        <mc:Fallback xmlns="">
          <p:sp>
            <p:nvSpPr>
              <p:cNvPr id="16" name="文本框 15">
                <a:extLst>
                  <a:ext uri="{FF2B5EF4-FFF2-40B4-BE49-F238E27FC236}">
                    <a16:creationId xmlns:a16="http://schemas.microsoft.com/office/drawing/2014/main" id="{D5230A3F-2D52-4A02-9D80-616CCB221DD9}"/>
                  </a:ext>
                </a:extLst>
              </p:cNvPr>
              <p:cNvSpPr txBox="1">
                <a:spLocks noRot="1" noChangeAspect="1" noMove="1" noResize="1" noEditPoints="1" noAdjustHandles="1" noChangeArrowheads="1" noChangeShapeType="1" noTextEdit="1"/>
              </p:cNvSpPr>
              <p:nvPr/>
            </p:nvSpPr>
            <p:spPr>
              <a:xfrm>
                <a:off x="2757333" y="1093780"/>
                <a:ext cx="1144159" cy="441083"/>
              </a:xfrm>
              <a:prstGeom prst="rect">
                <a:avLst/>
              </a:prstGeom>
              <a:blipFill>
                <a:blip r:embed="rId3"/>
                <a:stretch>
                  <a:fillRect l="-2660" b="-821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089B2D77-D1AA-43E5-A810-D3E941D076E5}"/>
                  </a:ext>
                </a:extLst>
              </p:cNvPr>
              <p:cNvSpPr txBox="1"/>
              <p:nvPr/>
            </p:nvSpPr>
            <p:spPr>
              <a:xfrm>
                <a:off x="1524526" y="1825409"/>
                <a:ext cx="6499170" cy="830997"/>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一个样本如果出现在多个类别中</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那么</a:t>
                </a:r>
                <a14:m>
                  <m:oMath xmlns:m="http://schemas.openxmlformats.org/officeDocument/2006/math">
                    <m:sSup>
                      <m:sSupPr>
                        <m:ctrlPr>
                          <a:rPr lang="en-US" altLang="zh-CN" sz="1600" b="0" i="1" smtClean="0">
                            <a:solidFill>
                              <a:schemeClr val="accent4"/>
                            </a:solidFill>
                            <a:latin typeface="Cambria Math" panose="02040503050406030204" pitchFamily="18" charset="0"/>
                          </a:rPr>
                        </m:ctrlPr>
                      </m:sSupPr>
                      <m:e>
                        <m:r>
                          <a:rPr lang="en-US" altLang="zh-CN" sz="1600" b="0" i="1" smtClean="0">
                            <a:solidFill>
                              <a:schemeClr val="accent4"/>
                            </a:solidFill>
                            <a:latin typeface="Cambria Math" panose="02040503050406030204" pitchFamily="18" charset="0"/>
                          </a:rPr>
                          <m:t>𝑝</m:t>
                        </m:r>
                      </m:e>
                      <m:sup>
                        <m:r>
                          <a:rPr lang="en-US" altLang="zh-CN" sz="1600" b="0" i="1" smtClean="0">
                            <a:solidFill>
                              <a:schemeClr val="accent4"/>
                            </a:solidFill>
                            <a:latin typeface="Cambria Math" panose="02040503050406030204" pitchFamily="18" charset="0"/>
                          </a:rPr>
                          <m:t>𝐼</m:t>
                        </m:r>
                      </m:sup>
                    </m:sSup>
                  </m:oMath>
                </a14:m>
                <a:r>
                  <a:rPr lang="zh-CN" altLang="en-US" sz="1600" dirty="0">
                    <a:solidFill>
                      <a:schemeClr val="accent4"/>
                    </a:solidFill>
                    <a:latin typeface="Comfortaa" panose="02010600030101010101" charset="0"/>
                  </a:rPr>
                  <a:t>会更加大</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而这样的样本就是共现负面影响的来源</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所以要减少采样到这种样本的概率</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转化到重权重中即降低这种样本对于</a:t>
                </a:r>
                <a:r>
                  <a:rPr lang="en-US" altLang="zh-CN" sz="1600" dirty="0">
                    <a:solidFill>
                      <a:schemeClr val="accent4"/>
                    </a:solidFill>
                    <a:latin typeface="Comfortaa" panose="02010600030101010101" charset="0"/>
                  </a:rPr>
                  <a:t>loss</a:t>
                </a:r>
                <a:r>
                  <a:rPr lang="zh-CN" altLang="en-US" sz="1600" dirty="0">
                    <a:solidFill>
                      <a:schemeClr val="accent4"/>
                    </a:solidFill>
                    <a:latin typeface="Comfortaa" panose="02010600030101010101" charset="0"/>
                  </a:rPr>
                  <a:t>的贡献</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那么我们可以这样做</a:t>
                </a:r>
                <a:r>
                  <a:rPr lang="en-US" altLang="zh-CN" sz="1600" dirty="0">
                    <a:solidFill>
                      <a:schemeClr val="accent4"/>
                    </a:solidFill>
                    <a:latin typeface="Comfortaa" panose="02010600030101010101" charset="0"/>
                  </a:rPr>
                  <a:t>: </a:t>
                </a:r>
                <a:endParaRPr lang="zh-CN" altLang="en-US" sz="1600" dirty="0">
                  <a:solidFill>
                    <a:schemeClr val="accent4"/>
                  </a:solidFill>
                  <a:latin typeface="Comfortaa" panose="02010600030101010101" charset="0"/>
                </a:endParaRPr>
              </a:p>
            </p:txBody>
          </p:sp>
        </mc:Choice>
        <mc:Fallback xmlns="">
          <p:sp>
            <p:nvSpPr>
              <p:cNvPr id="17" name="文本框 16">
                <a:extLst>
                  <a:ext uri="{FF2B5EF4-FFF2-40B4-BE49-F238E27FC236}">
                    <a16:creationId xmlns:a16="http://schemas.microsoft.com/office/drawing/2014/main" id="{089B2D77-D1AA-43E5-A810-D3E941D076E5}"/>
                  </a:ext>
                </a:extLst>
              </p:cNvPr>
              <p:cNvSpPr txBox="1">
                <a:spLocks noRot="1" noChangeAspect="1" noMove="1" noResize="1" noEditPoints="1" noAdjustHandles="1" noChangeArrowheads="1" noChangeShapeType="1" noTextEdit="1"/>
              </p:cNvSpPr>
              <p:nvPr/>
            </p:nvSpPr>
            <p:spPr>
              <a:xfrm>
                <a:off x="1524526" y="1825409"/>
                <a:ext cx="6499170" cy="830997"/>
              </a:xfrm>
              <a:prstGeom prst="rect">
                <a:avLst/>
              </a:prstGeom>
              <a:blipFill>
                <a:blip r:embed="rId4"/>
                <a:stretch>
                  <a:fillRect l="-469" t="-2190" r="-563" b="-875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365D0A4C-2F00-4ACB-8EA2-4C60B20905C7}"/>
                  </a:ext>
                </a:extLst>
              </p:cNvPr>
              <p:cNvSpPr txBox="1"/>
              <p:nvPr/>
            </p:nvSpPr>
            <p:spPr>
              <a:xfrm>
                <a:off x="5061856" y="1076627"/>
                <a:ext cx="1674729" cy="4753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𝑝</m:t>
                          </m:r>
                        </m:e>
                        <m:sup>
                          <m:r>
                            <a:rPr lang="en-US" altLang="zh-CN" b="0" i="1" smtClean="0">
                              <a:solidFill>
                                <a:schemeClr val="accent4"/>
                              </a:solidFill>
                              <a:latin typeface="Cambria Math" panose="02040503050406030204" pitchFamily="18" charset="0"/>
                            </a:rPr>
                            <m:t>𝐼</m:t>
                          </m:r>
                        </m:sup>
                      </m:sSup>
                      <m:d>
                        <m:dPr>
                          <m:ctrlPr>
                            <a:rPr lang="en-US" altLang="zh-CN" b="0" i="1" smtClean="0">
                              <a:solidFill>
                                <a:schemeClr val="accent4"/>
                              </a:solidFill>
                              <a:latin typeface="Cambria Math" panose="02040503050406030204" pitchFamily="18" charset="0"/>
                            </a:rPr>
                          </m:ctrlPr>
                        </m:dPr>
                        <m:e>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𝑥</m:t>
                              </m:r>
                            </m:e>
                            <m:sup>
                              <m:r>
                                <a:rPr lang="en-US" altLang="zh-CN" b="0" i="1" smtClean="0">
                                  <a:solidFill>
                                    <a:schemeClr val="accent4"/>
                                  </a:solidFill>
                                  <a:latin typeface="Cambria Math" panose="02040503050406030204" pitchFamily="18" charset="0"/>
                                </a:rPr>
                                <m:t>𝑘</m:t>
                              </m:r>
                            </m:sup>
                          </m:sSup>
                        </m:e>
                      </m:d>
                      <m:r>
                        <a:rPr lang="en-US" altLang="zh-CN" b="0" i="1" smtClean="0">
                          <a:solidFill>
                            <a:schemeClr val="accent4"/>
                          </a:solidFill>
                          <a:latin typeface="Cambria Math" panose="02040503050406030204" pitchFamily="18" charset="0"/>
                        </a:rPr>
                        <m:t>=</m:t>
                      </m:r>
                      <m:f>
                        <m:fPr>
                          <m:ctrlPr>
                            <a:rPr lang="en-US" altLang="zh-CN" b="0" i="1" smtClean="0">
                              <a:solidFill>
                                <a:schemeClr val="accent4"/>
                              </a:solidFill>
                              <a:latin typeface="Cambria Math" panose="02040503050406030204" pitchFamily="18" charset="0"/>
                            </a:rPr>
                          </m:ctrlPr>
                        </m:fPr>
                        <m:num>
                          <m:r>
                            <a:rPr lang="en-US" altLang="zh-CN" b="0" i="1" smtClean="0">
                              <a:solidFill>
                                <a:schemeClr val="accent4"/>
                              </a:solidFill>
                              <a:latin typeface="Cambria Math" panose="02040503050406030204" pitchFamily="18" charset="0"/>
                            </a:rPr>
                            <m:t>1</m:t>
                          </m:r>
                        </m:num>
                        <m:den>
                          <m:r>
                            <a:rPr lang="en-US" altLang="zh-CN" b="0" i="1" smtClean="0">
                              <a:solidFill>
                                <a:schemeClr val="accent4"/>
                              </a:solidFill>
                              <a:latin typeface="Cambria Math" panose="02040503050406030204" pitchFamily="18" charset="0"/>
                            </a:rPr>
                            <m:t>𝐶</m:t>
                          </m:r>
                        </m:den>
                      </m:f>
                      <m:nary>
                        <m:naryPr>
                          <m:chr m:val="∑"/>
                          <m:limLoc m:val="subSup"/>
                          <m:supHide m:val="on"/>
                          <m:ctrlPr>
                            <a:rPr lang="en-US" altLang="zh-CN" b="0" i="1" smtClean="0">
                              <a:solidFill>
                                <a:schemeClr val="accent4"/>
                              </a:solidFill>
                              <a:latin typeface="Cambria Math" panose="02040503050406030204" pitchFamily="18" charset="0"/>
                            </a:rPr>
                          </m:ctrlPr>
                        </m:naryPr>
                        <m:sub>
                          <m:sSubSup>
                            <m:sSubSupPr>
                              <m:ctrlPr>
                                <a:rPr lang="en-US" altLang="zh-CN" b="0" i="1" smtClean="0">
                                  <a:solidFill>
                                    <a:schemeClr val="accent4"/>
                                  </a:solidFill>
                                  <a:latin typeface="Cambria Math" panose="02040503050406030204" pitchFamily="18" charset="0"/>
                                </a:rPr>
                              </m:ctrlPr>
                            </m:sSubSupPr>
                            <m:e>
                              <m:r>
                                <m:rPr>
                                  <m:brk m:alnAt="9"/>
                                </m:rPr>
                                <a:rPr lang="en-US" altLang="zh-CN" b="0" i="1" smtClean="0">
                                  <a:solidFill>
                                    <a:schemeClr val="accent4"/>
                                  </a:solidFill>
                                  <a:latin typeface="Cambria Math" panose="02040503050406030204" pitchFamily="18" charset="0"/>
                                </a:rPr>
                                <m:t>𝑦</m:t>
                              </m:r>
                            </m:e>
                            <m:sub>
                              <m:r>
                                <m:rPr>
                                  <m:brk m:alnAt="9"/>
                                </m:rPr>
                                <a:rPr lang="en-US" altLang="zh-CN" b="0" i="1" smtClean="0">
                                  <a:solidFill>
                                    <a:schemeClr val="accent4"/>
                                  </a:solidFill>
                                  <a:latin typeface="Cambria Math" panose="02040503050406030204" pitchFamily="18" charset="0"/>
                                </a:rPr>
                                <m:t>𝑖</m:t>
                              </m:r>
                            </m:sub>
                            <m:sup>
                              <m:r>
                                <m:rPr>
                                  <m:brk m:alnAt="9"/>
                                </m:rPr>
                                <a:rPr lang="en-US" altLang="zh-CN" b="0" i="1" smtClean="0">
                                  <a:solidFill>
                                    <a:schemeClr val="accent4"/>
                                  </a:solidFill>
                                  <a:latin typeface="Cambria Math" panose="02040503050406030204" pitchFamily="18" charset="0"/>
                                </a:rPr>
                                <m:t>𝑘</m:t>
                              </m:r>
                            </m:sup>
                          </m:sSubSup>
                          <m:r>
                            <m:rPr>
                              <m:brk m:alnAt="9"/>
                            </m:rP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1</m:t>
                          </m:r>
                        </m:sub>
                        <m:sup/>
                        <m:e>
                          <m:f>
                            <m:fPr>
                              <m:ctrlPr>
                                <a:rPr lang="en-US" altLang="zh-CN" b="0" i="1" smtClean="0">
                                  <a:solidFill>
                                    <a:schemeClr val="accent4"/>
                                  </a:solidFill>
                                  <a:latin typeface="Cambria Math" panose="02040503050406030204" pitchFamily="18" charset="0"/>
                                </a:rPr>
                              </m:ctrlPr>
                            </m:fPr>
                            <m:num>
                              <m:r>
                                <a:rPr lang="en-US" altLang="zh-CN" b="0" i="1" smtClean="0">
                                  <a:solidFill>
                                    <a:schemeClr val="accent4"/>
                                  </a:solidFill>
                                  <a:latin typeface="Cambria Math" panose="02040503050406030204" pitchFamily="18" charset="0"/>
                                </a:rPr>
                                <m:t>1</m:t>
                              </m:r>
                            </m:num>
                            <m:den>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𝑛</m:t>
                                  </m:r>
                                </m:e>
                                <m:sub>
                                  <m:r>
                                    <a:rPr lang="en-US" altLang="zh-CN" b="0" i="1" smtClean="0">
                                      <a:solidFill>
                                        <a:schemeClr val="accent4"/>
                                      </a:solidFill>
                                      <a:latin typeface="Cambria Math" panose="02040503050406030204" pitchFamily="18" charset="0"/>
                                    </a:rPr>
                                    <m:t>𝑖</m:t>
                                  </m:r>
                                </m:sub>
                              </m:sSub>
                            </m:den>
                          </m:f>
                        </m:e>
                      </m:nary>
                    </m:oMath>
                  </m:oMathPara>
                </a14:m>
                <a:endParaRPr lang="zh-CN" altLang="en-US" dirty="0"/>
              </a:p>
            </p:txBody>
          </p:sp>
        </mc:Choice>
        <mc:Fallback xmlns="">
          <p:sp>
            <p:nvSpPr>
              <p:cNvPr id="22" name="文本框 21">
                <a:extLst>
                  <a:ext uri="{FF2B5EF4-FFF2-40B4-BE49-F238E27FC236}">
                    <a16:creationId xmlns:a16="http://schemas.microsoft.com/office/drawing/2014/main" id="{365D0A4C-2F00-4ACB-8EA2-4C60B20905C7}"/>
                  </a:ext>
                </a:extLst>
              </p:cNvPr>
              <p:cNvSpPr txBox="1">
                <a:spLocks noRot="1" noChangeAspect="1" noMove="1" noResize="1" noEditPoints="1" noAdjustHandles="1" noChangeArrowheads="1" noChangeShapeType="1" noTextEdit="1"/>
              </p:cNvSpPr>
              <p:nvPr/>
            </p:nvSpPr>
            <p:spPr>
              <a:xfrm>
                <a:off x="5061856" y="1076627"/>
                <a:ext cx="1674729" cy="475387"/>
              </a:xfrm>
              <a:prstGeom prst="rect">
                <a:avLst/>
              </a:prstGeom>
              <a:blipFill>
                <a:blip r:embed="rId5"/>
                <a:stretch>
                  <a:fillRect l="-2909" t="-162821" r="-46909" b="-23205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9C50231B-B64F-4DC2-93B9-8F2AE1449D94}"/>
                  </a:ext>
                </a:extLst>
              </p:cNvPr>
              <p:cNvSpPr txBox="1"/>
              <p:nvPr/>
            </p:nvSpPr>
            <p:spPr>
              <a:xfrm>
                <a:off x="4040358" y="2789230"/>
                <a:ext cx="1021498" cy="50129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altLang="zh-CN" b="0" i="1" smtClean="0">
                              <a:solidFill>
                                <a:schemeClr val="accent4"/>
                              </a:solidFill>
                              <a:latin typeface="Cambria Math" panose="02040503050406030204" pitchFamily="18" charset="0"/>
                            </a:rPr>
                          </m:ctrlPr>
                        </m:sSubSupPr>
                        <m:e>
                          <m:r>
                            <a:rPr lang="en-US" altLang="zh-CN" b="0" i="1" smtClean="0">
                              <a:solidFill>
                                <a:schemeClr val="accent4"/>
                              </a:solidFill>
                              <a:latin typeface="Cambria Math" panose="02040503050406030204" pitchFamily="18" charset="0"/>
                            </a:rPr>
                            <m:t>𝑟</m:t>
                          </m:r>
                        </m:e>
                        <m:sub>
                          <m:r>
                            <a:rPr lang="en-US" altLang="zh-CN" b="0" i="1" smtClean="0">
                              <a:solidFill>
                                <a:schemeClr val="accent4"/>
                              </a:solidFill>
                              <a:latin typeface="Cambria Math" panose="02040503050406030204" pitchFamily="18" charset="0"/>
                            </a:rPr>
                            <m:t>𝑖</m:t>
                          </m:r>
                        </m:sub>
                        <m:sup>
                          <m:r>
                            <a:rPr lang="en-US" altLang="zh-CN" b="0" i="1" smtClean="0">
                              <a:solidFill>
                                <a:schemeClr val="accent4"/>
                              </a:solidFill>
                              <a:latin typeface="Cambria Math" panose="02040503050406030204" pitchFamily="18" charset="0"/>
                            </a:rPr>
                            <m:t>𝑘</m:t>
                          </m:r>
                        </m:sup>
                      </m:sSubSup>
                      <m:r>
                        <a:rPr lang="en-US" altLang="zh-CN" b="0" i="1" smtClean="0">
                          <a:solidFill>
                            <a:schemeClr val="accent4"/>
                          </a:solidFill>
                          <a:latin typeface="Cambria Math" panose="02040503050406030204" pitchFamily="18" charset="0"/>
                        </a:rPr>
                        <m:t>=</m:t>
                      </m:r>
                      <m:f>
                        <m:fPr>
                          <m:ctrlPr>
                            <a:rPr lang="en-US" altLang="zh-CN" b="0" i="1" smtClean="0">
                              <a:solidFill>
                                <a:schemeClr val="accent4"/>
                              </a:solidFill>
                              <a:latin typeface="Cambria Math" panose="02040503050406030204" pitchFamily="18" charset="0"/>
                            </a:rPr>
                          </m:ctrlPr>
                        </m:fPr>
                        <m:num>
                          <m:sSubSup>
                            <m:sSubSupPr>
                              <m:ctrlPr>
                                <a:rPr lang="en-US" altLang="zh-CN" b="0" i="1" smtClean="0">
                                  <a:solidFill>
                                    <a:schemeClr val="accent4"/>
                                  </a:solidFill>
                                  <a:latin typeface="Cambria Math" panose="02040503050406030204" pitchFamily="18" charset="0"/>
                                </a:rPr>
                              </m:ctrlPr>
                            </m:sSubSupPr>
                            <m:e>
                              <m:r>
                                <a:rPr lang="en-US" altLang="zh-CN" b="0" i="1" smtClean="0">
                                  <a:solidFill>
                                    <a:schemeClr val="accent4"/>
                                  </a:solidFill>
                                  <a:latin typeface="Cambria Math" panose="02040503050406030204" pitchFamily="18" charset="0"/>
                                </a:rPr>
                                <m:t>𝑝</m:t>
                              </m:r>
                            </m:e>
                            <m:sub>
                              <m:r>
                                <m:rPr>
                                  <m:sty m:val="p"/>
                                </m:rPr>
                                <a:rPr lang="en-US" altLang="zh-CN" i="1" smtClean="0">
                                  <a:solidFill>
                                    <a:schemeClr val="accent4"/>
                                  </a:solidFill>
                                  <a:latin typeface="Cambria Math" panose="02040503050406030204" pitchFamily="18" charset="0"/>
                                </a:rPr>
                                <m:t>i</m:t>
                              </m:r>
                            </m:sub>
                            <m:sup>
                              <m:r>
                                <a:rPr lang="en-US" altLang="zh-CN" b="0" i="1" smtClean="0">
                                  <a:solidFill>
                                    <a:schemeClr val="accent4"/>
                                  </a:solidFill>
                                  <a:latin typeface="Cambria Math" panose="02040503050406030204" pitchFamily="18" charset="0"/>
                                </a:rPr>
                                <m:t>𝐶</m:t>
                              </m:r>
                            </m:sup>
                          </m:sSubSup>
                          <m:d>
                            <m:dPr>
                              <m:ctrlPr>
                                <a:rPr lang="en-US" altLang="zh-CN" b="0" i="1" smtClean="0">
                                  <a:solidFill>
                                    <a:schemeClr val="accent4"/>
                                  </a:solidFill>
                                  <a:latin typeface="Cambria Math" panose="02040503050406030204" pitchFamily="18" charset="0"/>
                                </a:rPr>
                              </m:ctrlPr>
                            </m:dPr>
                            <m:e>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𝑥</m:t>
                                  </m:r>
                                </m:e>
                                <m:sup>
                                  <m:r>
                                    <a:rPr lang="en-US" altLang="zh-CN" b="0" i="1" smtClean="0">
                                      <a:solidFill>
                                        <a:schemeClr val="accent4"/>
                                      </a:solidFill>
                                      <a:latin typeface="Cambria Math" panose="02040503050406030204" pitchFamily="18" charset="0"/>
                                    </a:rPr>
                                    <m:t>𝑘</m:t>
                                  </m:r>
                                </m:sup>
                              </m:sSup>
                            </m:e>
                          </m:d>
                        </m:num>
                        <m:den>
                          <m:sSubSup>
                            <m:sSubSupPr>
                              <m:ctrlPr>
                                <a:rPr lang="en-US" altLang="zh-CN" b="0" i="1" smtClean="0">
                                  <a:solidFill>
                                    <a:schemeClr val="accent4"/>
                                  </a:solidFill>
                                  <a:latin typeface="Cambria Math" panose="02040503050406030204" pitchFamily="18" charset="0"/>
                                </a:rPr>
                              </m:ctrlPr>
                            </m:sSubSupPr>
                            <m:e>
                              <m:r>
                                <a:rPr lang="en-US" altLang="zh-CN" b="0" i="1" smtClean="0">
                                  <a:solidFill>
                                    <a:schemeClr val="accent4"/>
                                  </a:solidFill>
                                  <a:latin typeface="Cambria Math" panose="02040503050406030204" pitchFamily="18" charset="0"/>
                                </a:rPr>
                                <m:t>𝑝</m:t>
                              </m:r>
                            </m:e>
                            <m:sub>
                              <m:r>
                                <a:rPr lang="en-US" altLang="zh-CN" b="0" i="1" smtClean="0">
                                  <a:solidFill>
                                    <a:schemeClr val="accent4"/>
                                  </a:solidFill>
                                  <a:latin typeface="Cambria Math" panose="02040503050406030204" pitchFamily="18" charset="0"/>
                                </a:rPr>
                                <m:t>𝑖</m:t>
                              </m:r>
                            </m:sub>
                            <m:sup>
                              <m:r>
                                <a:rPr lang="en-US" altLang="zh-CN" b="0" i="1" smtClean="0">
                                  <a:solidFill>
                                    <a:schemeClr val="accent4"/>
                                  </a:solidFill>
                                  <a:latin typeface="Cambria Math" panose="02040503050406030204" pitchFamily="18" charset="0"/>
                                </a:rPr>
                                <m:t>𝐼</m:t>
                              </m:r>
                            </m:sup>
                          </m:sSubSup>
                          <m:r>
                            <a:rPr lang="en-US" altLang="zh-CN" b="0" i="1" smtClean="0">
                              <a:solidFill>
                                <a:schemeClr val="accent4"/>
                              </a:solidFill>
                              <a:latin typeface="Cambria Math" panose="02040503050406030204" pitchFamily="18" charset="0"/>
                            </a:rPr>
                            <m:t>(</m:t>
                          </m:r>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𝑥</m:t>
                              </m:r>
                            </m:e>
                            <m:sup>
                              <m:r>
                                <a:rPr lang="en-US" altLang="zh-CN" b="0" i="1" smtClean="0">
                                  <a:solidFill>
                                    <a:schemeClr val="accent4"/>
                                  </a:solidFill>
                                  <a:latin typeface="Cambria Math" panose="02040503050406030204" pitchFamily="18" charset="0"/>
                                </a:rPr>
                                <m:t>𝑘</m:t>
                              </m:r>
                            </m:sup>
                          </m:sSup>
                          <m:r>
                            <a:rPr lang="en-US" altLang="zh-CN" b="0" i="1" smtClean="0">
                              <a:solidFill>
                                <a:schemeClr val="accent4"/>
                              </a:solidFill>
                              <a:latin typeface="Cambria Math" panose="02040503050406030204" pitchFamily="18" charset="0"/>
                            </a:rPr>
                            <m:t>)</m:t>
                          </m:r>
                        </m:den>
                      </m:f>
                    </m:oMath>
                  </m:oMathPara>
                </a14:m>
                <a:endParaRPr lang="zh-CN" altLang="en-US" dirty="0"/>
              </a:p>
            </p:txBody>
          </p:sp>
        </mc:Choice>
        <mc:Fallback xmlns="">
          <p:sp>
            <p:nvSpPr>
              <p:cNvPr id="2" name="文本框 1">
                <a:extLst>
                  <a:ext uri="{FF2B5EF4-FFF2-40B4-BE49-F238E27FC236}">
                    <a16:creationId xmlns:a16="http://schemas.microsoft.com/office/drawing/2014/main" id="{9C50231B-B64F-4DC2-93B9-8F2AE1449D94}"/>
                  </a:ext>
                </a:extLst>
              </p:cNvPr>
              <p:cNvSpPr txBox="1">
                <a:spLocks noRot="1" noChangeAspect="1" noMove="1" noResize="1" noEditPoints="1" noAdjustHandles="1" noChangeArrowheads="1" noChangeShapeType="1" noTextEdit="1"/>
              </p:cNvSpPr>
              <p:nvPr/>
            </p:nvSpPr>
            <p:spPr>
              <a:xfrm>
                <a:off x="4040358" y="2789230"/>
                <a:ext cx="1021498" cy="501291"/>
              </a:xfrm>
              <a:prstGeom prst="rect">
                <a:avLst/>
              </a:prstGeom>
              <a:blipFill>
                <a:blip r:embed="rId6"/>
                <a:stretch>
                  <a:fillRect/>
                </a:stretch>
              </a:blipFill>
            </p:spPr>
            <p:txBody>
              <a:bodyPr/>
              <a:lstStyle/>
              <a:p>
                <a:r>
                  <a:rPr lang="zh-CN" altLang="en-US">
                    <a:noFill/>
                  </a:rPr>
                  <a:t> </a:t>
                </a:r>
              </a:p>
            </p:txBody>
          </p:sp>
        </mc:Fallback>
      </mc:AlternateContent>
      <p:grpSp>
        <p:nvGrpSpPr>
          <p:cNvPr id="3" name="组合 2">
            <a:extLst>
              <a:ext uri="{FF2B5EF4-FFF2-40B4-BE49-F238E27FC236}">
                <a16:creationId xmlns:a16="http://schemas.microsoft.com/office/drawing/2014/main" id="{7C0A348F-AAAE-436F-97DA-FF842337D4FD}"/>
              </a:ext>
            </a:extLst>
          </p:cNvPr>
          <p:cNvGrpSpPr/>
          <p:nvPr/>
        </p:nvGrpSpPr>
        <p:grpSpPr>
          <a:xfrm>
            <a:off x="4980214" y="2799920"/>
            <a:ext cx="2261508" cy="261610"/>
            <a:chOff x="4980214" y="2799920"/>
            <a:chExt cx="2261508" cy="261610"/>
          </a:xfrm>
        </p:grpSpPr>
        <p:cxnSp>
          <p:nvCxnSpPr>
            <p:cNvPr id="8" name="直接连接符 7">
              <a:extLst>
                <a:ext uri="{FF2B5EF4-FFF2-40B4-BE49-F238E27FC236}">
                  <a16:creationId xmlns:a16="http://schemas.microsoft.com/office/drawing/2014/main" id="{48BB8722-36B3-4CD1-ACF8-37AC0E6C75FD}"/>
                </a:ext>
              </a:extLst>
            </p:cNvPr>
            <p:cNvCxnSpPr>
              <a:cxnSpLocks/>
            </p:cNvCxnSpPr>
            <p:nvPr/>
          </p:nvCxnSpPr>
          <p:spPr>
            <a:xfrm>
              <a:off x="4980214" y="2914650"/>
              <a:ext cx="775607"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FB57B252-33F6-46E7-BA1D-4D8CDFF6EFC1}"/>
                </a:ext>
              </a:extLst>
            </p:cNvPr>
            <p:cNvSpPr txBox="1"/>
            <p:nvPr/>
          </p:nvSpPr>
          <p:spPr>
            <a:xfrm>
              <a:off x="5755822" y="2799920"/>
              <a:ext cx="1485900" cy="261610"/>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样本对应类别的权重</a:t>
              </a:r>
            </a:p>
          </p:txBody>
        </p:sp>
      </p:grpSp>
      <p:grpSp>
        <p:nvGrpSpPr>
          <p:cNvPr id="4" name="组合 3">
            <a:extLst>
              <a:ext uri="{FF2B5EF4-FFF2-40B4-BE49-F238E27FC236}">
                <a16:creationId xmlns:a16="http://schemas.microsoft.com/office/drawing/2014/main" id="{CDE9A848-722D-43B7-A941-C9953FAF9DEB}"/>
              </a:ext>
            </a:extLst>
          </p:cNvPr>
          <p:cNvGrpSpPr/>
          <p:nvPr/>
        </p:nvGrpSpPr>
        <p:grpSpPr>
          <a:xfrm>
            <a:off x="4980214" y="3099533"/>
            <a:ext cx="2392136" cy="261610"/>
            <a:chOff x="4980214" y="3099533"/>
            <a:chExt cx="2392136" cy="261610"/>
          </a:xfrm>
        </p:grpSpPr>
        <p:sp>
          <p:nvSpPr>
            <p:cNvPr id="24" name="文本框 23">
              <a:extLst>
                <a:ext uri="{FF2B5EF4-FFF2-40B4-BE49-F238E27FC236}">
                  <a16:creationId xmlns:a16="http://schemas.microsoft.com/office/drawing/2014/main" id="{465E9AA5-CABD-4D53-B430-0C689359EFC0}"/>
                </a:ext>
              </a:extLst>
            </p:cNvPr>
            <p:cNvSpPr txBox="1"/>
            <p:nvPr/>
          </p:nvSpPr>
          <p:spPr>
            <a:xfrm>
              <a:off x="5755822" y="3099533"/>
              <a:ext cx="1616528" cy="261610"/>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惩罚共现程度大的类别</a:t>
              </a:r>
            </a:p>
          </p:txBody>
        </p:sp>
        <p:cxnSp>
          <p:nvCxnSpPr>
            <p:cNvPr id="27" name="直接连接符 26">
              <a:extLst>
                <a:ext uri="{FF2B5EF4-FFF2-40B4-BE49-F238E27FC236}">
                  <a16:creationId xmlns:a16="http://schemas.microsoft.com/office/drawing/2014/main" id="{CF194C25-2A34-4EE1-869F-E2C0153E460F}"/>
                </a:ext>
              </a:extLst>
            </p:cNvPr>
            <p:cNvCxnSpPr>
              <a:cxnSpLocks/>
              <a:endCxn id="24" idx="1"/>
            </p:cNvCxnSpPr>
            <p:nvPr/>
          </p:nvCxnSpPr>
          <p:spPr>
            <a:xfrm>
              <a:off x="4980214" y="3175908"/>
              <a:ext cx="775608" cy="54430"/>
            </a:xfrm>
            <a:prstGeom prst="line">
              <a:avLst/>
            </a:prstGeom>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02F443E2-5AA0-4B87-9526-AA7A2461503F}"/>
                  </a:ext>
                </a:extLst>
              </p:cNvPr>
              <p:cNvSpPr txBox="1"/>
              <p:nvPr/>
            </p:nvSpPr>
            <p:spPr>
              <a:xfrm>
                <a:off x="1524526" y="3548765"/>
                <a:ext cx="6499170" cy="830997"/>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由于该权重有时会趋于</a:t>
                </a:r>
                <a:r>
                  <a:rPr lang="en-US" altLang="zh-CN" sz="1600" dirty="0">
                    <a:solidFill>
                      <a:schemeClr val="accent4"/>
                    </a:solidFill>
                    <a:latin typeface="Comfortaa" panose="02010600030101010101" charset="0"/>
                  </a:rPr>
                  <a:t>0, </a:t>
                </a:r>
                <a:r>
                  <a:rPr lang="zh-CN" altLang="en-US" sz="1600" dirty="0">
                    <a:solidFill>
                      <a:schemeClr val="accent4"/>
                    </a:solidFill>
                    <a:latin typeface="Comfortaa" panose="02010600030101010101" charset="0"/>
                  </a:rPr>
                  <a:t>因此对该权重因子进行了一个缩放</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以方便模型的优化</a:t>
                </a:r>
                <a:r>
                  <a:rPr lang="en-US" altLang="zh-CN" sz="1600" dirty="0">
                    <a:solidFill>
                      <a:schemeClr val="accent4"/>
                    </a:solidFill>
                    <a:latin typeface="Comfortaa" panose="02010600030101010101" charset="0"/>
                  </a:rPr>
                  <a:t>. </a:t>
                </a:r>
                <a14:m>
                  <m:oMath xmlns:m="http://schemas.openxmlformats.org/officeDocument/2006/math">
                    <m:r>
                      <a:rPr lang="zh-CN" altLang="en-US" sz="1600" b="0" i="1" smtClean="0">
                        <a:solidFill>
                          <a:schemeClr val="accent4"/>
                        </a:solidFill>
                        <a:latin typeface="Cambria Math" panose="02040503050406030204" pitchFamily="18" charset="0"/>
                      </a:rPr>
                      <m:t>𝛼</m:t>
                    </m:r>
                    <m:r>
                      <a:rPr lang="en-US" altLang="zh-CN" sz="1600" i="1">
                        <a:solidFill>
                          <a:schemeClr val="accent4"/>
                        </a:solidFill>
                        <a:latin typeface="Cambria Math" panose="02040503050406030204" pitchFamily="18" charset="0"/>
                      </a:rPr>
                      <m:t>,</m:t>
                    </m:r>
                    <m:r>
                      <a:rPr lang="zh-CN" altLang="en-US" sz="1600" i="1" smtClean="0">
                        <a:solidFill>
                          <a:schemeClr val="accent4"/>
                        </a:solidFill>
                        <a:latin typeface="Cambria Math" panose="02040503050406030204" pitchFamily="18" charset="0"/>
                      </a:rPr>
                      <m:t>𝛽</m:t>
                    </m:r>
                    <m:r>
                      <a:rPr lang="en-US" altLang="zh-CN" sz="1600" i="1">
                        <a:solidFill>
                          <a:schemeClr val="accent4"/>
                        </a:solidFill>
                        <a:latin typeface="Cambria Math" panose="02040503050406030204" pitchFamily="18" charset="0"/>
                      </a:rPr>
                      <m:t>,</m:t>
                    </m:r>
                    <m:r>
                      <a:rPr lang="zh-CN" altLang="en-US" sz="1600" i="1" smtClean="0">
                        <a:solidFill>
                          <a:schemeClr val="accent4"/>
                        </a:solidFill>
                        <a:latin typeface="Cambria Math" panose="02040503050406030204" pitchFamily="18" charset="0"/>
                      </a:rPr>
                      <m:t>𝜇</m:t>
                    </m:r>
                  </m:oMath>
                </a14:m>
                <a:r>
                  <a:rPr lang="zh-CN" altLang="en-US" sz="1600" dirty="0">
                    <a:solidFill>
                      <a:schemeClr val="accent4"/>
                    </a:solidFill>
                    <a:latin typeface="Comfortaa" panose="02010600030101010101" charset="0"/>
                  </a:rPr>
                  <a:t>为超参数</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来控制权重的取值范围</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以及该缩放函数的形状</a:t>
                </a:r>
                <a:r>
                  <a:rPr lang="en-US" altLang="zh-CN" sz="1600" dirty="0">
                    <a:solidFill>
                      <a:schemeClr val="accent4"/>
                    </a:solidFill>
                    <a:latin typeface="Comfortaa" panose="02010600030101010101" charset="0"/>
                  </a:rPr>
                  <a:t>: </a:t>
                </a:r>
                <a:endParaRPr lang="zh-CN" altLang="en-US" sz="1600" dirty="0">
                  <a:solidFill>
                    <a:schemeClr val="accent4"/>
                  </a:solidFill>
                  <a:latin typeface="Comfortaa" panose="02010600030101010101" charset="0"/>
                </a:endParaRPr>
              </a:p>
            </p:txBody>
          </p:sp>
        </mc:Choice>
        <mc:Fallback xmlns="">
          <p:sp>
            <p:nvSpPr>
              <p:cNvPr id="29" name="文本框 28">
                <a:extLst>
                  <a:ext uri="{FF2B5EF4-FFF2-40B4-BE49-F238E27FC236}">
                    <a16:creationId xmlns:a16="http://schemas.microsoft.com/office/drawing/2014/main" id="{02F443E2-5AA0-4B87-9526-AA7A2461503F}"/>
                  </a:ext>
                </a:extLst>
              </p:cNvPr>
              <p:cNvSpPr txBox="1">
                <a:spLocks noRot="1" noChangeAspect="1" noMove="1" noResize="1" noEditPoints="1" noAdjustHandles="1" noChangeArrowheads="1" noChangeShapeType="1" noTextEdit="1"/>
              </p:cNvSpPr>
              <p:nvPr/>
            </p:nvSpPr>
            <p:spPr>
              <a:xfrm>
                <a:off x="1524526" y="3548765"/>
                <a:ext cx="6499170" cy="830997"/>
              </a:xfrm>
              <a:prstGeom prst="rect">
                <a:avLst/>
              </a:prstGeom>
              <a:blipFill>
                <a:blip r:embed="rId7"/>
                <a:stretch>
                  <a:fillRect l="-469" t="-2206" r="-563" b="-955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1" name="文本框 30">
                <a:extLst>
                  <a:ext uri="{FF2B5EF4-FFF2-40B4-BE49-F238E27FC236}">
                    <a16:creationId xmlns:a16="http://schemas.microsoft.com/office/drawing/2014/main" id="{46D9A573-EE20-43D6-8E3E-35242A95FB84}"/>
                  </a:ext>
                </a:extLst>
              </p:cNvPr>
              <p:cNvSpPr txBox="1"/>
              <p:nvPr/>
            </p:nvSpPr>
            <p:spPr>
              <a:xfrm>
                <a:off x="3282083" y="4379762"/>
                <a:ext cx="2575898"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altLang="zh-CN" b="0" i="1" smtClean="0">
                              <a:solidFill>
                                <a:schemeClr val="accent4"/>
                              </a:solidFill>
                              <a:latin typeface="Cambria Math" panose="02040503050406030204" pitchFamily="18" charset="0"/>
                            </a:rPr>
                          </m:ctrlPr>
                        </m:sSubSupPr>
                        <m:e>
                          <m:acc>
                            <m:accPr>
                              <m:chr m:val="̂"/>
                              <m:ctrlPr>
                                <a:rPr lang="en-US" altLang="zh-CN" b="0" i="1" smtClean="0">
                                  <a:solidFill>
                                    <a:schemeClr val="accent4"/>
                                  </a:solidFill>
                                  <a:latin typeface="Cambria Math" panose="02040503050406030204" pitchFamily="18" charset="0"/>
                                </a:rPr>
                              </m:ctrlPr>
                            </m:accPr>
                            <m:e>
                              <m:r>
                                <a:rPr lang="en-US" altLang="zh-CN" b="0" i="1" smtClean="0">
                                  <a:solidFill>
                                    <a:schemeClr val="accent4"/>
                                  </a:solidFill>
                                  <a:latin typeface="Cambria Math" panose="02040503050406030204" pitchFamily="18" charset="0"/>
                                </a:rPr>
                                <m:t>𝑟</m:t>
                              </m:r>
                            </m:e>
                          </m:acc>
                        </m:e>
                        <m:sub>
                          <m:r>
                            <a:rPr lang="en-US" altLang="zh-CN" b="0" i="1" smtClean="0">
                              <a:solidFill>
                                <a:schemeClr val="accent4"/>
                              </a:solidFill>
                              <a:latin typeface="Cambria Math" panose="02040503050406030204" pitchFamily="18" charset="0"/>
                            </a:rPr>
                            <m:t>𝑖</m:t>
                          </m:r>
                        </m:sub>
                        <m:sup>
                          <m:r>
                            <a:rPr lang="en-US" altLang="zh-CN" b="0" i="1" smtClean="0">
                              <a:solidFill>
                                <a:schemeClr val="accent4"/>
                              </a:solidFill>
                              <a:latin typeface="Cambria Math" panose="02040503050406030204" pitchFamily="18" charset="0"/>
                            </a:rPr>
                            <m:t>𝑘</m:t>
                          </m:r>
                        </m:sup>
                      </m:sSubSup>
                      <m:r>
                        <a:rPr lang="en-US" altLang="zh-CN" b="0" i="1" smtClean="0">
                          <a:solidFill>
                            <a:schemeClr val="accent4"/>
                          </a:solidFill>
                          <a:latin typeface="Cambria Math" panose="02040503050406030204" pitchFamily="18" charset="0"/>
                        </a:rPr>
                        <m:t>=</m:t>
                      </m:r>
                      <m:r>
                        <a:rPr lang="zh-CN" altLang="en-US" b="0" i="1" smtClean="0">
                          <a:solidFill>
                            <a:schemeClr val="accent4"/>
                          </a:solidFill>
                          <a:latin typeface="Cambria Math" panose="02040503050406030204" pitchFamily="18" charset="0"/>
                        </a:rPr>
                        <m:t>𝛼</m:t>
                      </m:r>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𝑠𝑖𝑔𝑚𝑜𝑖𝑑</m:t>
                      </m:r>
                      <m:r>
                        <a:rPr lang="en-US" altLang="zh-CN" b="0" i="1" smtClean="0">
                          <a:solidFill>
                            <a:schemeClr val="accent4"/>
                          </a:solidFill>
                          <a:latin typeface="Cambria Math" panose="02040503050406030204" pitchFamily="18" charset="0"/>
                        </a:rPr>
                        <m:t>(</m:t>
                      </m:r>
                      <m:r>
                        <a:rPr lang="zh-CN" altLang="en-US" b="0" i="1" smtClean="0">
                          <a:solidFill>
                            <a:schemeClr val="accent4"/>
                          </a:solidFill>
                          <a:latin typeface="Cambria Math" panose="02040503050406030204" pitchFamily="18" charset="0"/>
                        </a:rPr>
                        <m:t>𝛽</m:t>
                      </m:r>
                      <m:r>
                        <a:rPr lang="en-US" altLang="zh-CN" b="0" i="1" smtClean="0">
                          <a:solidFill>
                            <a:schemeClr val="accent4"/>
                          </a:solidFill>
                          <a:latin typeface="Cambria Math" panose="02040503050406030204" pitchFamily="18" charset="0"/>
                          <a:ea typeface="Cambria Math" panose="02040503050406030204" pitchFamily="18" charset="0"/>
                        </a:rPr>
                        <m:t>×(</m:t>
                      </m:r>
                      <m:sSubSup>
                        <m:sSubSupPr>
                          <m:ctrlPr>
                            <a:rPr lang="en-US" altLang="zh-CN" b="0" i="1" smtClean="0">
                              <a:solidFill>
                                <a:schemeClr val="accent4"/>
                              </a:solidFill>
                              <a:latin typeface="Cambria Math" panose="02040503050406030204" pitchFamily="18" charset="0"/>
                              <a:ea typeface="Cambria Math" panose="02040503050406030204" pitchFamily="18" charset="0"/>
                            </a:rPr>
                          </m:ctrlPr>
                        </m:sSubSupPr>
                        <m:e>
                          <m:r>
                            <a:rPr lang="en-US" altLang="zh-CN" b="0" i="1" smtClean="0">
                              <a:solidFill>
                                <a:schemeClr val="accent4"/>
                              </a:solidFill>
                              <a:latin typeface="Cambria Math" panose="02040503050406030204" pitchFamily="18" charset="0"/>
                              <a:ea typeface="Cambria Math" panose="02040503050406030204" pitchFamily="18" charset="0"/>
                            </a:rPr>
                            <m:t>𝑟</m:t>
                          </m:r>
                        </m:e>
                        <m:sub>
                          <m:r>
                            <a:rPr lang="en-US" altLang="zh-CN" b="0" i="1" smtClean="0">
                              <a:solidFill>
                                <a:schemeClr val="accent4"/>
                              </a:solidFill>
                              <a:latin typeface="Cambria Math" panose="02040503050406030204" pitchFamily="18" charset="0"/>
                              <a:ea typeface="Cambria Math" panose="02040503050406030204" pitchFamily="18" charset="0"/>
                            </a:rPr>
                            <m:t>𝑖</m:t>
                          </m:r>
                        </m:sub>
                        <m:sup>
                          <m:r>
                            <a:rPr lang="en-US" altLang="zh-CN" b="0" i="1" smtClean="0">
                              <a:solidFill>
                                <a:schemeClr val="accent4"/>
                              </a:solidFill>
                              <a:latin typeface="Cambria Math" panose="02040503050406030204" pitchFamily="18" charset="0"/>
                              <a:ea typeface="Cambria Math" panose="02040503050406030204" pitchFamily="18" charset="0"/>
                            </a:rPr>
                            <m:t>𝑘</m:t>
                          </m:r>
                        </m:sup>
                      </m:sSubSup>
                      <m:r>
                        <a:rPr lang="en-US" altLang="zh-CN" b="0" i="1" smtClean="0">
                          <a:solidFill>
                            <a:schemeClr val="accent4"/>
                          </a:solidFill>
                          <a:latin typeface="Cambria Math" panose="02040503050406030204" pitchFamily="18" charset="0"/>
                          <a:ea typeface="Cambria Math" panose="02040503050406030204" pitchFamily="18" charset="0"/>
                        </a:rPr>
                        <m:t>−</m:t>
                      </m:r>
                      <m:r>
                        <a:rPr lang="zh-CN" altLang="en-US" b="0" i="1" smtClean="0">
                          <a:solidFill>
                            <a:schemeClr val="accent4"/>
                          </a:solidFill>
                          <a:latin typeface="Cambria Math" panose="02040503050406030204" pitchFamily="18" charset="0"/>
                          <a:ea typeface="Cambria Math" panose="02040503050406030204" pitchFamily="18" charset="0"/>
                        </a:rPr>
                        <m:t>𝜇</m:t>
                      </m:r>
                      <m:r>
                        <a:rPr lang="en-US" altLang="zh-CN" b="0" i="1" smtClean="0">
                          <a:solidFill>
                            <a:schemeClr val="accent4"/>
                          </a:solidFill>
                          <a:latin typeface="Cambria Math" panose="02040503050406030204" pitchFamily="18" charset="0"/>
                          <a:ea typeface="Cambria Math" panose="02040503050406030204" pitchFamily="18" charset="0"/>
                        </a:rPr>
                        <m:t>)</m:t>
                      </m:r>
                      <m:r>
                        <a:rPr lang="en-US" altLang="zh-CN" b="0" i="1" smtClean="0">
                          <a:solidFill>
                            <a:schemeClr val="accent4"/>
                          </a:solidFill>
                          <a:latin typeface="Cambria Math" panose="02040503050406030204" pitchFamily="18" charset="0"/>
                        </a:rPr>
                        <m:t>)</m:t>
                      </m:r>
                    </m:oMath>
                  </m:oMathPara>
                </a14:m>
                <a:endParaRPr lang="zh-CN" altLang="en-US" dirty="0"/>
              </a:p>
            </p:txBody>
          </p:sp>
        </mc:Choice>
        <mc:Fallback xmlns="">
          <p:sp>
            <p:nvSpPr>
              <p:cNvPr id="31" name="文本框 30">
                <a:extLst>
                  <a:ext uri="{FF2B5EF4-FFF2-40B4-BE49-F238E27FC236}">
                    <a16:creationId xmlns:a16="http://schemas.microsoft.com/office/drawing/2014/main" id="{46D9A573-EE20-43D6-8E3E-35242A95FB84}"/>
                  </a:ext>
                </a:extLst>
              </p:cNvPr>
              <p:cNvSpPr txBox="1">
                <a:spLocks noRot="1" noChangeAspect="1" noMove="1" noResize="1" noEditPoints="1" noAdjustHandles="1" noChangeArrowheads="1" noChangeShapeType="1" noTextEdit="1"/>
              </p:cNvSpPr>
              <p:nvPr/>
            </p:nvSpPr>
            <p:spPr>
              <a:xfrm>
                <a:off x="3282083" y="4379762"/>
                <a:ext cx="2575898" cy="232692"/>
              </a:xfrm>
              <a:prstGeom prst="rect">
                <a:avLst/>
              </a:prstGeom>
              <a:blipFill>
                <a:blip r:embed="rId8"/>
                <a:stretch>
                  <a:fillRect l="-236" t="-5128" r="-1655" b="-2820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47317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42" name="文本框 41">
            <a:extLst>
              <a:ext uri="{FF2B5EF4-FFF2-40B4-BE49-F238E27FC236}">
                <a16:creationId xmlns:a16="http://schemas.microsoft.com/office/drawing/2014/main" id="{20F79FAA-BBB0-43CB-AEA8-C2088E089EB1}"/>
              </a:ext>
            </a:extLst>
          </p:cNvPr>
          <p:cNvSpPr txBox="1"/>
          <p:nvPr/>
        </p:nvSpPr>
        <p:spPr>
          <a:xfrm>
            <a:off x="1253088" y="331129"/>
            <a:ext cx="2332690" cy="338554"/>
          </a:xfrm>
          <a:prstGeom prst="rect">
            <a:avLst/>
          </a:prstGeom>
          <a:noFill/>
        </p:spPr>
        <p:txBody>
          <a:bodyPr wrap="none" rtlCol="0">
            <a:spAutoFit/>
          </a:bodyPr>
          <a:lstStyle/>
          <a:p>
            <a:r>
              <a:rPr lang="en-US" altLang="zh-CN" sz="1600" b="1" dirty="0">
                <a:solidFill>
                  <a:schemeClr val="accent4"/>
                </a:solidFill>
                <a:latin typeface="Comfortaa" panose="02010600030101010101" charset="0"/>
              </a:rPr>
              <a:t>How to deal with it? </a:t>
            </a:r>
            <a:endParaRPr lang="zh-CN" altLang="en-US" sz="1600" b="1" dirty="0">
              <a:solidFill>
                <a:schemeClr val="accent4"/>
              </a:solidFill>
              <a:latin typeface="Comfortaa" panose="02010600030101010101" charset="0"/>
            </a:endParaRPr>
          </a:p>
        </p:txBody>
      </p:sp>
      <p:sp>
        <p:nvSpPr>
          <p:cNvPr id="29" name="文本框 28">
            <a:extLst>
              <a:ext uri="{FF2B5EF4-FFF2-40B4-BE49-F238E27FC236}">
                <a16:creationId xmlns:a16="http://schemas.microsoft.com/office/drawing/2014/main" id="{02F443E2-5AA0-4B87-9526-AA7A2461503F}"/>
              </a:ext>
            </a:extLst>
          </p:cNvPr>
          <p:cNvSpPr txBox="1"/>
          <p:nvPr/>
        </p:nvSpPr>
        <p:spPr>
          <a:xfrm>
            <a:off x="1322414" y="1246444"/>
            <a:ext cx="6499170" cy="338554"/>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从而可得到削减共现带来影响的</a:t>
            </a:r>
            <a:r>
              <a:rPr lang="en-US" altLang="zh-CN" sz="1600" dirty="0">
                <a:solidFill>
                  <a:schemeClr val="accent4"/>
                </a:solidFill>
                <a:latin typeface="Comfortaa" panose="02010600030101010101" charset="0"/>
              </a:rPr>
              <a:t>loss: </a:t>
            </a:r>
            <a:endParaRPr lang="zh-CN" altLang="en-US" sz="1600" dirty="0">
              <a:solidFill>
                <a:schemeClr val="accent4"/>
              </a:solidFill>
              <a:latin typeface="Comfortaa" panose="02010600030101010101" charset="0"/>
            </a:endParaRPr>
          </a:p>
        </p:txBody>
      </p:sp>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1DE6B055-59C9-4231-AB1C-3F1C85745420}"/>
                  </a:ext>
                </a:extLst>
              </p:cNvPr>
              <p:cNvSpPr txBox="1"/>
              <p:nvPr/>
            </p:nvSpPr>
            <p:spPr>
              <a:xfrm>
                <a:off x="928255" y="2500313"/>
                <a:ext cx="6893329" cy="53469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𝐿</m:t>
                          </m:r>
                        </m:e>
                        <m:sub>
                          <m:r>
                            <a:rPr lang="en-US" altLang="zh-CN" b="0" i="1" smtClean="0">
                              <a:solidFill>
                                <a:schemeClr val="accent4"/>
                              </a:solidFill>
                              <a:latin typeface="Cambria Math" panose="02040503050406030204" pitchFamily="18" charset="0"/>
                            </a:rPr>
                            <m:t>𝑅</m:t>
                          </m:r>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𝐵𝐶𝐸</m:t>
                          </m:r>
                        </m:sub>
                      </m:sSub>
                      <m:r>
                        <a:rPr lang="en-US" altLang="zh-CN" b="0" i="1" smtClean="0">
                          <a:solidFill>
                            <a:schemeClr val="accent4"/>
                          </a:solidFill>
                          <a:latin typeface="Cambria Math" panose="02040503050406030204" pitchFamily="18" charset="0"/>
                        </a:rPr>
                        <m:t>(</m:t>
                      </m:r>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𝑥</m:t>
                          </m:r>
                        </m:e>
                        <m:sup>
                          <m:r>
                            <a:rPr lang="en-US" altLang="zh-CN" b="0" i="1" smtClean="0">
                              <a:solidFill>
                                <a:schemeClr val="accent4"/>
                              </a:solidFill>
                              <a:latin typeface="Cambria Math" panose="02040503050406030204" pitchFamily="18" charset="0"/>
                            </a:rPr>
                            <m:t>𝑘</m:t>
                          </m:r>
                        </m:sup>
                      </m:sSup>
                      <m:r>
                        <a:rPr lang="en-US" altLang="zh-CN" b="0" i="1" smtClean="0">
                          <a:solidFill>
                            <a:schemeClr val="accent4"/>
                          </a:solidFill>
                          <a:latin typeface="Cambria Math" panose="02040503050406030204" pitchFamily="18" charset="0"/>
                        </a:rPr>
                        <m:t>,</m:t>
                      </m:r>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𝑦</m:t>
                          </m:r>
                        </m:e>
                        <m:sup>
                          <m:r>
                            <a:rPr lang="en-US" altLang="zh-CN" b="0" i="1" smtClean="0">
                              <a:solidFill>
                                <a:schemeClr val="accent4"/>
                              </a:solidFill>
                              <a:latin typeface="Cambria Math" panose="02040503050406030204" pitchFamily="18" charset="0"/>
                            </a:rPr>
                            <m:t>𝑘</m:t>
                          </m:r>
                        </m:sup>
                      </m:sSup>
                      <m:r>
                        <a:rPr lang="en-US" altLang="zh-CN" b="0" i="1" smtClean="0">
                          <a:solidFill>
                            <a:schemeClr val="accent4"/>
                          </a:solidFill>
                          <a:latin typeface="Cambria Math" panose="02040503050406030204" pitchFamily="18" charset="0"/>
                        </a:rPr>
                        <m:t>)=</m:t>
                      </m:r>
                      <m:f>
                        <m:fPr>
                          <m:ctrlPr>
                            <a:rPr lang="en-US" altLang="zh-CN" b="0" i="1" smtClean="0">
                              <a:solidFill>
                                <a:schemeClr val="accent4"/>
                              </a:solidFill>
                              <a:latin typeface="Cambria Math" panose="02040503050406030204" pitchFamily="18" charset="0"/>
                            </a:rPr>
                          </m:ctrlPr>
                        </m:fPr>
                        <m:num>
                          <m:r>
                            <a:rPr lang="en-US" altLang="zh-CN" b="0" i="1" smtClean="0">
                              <a:solidFill>
                                <a:schemeClr val="accent4"/>
                              </a:solidFill>
                              <a:latin typeface="Cambria Math" panose="02040503050406030204" pitchFamily="18" charset="0"/>
                            </a:rPr>
                            <m:t>1</m:t>
                          </m:r>
                        </m:num>
                        <m:den>
                          <m:r>
                            <a:rPr lang="en-US" altLang="zh-CN" b="0" i="1" smtClean="0">
                              <a:solidFill>
                                <a:schemeClr val="accent4"/>
                              </a:solidFill>
                              <a:latin typeface="Cambria Math" panose="02040503050406030204" pitchFamily="18" charset="0"/>
                            </a:rPr>
                            <m:t>𝐶</m:t>
                          </m:r>
                        </m:den>
                      </m:f>
                      <m:nary>
                        <m:naryPr>
                          <m:chr m:val="∑"/>
                          <m:limLoc m:val="subSup"/>
                          <m:ctrlPr>
                            <a:rPr lang="en-US" altLang="zh-CN" b="0" i="1" smtClean="0">
                              <a:solidFill>
                                <a:schemeClr val="accent4"/>
                              </a:solidFill>
                              <a:latin typeface="Cambria Math" panose="02040503050406030204" pitchFamily="18" charset="0"/>
                            </a:rPr>
                          </m:ctrlPr>
                        </m:naryPr>
                        <m:sub>
                          <m:r>
                            <m:rPr>
                              <m:brk m:alnAt="25"/>
                            </m:rPr>
                            <a:rPr lang="en-US" altLang="zh-CN" b="0" i="1" smtClean="0">
                              <a:solidFill>
                                <a:schemeClr val="accent4"/>
                              </a:solidFill>
                              <a:latin typeface="Cambria Math" panose="02040503050406030204" pitchFamily="18" charset="0"/>
                            </a:rPr>
                            <m:t>𝑖</m:t>
                          </m:r>
                          <m:r>
                            <a:rPr lang="en-US" altLang="zh-CN" b="0" i="1" smtClean="0">
                              <a:solidFill>
                                <a:schemeClr val="accent4"/>
                              </a:solidFill>
                              <a:latin typeface="Cambria Math" panose="02040503050406030204" pitchFamily="18" charset="0"/>
                            </a:rPr>
                            <m:t>=0</m:t>
                          </m:r>
                        </m:sub>
                        <m:sup>
                          <m:r>
                            <a:rPr lang="en-US" altLang="zh-CN" b="0" i="1" smtClean="0">
                              <a:solidFill>
                                <a:schemeClr val="accent4"/>
                              </a:solidFill>
                              <a:latin typeface="Cambria Math" panose="02040503050406030204" pitchFamily="18" charset="0"/>
                            </a:rPr>
                            <m:t>𝐶</m:t>
                          </m:r>
                        </m:sup>
                        <m:e>
                          <m:sSubSup>
                            <m:sSubSupPr>
                              <m:ctrlPr>
                                <a:rPr lang="en-US" altLang="zh-CN" i="1">
                                  <a:solidFill>
                                    <a:schemeClr val="accent4"/>
                                  </a:solidFill>
                                  <a:latin typeface="Cambria Math" panose="02040503050406030204" pitchFamily="18" charset="0"/>
                                </a:rPr>
                              </m:ctrlPr>
                            </m:sSubSupPr>
                            <m:e>
                              <m:acc>
                                <m:accPr>
                                  <m:chr m:val="̂"/>
                                  <m:ctrlPr>
                                    <a:rPr lang="en-US" altLang="zh-CN" i="1">
                                      <a:solidFill>
                                        <a:schemeClr val="accent4"/>
                                      </a:solidFill>
                                      <a:latin typeface="Cambria Math" panose="02040503050406030204" pitchFamily="18" charset="0"/>
                                    </a:rPr>
                                  </m:ctrlPr>
                                </m:accPr>
                                <m:e>
                                  <m:r>
                                    <a:rPr lang="en-US" altLang="zh-CN" i="1">
                                      <a:solidFill>
                                        <a:schemeClr val="accent4"/>
                                      </a:solidFill>
                                      <a:latin typeface="Cambria Math" panose="02040503050406030204" pitchFamily="18" charset="0"/>
                                    </a:rPr>
                                    <m:t>𝑟</m:t>
                                  </m:r>
                                </m:e>
                              </m:acc>
                            </m:e>
                            <m:sub>
                              <m:r>
                                <a:rPr lang="en-US" altLang="zh-CN" i="1">
                                  <a:solidFill>
                                    <a:schemeClr val="accent4"/>
                                  </a:solidFill>
                                  <a:latin typeface="Cambria Math" panose="02040503050406030204" pitchFamily="18" charset="0"/>
                                </a:rPr>
                                <m:t>𝑖</m:t>
                              </m:r>
                            </m:sub>
                            <m:sup>
                              <m:r>
                                <a:rPr lang="en-US" altLang="zh-CN" i="1">
                                  <a:solidFill>
                                    <a:schemeClr val="accent4"/>
                                  </a:solidFill>
                                  <a:latin typeface="Cambria Math" panose="02040503050406030204" pitchFamily="18" charset="0"/>
                                </a:rPr>
                                <m:t>𝑘</m:t>
                              </m:r>
                            </m:sup>
                          </m:sSubSup>
                          <m:r>
                            <a:rPr lang="en-US" altLang="zh-CN" i="1">
                              <a:solidFill>
                                <a:schemeClr val="accent4"/>
                              </a:solidFill>
                              <a:latin typeface="Cambria Math" panose="02040503050406030204" pitchFamily="18" charset="0"/>
                            </a:rPr>
                            <m:t>[</m:t>
                          </m:r>
                          <m:sSubSup>
                            <m:sSubSupPr>
                              <m:ctrlPr>
                                <a:rPr lang="en-US" altLang="zh-CN" i="1">
                                  <a:solidFill>
                                    <a:schemeClr val="accent4"/>
                                  </a:solidFill>
                                  <a:latin typeface="Cambria Math" panose="02040503050406030204" pitchFamily="18" charset="0"/>
                                </a:rPr>
                              </m:ctrlPr>
                            </m:sSubSupPr>
                            <m:e>
                              <m:r>
                                <a:rPr lang="en-US" altLang="zh-CN" i="1">
                                  <a:solidFill>
                                    <a:schemeClr val="accent4"/>
                                  </a:solidFill>
                                  <a:latin typeface="Cambria Math" panose="02040503050406030204" pitchFamily="18" charset="0"/>
                                </a:rPr>
                                <m:t>𝑦</m:t>
                              </m:r>
                            </m:e>
                            <m:sub>
                              <m:r>
                                <a:rPr lang="en-US" altLang="zh-CN" i="1">
                                  <a:solidFill>
                                    <a:schemeClr val="accent4"/>
                                  </a:solidFill>
                                  <a:latin typeface="Cambria Math" panose="02040503050406030204" pitchFamily="18" charset="0"/>
                                </a:rPr>
                                <m:t>𝑖</m:t>
                              </m:r>
                            </m:sub>
                            <m:sup>
                              <m:r>
                                <a:rPr lang="en-US" altLang="zh-CN" i="1">
                                  <a:solidFill>
                                    <a:schemeClr val="accent4"/>
                                  </a:solidFill>
                                  <a:latin typeface="Cambria Math" panose="02040503050406030204" pitchFamily="18" charset="0"/>
                                </a:rPr>
                                <m:t>𝑘</m:t>
                              </m:r>
                            </m:sup>
                          </m:sSubSup>
                          <m:func>
                            <m:funcPr>
                              <m:ctrlPr>
                                <a:rPr lang="en-US" altLang="zh-CN" i="1">
                                  <a:solidFill>
                                    <a:schemeClr val="accent4"/>
                                  </a:solidFill>
                                  <a:latin typeface="Cambria Math" panose="02040503050406030204" pitchFamily="18" charset="0"/>
                                </a:rPr>
                              </m:ctrlPr>
                            </m:funcPr>
                            <m:fName>
                              <m:r>
                                <m:rPr>
                                  <m:sty m:val="p"/>
                                </m:rPr>
                                <a:rPr lang="en-US" altLang="zh-CN">
                                  <a:solidFill>
                                    <a:schemeClr val="accent4"/>
                                  </a:solidFill>
                                  <a:latin typeface="Cambria Math" panose="02040503050406030204" pitchFamily="18" charset="0"/>
                                </a:rPr>
                                <m:t>log</m:t>
                              </m:r>
                            </m:fName>
                            <m:e>
                              <m:d>
                                <m:dPr>
                                  <m:ctrlPr>
                                    <a:rPr lang="en-US" altLang="zh-CN" i="1">
                                      <a:solidFill>
                                        <a:schemeClr val="accent4"/>
                                      </a:solidFill>
                                      <a:latin typeface="Cambria Math" panose="02040503050406030204" pitchFamily="18" charset="0"/>
                                    </a:rPr>
                                  </m:ctrlPr>
                                </m:dPr>
                                <m:e>
                                  <m:r>
                                    <a:rPr lang="en-US" altLang="zh-CN" i="1">
                                      <a:solidFill>
                                        <a:schemeClr val="accent4"/>
                                      </a:solidFill>
                                      <a:latin typeface="Cambria Math" panose="02040503050406030204" pitchFamily="18" charset="0"/>
                                    </a:rPr>
                                    <m:t>1+</m:t>
                                  </m:r>
                                  <m:sSup>
                                    <m:sSupPr>
                                      <m:ctrlPr>
                                        <a:rPr lang="en-US" altLang="zh-CN" i="1">
                                          <a:solidFill>
                                            <a:schemeClr val="accent4"/>
                                          </a:solidFill>
                                          <a:latin typeface="Cambria Math" panose="02040503050406030204" pitchFamily="18" charset="0"/>
                                        </a:rPr>
                                      </m:ctrlPr>
                                    </m:sSupPr>
                                    <m:e>
                                      <m:r>
                                        <a:rPr lang="en-US" altLang="zh-CN" i="1">
                                          <a:solidFill>
                                            <a:schemeClr val="accent4"/>
                                          </a:solidFill>
                                          <a:latin typeface="Cambria Math" panose="02040503050406030204" pitchFamily="18" charset="0"/>
                                        </a:rPr>
                                        <m:t>𝑒</m:t>
                                      </m:r>
                                    </m:e>
                                    <m:sup>
                                      <m:r>
                                        <a:rPr lang="en-US" altLang="zh-CN" i="1">
                                          <a:solidFill>
                                            <a:schemeClr val="accent4"/>
                                          </a:solidFill>
                                          <a:latin typeface="Cambria Math" panose="02040503050406030204" pitchFamily="18" charset="0"/>
                                        </a:rPr>
                                        <m:t>−</m:t>
                                      </m:r>
                                      <m:sSubSup>
                                        <m:sSubSupPr>
                                          <m:ctrlPr>
                                            <a:rPr lang="en-US" altLang="zh-CN" b="0" i="1" smtClean="0">
                                              <a:solidFill>
                                                <a:schemeClr val="accent4"/>
                                              </a:solidFill>
                                              <a:latin typeface="Cambria Math" panose="02040503050406030204" pitchFamily="18" charset="0"/>
                                            </a:rPr>
                                          </m:ctrlPr>
                                        </m:sSubSupPr>
                                        <m:e>
                                          <m:r>
                                            <a:rPr lang="en-US" altLang="zh-CN" b="0" i="1" smtClean="0">
                                              <a:solidFill>
                                                <a:schemeClr val="accent4"/>
                                              </a:solidFill>
                                              <a:latin typeface="Cambria Math" panose="02040503050406030204" pitchFamily="18" charset="0"/>
                                            </a:rPr>
                                            <m:t>𝑥</m:t>
                                          </m:r>
                                        </m:e>
                                        <m:sub>
                                          <m:r>
                                            <a:rPr lang="en-US" altLang="zh-CN" b="0" i="1" smtClean="0">
                                              <a:solidFill>
                                                <a:schemeClr val="accent4"/>
                                              </a:solidFill>
                                              <a:latin typeface="Cambria Math" panose="02040503050406030204" pitchFamily="18" charset="0"/>
                                            </a:rPr>
                                            <m:t>𝑖</m:t>
                                          </m:r>
                                        </m:sub>
                                        <m:sup>
                                          <m:r>
                                            <a:rPr lang="en-US" altLang="zh-CN" b="0" i="1" smtClean="0">
                                              <a:solidFill>
                                                <a:schemeClr val="accent4"/>
                                              </a:solidFill>
                                              <a:latin typeface="Cambria Math" panose="02040503050406030204" pitchFamily="18" charset="0"/>
                                            </a:rPr>
                                            <m:t>𝑘</m:t>
                                          </m:r>
                                        </m:sup>
                                      </m:sSubSup>
                                    </m:sup>
                                  </m:sSup>
                                </m:e>
                              </m:d>
                            </m:e>
                          </m:func>
                          <m:r>
                            <a:rPr lang="en-US" altLang="zh-CN" i="1">
                              <a:solidFill>
                                <a:schemeClr val="accent4"/>
                              </a:solidFill>
                              <a:latin typeface="Cambria Math" panose="02040503050406030204" pitchFamily="18" charset="0"/>
                            </a:rPr>
                            <m:t>+</m:t>
                          </m:r>
                          <m:d>
                            <m:dPr>
                              <m:ctrlPr>
                                <a:rPr lang="en-US" altLang="zh-CN" i="1">
                                  <a:solidFill>
                                    <a:schemeClr val="accent4"/>
                                  </a:solidFill>
                                  <a:latin typeface="Cambria Math" panose="02040503050406030204" pitchFamily="18" charset="0"/>
                                </a:rPr>
                              </m:ctrlPr>
                            </m:dPr>
                            <m:e>
                              <m:r>
                                <a:rPr lang="en-US" altLang="zh-CN" i="1">
                                  <a:solidFill>
                                    <a:schemeClr val="accent4"/>
                                  </a:solidFill>
                                  <a:latin typeface="Cambria Math" panose="02040503050406030204" pitchFamily="18" charset="0"/>
                                </a:rPr>
                                <m:t>1−</m:t>
                              </m:r>
                              <m:sSubSup>
                                <m:sSubSupPr>
                                  <m:ctrlPr>
                                    <a:rPr lang="en-US" altLang="zh-CN" i="1">
                                      <a:solidFill>
                                        <a:schemeClr val="accent4"/>
                                      </a:solidFill>
                                      <a:latin typeface="Cambria Math" panose="02040503050406030204" pitchFamily="18" charset="0"/>
                                    </a:rPr>
                                  </m:ctrlPr>
                                </m:sSubSupPr>
                                <m:e>
                                  <m:r>
                                    <a:rPr lang="en-US" altLang="zh-CN" i="1">
                                      <a:solidFill>
                                        <a:schemeClr val="accent4"/>
                                      </a:solidFill>
                                      <a:latin typeface="Cambria Math" panose="02040503050406030204" pitchFamily="18" charset="0"/>
                                    </a:rPr>
                                    <m:t>𝑦</m:t>
                                  </m:r>
                                </m:e>
                                <m:sub>
                                  <m:r>
                                    <a:rPr lang="en-US" altLang="zh-CN" i="1">
                                      <a:solidFill>
                                        <a:schemeClr val="accent4"/>
                                      </a:solidFill>
                                      <a:latin typeface="Cambria Math" panose="02040503050406030204" pitchFamily="18" charset="0"/>
                                    </a:rPr>
                                    <m:t>𝑖</m:t>
                                  </m:r>
                                </m:sub>
                                <m:sup>
                                  <m:r>
                                    <a:rPr lang="en-US" altLang="zh-CN" i="1">
                                      <a:solidFill>
                                        <a:schemeClr val="accent4"/>
                                      </a:solidFill>
                                      <a:latin typeface="Cambria Math" panose="02040503050406030204" pitchFamily="18" charset="0"/>
                                    </a:rPr>
                                    <m:t>𝑘</m:t>
                                  </m:r>
                                </m:sup>
                              </m:sSubSup>
                            </m:e>
                          </m:d>
                          <m:r>
                            <m:rPr>
                              <m:sty m:val="p"/>
                            </m:rPr>
                            <a:rPr lang="en-US" altLang="zh-CN">
                              <a:solidFill>
                                <a:schemeClr val="accent4"/>
                              </a:solidFill>
                              <a:latin typeface="Cambria Math" panose="02040503050406030204" pitchFamily="18" charset="0"/>
                            </a:rPr>
                            <m:t>log</m:t>
                          </m:r>
                          <m:r>
                            <a:rPr lang="en-US" altLang="zh-CN" i="1">
                              <a:solidFill>
                                <a:schemeClr val="accent4"/>
                              </a:solidFill>
                              <a:latin typeface="Cambria Math" panose="02040503050406030204" pitchFamily="18" charset="0"/>
                            </a:rPr>
                            <m:t>⁡(1+</m:t>
                          </m:r>
                          <m:sSup>
                            <m:sSupPr>
                              <m:ctrlPr>
                                <a:rPr lang="en-US" altLang="zh-CN" i="1">
                                  <a:solidFill>
                                    <a:schemeClr val="accent4"/>
                                  </a:solidFill>
                                  <a:latin typeface="Cambria Math" panose="02040503050406030204" pitchFamily="18" charset="0"/>
                                </a:rPr>
                              </m:ctrlPr>
                            </m:sSupPr>
                            <m:e>
                              <m:r>
                                <a:rPr lang="en-US" altLang="zh-CN" i="1">
                                  <a:solidFill>
                                    <a:schemeClr val="accent4"/>
                                  </a:solidFill>
                                  <a:latin typeface="Cambria Math" panose="02040503050406030204" pitchFamily="18" charset="0"/>
                                </a:rPr>
                                <m:t>𝑒</m:t>
                              </m:r>
                            </m:e>
                            <m:sup>
                              <m:sSubSup>
                                <m:sSubSupPr>
                                  <m:ctrlPr>
                                    <a:rPr lang="en-US" altLang="zh-CN" i="1">
                                      <a:solidFill>
                                        <a:schemeClr val="accent4"/>
                                      </a:solidFill>
                                      <a:latin typeface="Cambria Math" panose="02040503050406030204" pitchFamily="18" charset="0"/>
                                    </a:rPr>
                                  </m:ctrlPr>
                                </m:sSubSupPr>
                                <m:e>
                                  <m:r>
                                    <a:rPr lang="en-US" altLang="zh-CN" i="1">
                                      <a:solidFill>
                                        <a:schemeClr val="accent4"/>
                                      </a:solidFill>
                                      <a:latin typeface="Cambria Math" panose="02040503050406030204" pitchFamily="18" charset="0"/>
                                    </a:rPr>
                                    <m:t>𝑥</m:t>
                                  </m:r>
                                </m:e>
                                <m:sub>
                                  <m:r>
                                    <a:rPr lang="en-US" altLang="zh-CN" i="1">
                                      <a:solidFill>
                                        <a:schemeClr val="accent4"/>
                                      </a:solidFill>
                                      <a:latin typeface="Cambria Math" panose="02040503050406030204" pitchFamily="18" charset="0"/>
                                    </a:rPr>
                                    <m:t>𝑖</m:t>
                                  </m:r>
                                </m:sub>
                                <m:sup>
                                  <m:r>
                                    <a:rPr lang="en-US" altLang="zh-CN" i="1">
                                      <a:solidFill>
                                        <a:schemeClr val="accent4"/>
                                      </a:solidFill>
                                      <a:latin typeface="Cambria Math" panose="02040503050406030204" pitchFamily="18" charset="0"/>
                                    </a:rPr>
                                    <m:t>𝑘</m:t>
                                  </m:r>
                                </m:sup>
                              </m:sSubSup>
                            </m:sup>
                          </m:sSup>
                          <m:r>
                            <a:rPr lang="en-US" altLang="zh-CN" i="1">
                              <a:solidFill>
                                <a:schemeClr val="accent4"/>
                              </a:solidFill>
                              <a:latin typeface="Cambria Math" panose="02040503050406030204" pitchFamily="18" charset="0"/>
                            </a:rPr>
                            <m:t>)]</m:t>
                          </m:r>
                        </m:e>
                      </m:nary>
                    </m:oMath>
                  </m:oMathPara>
                </a14:m>
                <a:endParaRPr lang="zh-CN" altLang="en-US" dirty="0"/>
              </a:p>
            </p:txBody>
          </p:sp>
        </mc:Choice>
        <mc:Fallback xmlns="">
          <p:sp>
            <p:nvSpPr>
              <p:cNvPr id="14" name="文本框 13">
                <a:extLst>
                  <a:ext uri="{FF2B5EF4-FFF2-40B4-BE49-F238E27FC236}">
                    <a16:creationId xmlns:a16="http://schemas.microsoft.com/office/drawing/2014/main" id="{1DE6B055-59C9-4231-AB1C-3F1C85745420}"/>
                  </a:ext>
                </a:extLst>
              </p:cNvPr>
              <p:cNvSpPr txBox="1">
                <a:spLocks noRot="1" noChangeAspect="1" noMove="1" noResize="1" noEditPoints="1" noAdjustHandles="1" noChangeArrowheads="1" noChangeShapeType="1" noTextEdit="1"/>
              </p:cNvSpPr>
              <p:nvPr/>
            </p:nvSpPr>
            <p:spPr>
              <a:xfrm>
                <a:off x="928255" y="2500313"/>
                <a:ext cx="6893329" cy="534698"/>
              </a:xfrm>
              <a:prstGeom prst="rect">
                <a:avLst/>
              </a:prstGeom>
              <a:blipFill>
                <a:blip r:embed="rId3"/>
                <a:stretch>
                  <a:fillRect t="-132955" b="-205682"/>
                </a:stretch>
              </a:blipFill>
            </p:spPr>
            <p:txBody>
              <a:bodyPr/>
              <a:lstStyle/>
              <a:p>
                <a:r>
                  <a:rPr lang="zh-CN" altLang="en-US">
                    <a:noFill/>
                  </a:rPr>
                  <a:t> </a:t>
                </a:r>
              </a:p>
            </p:txBody>
          </p:sp>
        </mc:Fallback>
      </mc:AlternateContent>
      <p:cxnSp>
        <p:nvCxnSpPr>
          <p:cNvPr id="3" name="直接连接符 2">
            <a:extLst>
              <a:ext uri="{FF2B5EF4-FFF2-40B4-BE49-F238E27FC236}">
                <a16:creationId xmlns:a16="http://schemas.microsoft.com/office/drawing/2014/main" id="{85A87511-887F-4C49-B4FF-D8D043EB8650}"/>
              </a:ext>
            </a:extLst>
          </p:cNvPr>
          <p:cNvCxnSpPr/>
          <p:nvPr/>
        </p:nvCxnSpPr>
        <p:spPr>
          <a:xfrm>
            <a:off x="3928532" y="3030489"/>
            <a:ext cx="3056467"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F27426ED-F4B0-4347-933E-A8437769E299}"/>
              </a:ext>
            </a:extLst>
          </p:cNvPr>
          <p:cNvSpPr txBox="1"/>
          <p:nvPr/>
        </p:nvSpPr>
        <p:spPr>
          <a:xfrm>
            <a:off x="3848905" y="3035011"/>
            <a:ext cx="3215720" cy="430887"/>
          </a:xfrm>
          <a:prstGeom prst="rect">
            <a:avLst/>
          </a:prstGeom>
          <a:noFill/>
        </p:spPr>
        <p:txBody>
          <a:bodyPr wrap="square" rtlCol="0">
            <a:spAutoFit/>
          </a:bodyPr>
          <a:lstStyle/>
          <a:p>
            <a:pPr algn="just"/>
            <a:r>
              <a:rPr lang="en-US" altLang="zh-CN" sz="1100" dirty="0">
                <a:solidFill>
                  <a:schemeClr val="accent4"/>
                </a:solidFill>
                <a:latin typeface="Comfortaa" panose="02010600030101010101" charset="0"/>
              </a:rPr>
              <a:t>Binary Cross Entropy Loss(</a:t>
            </a:r>
            <a:r>
              <a:rPr lang="zh-CN" altLang="en-US" sz="1100" dirty="0">
                <a:solidFill>
                  <a:schemeClr val="accent4"/>
                </a:solidFill>
                <a:latin typeface="Comfortaa" panose="02010600030101010101" charset="0"/>
              </a:rPr>
              <a:t>负号移入</a:t>
            </a:r>
            <a:r>
              <a:rPr lang="en-US" altLang="zh-CN" sz="1100" dirty="0">
                <a:solidFill>
                  <a:schemeClr val="accent4"/>
                </a:solidFill>
                <a:latin typeface="Comfortaa" panose="02010600030101010101" charset="0"/>
              </a:rPr>
              <a:t>log</a:t>
            </a:r>
            <a:r>
              <a:rPr lang="zh-CN" altLang="en-US" sz="1100" dirty="0">
                <a:solidFill>
                  <a:schemeClr val="accent4"/>
                </a:solidFill>
                <a:latin typeface="Comfortaa" panose="02010600030101010101" charset="0"/>
              </a:rPr>
              <a:t>中</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进行了转化后这这个形式</a:t>
            </a:r>
            <a:r>
              <a:rPr lang="en-US" altLang="zh-CN" sz="1100" dirty="0">
                <a:solidFill>
                  <a:schemeClr val="accent4"/>
                </a:solidFill>
                <a:latin typeface="Comfortaa" panose="02010600030101010101" charset="0"/>
              </a:rPr>
              <a:t>)</a:t>
            </a:r>
            <a:endParaRPr lang="zh-CN" altLang="en-US" sz="1100" dirty="0">
              <a:solidFill>
                <a:schemeClr val="accent4"/>
              </a:solidFill>
              <a:latin typeface="Comfortaa" panose="02010600030101010101" charset="0"/>
            </a:endParaRPr>
          </a:p>
        </p:txBody>
      </p:sp>
    </p:spTree>
    <p:extLst>
      <p:ext uri="{BB962C8B-B14F-4D97-AF65-F5344CB8AC3E}">
        <p14:creationId xmlns:p14="http://schemas.microsoft.com/office/powerpoint/2010/main" val="4242102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42" name="文本框 41">
            <a:extLst>
              <a:ext uri="{FF2B5EF4-FFF2-40B4-BE49-F238E27FC236}">
                <a16:creationId xmlns:a16="http://schemas.microsoft.com/office/drawing/2014/main" id="{20F79FAA-BBB0-43CB-AEA8-C2088E089EB1}"/>
              </a:ext>
            </a:extLst>
          </p:cNvPr>
          <p:cNvSpPr txBox="1"/>
          <p:nvPr/>
        </p:nvSpPr>
        <p:spPr>
          <a:xfrm>
            <a:off x="1253088" y="331129"/>
            <a:ext cx="3680816" cy="338554"/>
          </a:xfrm>
          <a:prstGeom prst="rect">
            <a:avLst/>
          </a:prstGeom>
          <a:noFill/>
        </p:spPr>
        <p:txBody>
          <a:bodyPr wrap="none" rtlCol="0">
            <a:spAutoFit/>
          </a:bodyPr>
          <a:lstStyle/>
          <a:p>
            <a:r>
              <a:rPr lang="en-US" altLang="zh-CN" sz="1600" b="1" dirty="0">
                <a:solidFill>
                  <a:schemeClr val="accent4"/>
                </a:solidFill>
                <a:latin typeface="Comfortaa" panose="02010600030101010101" charset="0"/>
              </a:rPr>
              <a:t>Negative-tolerant regularization</a:t>
            </a:r>
            <a:endParaRPr lang="zh-CN" altLang="en-US" sz="1600" b="1" dirty="0">
              <a:solidFill>
                <a:schemeClr val="accent4"/>
              </a:solidFill>
              <a:latin typeface="Comfortaa" panose="02010600030101010101" charset="0"/>
            </a:endParaRPr>
          </a:p>
        </p:txBody>
      </p:sp>
      <p:sp>
        <p:nvSpPr>
          <p:cNvPr id="4" name="文本框 3">
            <a:extLst>
              <a:ext uri="{FF2B5EF4-FFF2-40B4-BE49-F238E27FC236}">
                <a16:creationId xmlns:a16="http://schemas.microsoft.com/office/drawing/2014/main" id="{DA7F9417-617F-462E-B846-CFEA42DAE261}"/>
              </a:ext>
            </a:extLst>
          </p:cNvPr>
          <p:cNvSpPr txBox="1"/>
          <p:nvPr/>
        </p:nvSpPr>
        <p:spPr>
          <a:xfrm>
            <a:off x="1253088" y="1486150"/>
            <a:ext cx="6499170" cy="830997"/>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解决了共现问题后</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小类别受到负面预测的影响依然没有消除</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为了消除这些影响</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设置一个阈值</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如果负面</a:t>
            </a:r>
            <a:r>
              <a:rPr lang="en-US" altLang="zh-CN" sz="1600" dirty="0">
                <a:solidFill>
                  <a:schemeClr val="accent4"/>
                </a:solidFill>
                <a:latin typeface="Comfortaa" panose="02010600030101010101" charset="0"/>
              </a:rPr>
              <a:t>logits</a:t>
            </a:r>
            <a:r>
              <a:rPr lang="zh-CN" altLang="en-US" sz="1600" dirty="0">
                <a:solidFill>
                  <a:schemeClr val="accent4"/>
                </a:solidFill>
                <a:latin typeface="Comfortaa" panose="02010600030101010101" charset="0"/>
              </a:rPr>
              <a:t>优化到达到了某个阈值</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就抑制它对梯度的贡献</a:t>
            </a:r>
            <a:r>
              <a:rPr lang="en-US" altLang="zh-CN" sz="1600" dirty="0">
                <a:solidFill>
                  <a:schemeClr val="accent4"/>
                </a:solidFill>
                <a:latin typeface="Comfortaa" panose="02010600030101010101" charset="0"/>
              </a:rPr>
              <a:t>: </a:t>
            </a:r>
            <a:endParaRPr lang="zh-CN" altLang="en-US" sz="1600" dirty="0">
              <a:solidFill>
                <a:schemeClr val="accent4"/>
              </a:solidFill>
              <a:latin typeface="Comfortaa" panose="02010600030101010101" charset="0"/>
            </a:endParaRPr>
          </a:p>
        </p:txBody>
      </p:sp>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6B8D90E2-84EF-4C7D-AF58-D7E77DDD2309}"/>
                  </a:ext>
                </a:extLst>
              </p:cNvPr>
              <p:cNvSpPr txBox="1"/>
              <p:nvPr/>
            </p:nvSpPr>
            <p:spPr>
              <a:xfrm>
                <a:off x="929136" y="2321401"/>
                <a:ext cx="7285727" cy="786306"/>
              </a:xfrm>
              <a:prstGeom prst="rect">
                <a:avLst/>
              </a:prstGeom>
              <a:noFill/>
            </p:spPr>
            <p:txBody>
              <a:bodyPr wrap="square" rtlCol="0">
                <a:spAutoFit/>
              </a:bodyPr>
              <a:lstStyle/>
              <a:p>
                <a:pPr algn="just"/>
                <a14:m>
                  <m:oMathPara xmlns:m="http://schemas.openxmlformats.org/officeDocument/2006/math">
                    <m:oMathParaPr>
                      <m:jc m:val="centerGroup"/>
                    </m:oMathParaPr>
                    <m:oMath xmlns:m="http://schemas.openxmlformats.org/officeDocument/2006/math">
                      <m:sSub>
                        <m:sSubPr>
                          <m:ctrlPr>
                            <a:rPr lang="en-US" altLang="zh-CN" sz="1600" b="0" i="1" smtClean="0">
                              <a:solidFill>
                                <a:schemeClr val="accent4"/>
                              </a:solidFill>
                              <a:latin typeface="Cambria Math" panose="02040503050406030204" pitchFamily="18" charset="0"/>
                            </a:rPr>
                          </m:ctrlPr>
                        </m:sSubPr>
                        <m:e>
                          <m:r>
                            <a:rPr lang="en-US" altLang="zh-CN" sz="1600" b="0" i="1" smtClean="0">
                              <a:solidFill>
                                <a:schemeClr val="accent4"/>
                              </a:solidFill>
                              <a:latin typeface="Cambria Math" panose="02040503050406030204" pitchFamily="18" charset="0"/>
                            </a:rPr>
                            <m:t>𝐿</m:t>
                          </m:r>
                        </m:e>
                        <m:sub>
                          <m:r>
                            <a:rPr lang="en-US" altLang="zh-CN" sz="1600" b="0" i="1" smtClean="0">
                              <a:solidFill>
                                <a:schemeClr val="accent4"/>
                              </a:solidFill>
                              <a:latin typeface="Cambria Math" panose="02040503050406030204" pitchFamily="18" charset="0"/>
                            </a:rPr>
                            <m:t>𝑁𝑇</m:t>
                          </m:r>
                          <m:r>
                            <a:rPr lang="en-US" altLang="zh-CN" sz="1600" b="0" i="1" smtClean="0">
                              <a:solidFill>
                                <a:schemeClr val="accent4"/>
                              </a:solidFill>
                              <a:latin typeface="Cambria Math" panose="02040503050406030204" pitchFamily="18" charset="0"/>
                            </a:rPr>
                            <m:t>−</m:t>
                          </m:r>
                          <m:r>
                            <a:rPr lang="en-US" altLang="zh-CN" sz="1600" b="0" i="1" smtClean="0">
                              <a:solidFill>
                                <a:schemeClr val="accent4"/>
                              </a:solidFill>
                              <a:latin typeface="Cambria Math" panose="02040503050406030204" pitchFamily="18" charset="0"/>
                            </a:rPr>
                            <m:t>𝐵𝐶𝐸</m:t>
                          </m:r>
                        </m:sub>
                      </m:sSub>
                      <m:d>
                        <m:dPr>
                          <m:ctrlPr>
                            <a:rPr lang="en-US" altLang="zh-CN" sz="1600" b="0" i="1" smtClean="0">
                              <a:solidFill>
                                <a:schemeClr val="accent4"/>
                              </a:solidFill>
                              <a:latin typeface="Cambria Math" panose="02040503050406030204" pitchFamily="18" charset="0"/>
                            </a:rPr>
                          </m:ctrlPr>
                        </m:dPr>
                        <m:e>
                          <m:sSup>
                            <m:sSupPr>
                              <m:ctrlPr>
                                <a:rPr lang="en-US" altLang="zh-CN" sz="1600" b="0" i="1" smtClean="0">
                                  <a:solidFill>
                                    <a:schemeClr val="accent4"/>
                                  </a:solidFill>
                                  <a:latin typeface="Cambria Math" panose="02040503050406030204" pitchFamily="18" charset="0"/>
                                </a:rPr>
                              </m:ctrlPr>
                            </m:sSupPr>
                            <m:e>
                              <m:r>
                                <a:rPr lang="en-US" altLang="zh-CN" sz="1600" b="0" i="1" smtClean="0">
                                  <a:solidFill>
                                    <a:schemeClr val="accent4"/>
                                  </a:solidFill>
                                  <a:latin typeface="Cambria Math" panose="02040503050406030204" pitchFamily="18" charset="0"/>
                                </a:rPr>
                                <m:t>𝑥</m:t>
                              </m:r>
                            </m:e>
                            <m:sup>
                              <m:r>
                                <a:rPr lang="en-US" altLang="zh-CN" sz="1600" b="0" i="1" smtClean="0">
                                  <a:solidFill>
                                    <a:schemeClr val="accent4"/>
                                  </a:solidFill>
                                  <a:latin typeface="Cambria Math" panose="02040503050406030204" pitchFamily="18" charset="0"/>
                                </a:rPr>
                                <m:t>𝑘</m:t>
                              </m:r>
                            </m:sup>
                          </m:sSup>
                          <m:r>
                            <a:rPr lang="en-US" altLang="zh-CN" sz="1600" b="0" i="1" smtClean="0">
                              <a:solidFill>
                                <a:schemeClr val="accent4"/>
                              </a:solidFill>
                              <a:latin typeface="Cambria Math" panose="02040503050406030204" pitchFamily="18" charset="0"/>
                            </a:rPr>
                            <m:t>,</m:t>
                          </m:r>
                          <m:sSup>
                            <m:sSupPr>
                              <m:ctrlPr>
                                <a:rPr lang="en-US" altLang="zh-CN" sz="1600" b="0" i="1" smtClean="0">
                                  <a:solidFill>
                                    <a:schemeClr val="accent4"/>
                                  </a:solidFill>
                                  <a:latin typeface="Cambria Math" panose="02040503050406030204" pitchFamily="18" charset="0"/>
                                </a:rPr>
                              </m:ctrlPr>
                            </m:sSupPr>
                            <m:e>
                              <m:r>
                                <a:rPr lang="en-US" altLang="zh-CN" sz="1600" b="0" i="1" smtClean="0">
                                  <a:solidFill>
                                    <a:schemeClr val="accent4"/>
                                  </a:solidFill>
                                  <a:latin typeface="Cambria Math" panose="02040503050406030204" pitchFamily="18" charset="0"/>
                                </a:rPr>
                                <m:t>𝑦</m:t>
                              </m:r>
                            </m:e>
                            <m:sup>
                              <m:r>
                                <a:rPr lang="en-US" altLang="zh-CN" sz="1600" b="0" i="1" smtClean="0">
                                  <a:solidFill>
                                    <a:schemeClr val="accent4"/>
                                  </a:solidFill>
                                  <a:latin typeface="Cambria Math" panose="02040503050406030204" pitchFamily="18" charset="0"/>
                                </a:rPr>
                                <m:t>𝑘</m:t>
                              </m:r>
                            </m:sup>
                          </m:sSup>
                        </m:e>
                      </m:d>
                      <m:r>
                        <a:rPr lang="en-US" altLang="zh-CN" sz="1600" b="0" i="1" smtClean="0">
                          <a:solidFill>
                            <a:schemeClr val="accent4"/>
                          </a:solidFill>
                          <a:latin typeface="Cambria Math" panose="02040503050406030204" pitchFamily="18" charset="0"/>
                        </a:rPr>
                        <m:t>=</m:t>
                      </m:r>
                      <m:f>
                        <m:fPr>
                          <m:ctrlPr>
                            <a:rPr lang="en-US" altLang="zh-CN" sz="1600" b="0" i="1" smtClean="0">
                              <a:solidFill>
                                <a:schemeClr val="accent4"/>
                              </a:solidFill>
                              <a:latin typeface="Cambria Math" panose="02040503050406030204" pitchFamily="18" charset="0"/>
                            </a:rPr>
                          </m:ctrlPr>
                        </m:fPr>
                        <m:num>
                          <m:r>
                            <a:rPr lang="en-US" altLang="zh-CN" sz="1600" b="0" i="1" smtClean="0">
                              <a:solidFill>
                                <a:schemeClr val="accent4"/>
                              </a:solidFill>
                              <a:latin typeface="Cambria Math" panose="02040503050406030204" pitchFamily="18" charset="0"/>
                            </a:rPr>
                            <m:t>1</m:t>
                          </m:r>
                        </m:num>
                        <m:den>
                          <m:r>
                            <a:rPr lang="en-US" altLang="zh-CN" sz="1600" b="0" i="1" smtClean="0">
                              <a:solidFill>
                                <a:schemeClr val="accent4"/>
                              </a:solidFill>
                              <a:latin typeface="Cambria Math" panose="02040503050406030204" pitchFamily="18" charset="0"/>
                            </a:rPr>
                            <m:t>𝐶</m:t>
                          </m:r>
                        </m:den>
                      </m:f>
                      <m:nary>
                        <m:naryPr>
                          <m:chr m:val="∑"/>
                          <m:ctrlPr>
                            <a:rPr lang="en-US" altLang="zh-CN" sz="1600" b="0" i="1" smtClean="0">
                              <a:solidFill>
                                <a:schemeClr val="accent4"/>
                              </a:solidFill>
                              <a:latin typeface="Cambria Math" panose="02040503050406030204" pitchFamily="18" charset="0"/>
                            </a:rPr>
                          </m:ctrlPr>
                        </m:naryPr>
                        <m:sub>
                          <m:r>
                            <m:rPr>
                              <m:brk m:alnAt="23"/>
                            </m:rPr>
                            <a:rPr lang="en-US" altLang="zh-CN" sz="1600" b="0" i="1" smtClean="0">
                              <a:solidFill>
                                <a:schemeClr val="accent4"/>
                              </a:solidFill>
                              <a:latin typeface="Cambria Math" panose="02040503050406030204" pitchFamily="18" charset="0"/>
                            </a:rPr>
                            <m:t>𝑡</m:t>
                          </m:r>
                          <m:r>
                            <a:rPr lang="en-US" altLang="zh-CN" sz="1600" b="0" i="1" smtClean="0">
                              <a:solidFill>
                                <a:schemeClr val="accent4"/>
                              </a:solidFill>
                              <a:latin typeface="Cambria Math" panose="02040503050406030204" pitchFamily="18" charset="0"/>
                            </a:rPr>
                            <m:t>=0</m:t>
                          </m:r>
                        </m:sub>
                        <m:sup>
                          <m:r>
                            <a:rPr lang="en-US" altLang="zh-CN" sz="1600" b="0" i="1" smtClean="0">
                              <a:solidFill>
                                <a:schemeClr val="accent4"/>
                              </a:solidFill>
                              <a:latin typeface="Cambria Math" panose="02040503050406030204" pitchFamily="18" charset="0"/>
                            </a:rPr>
                            <m:t>𝐶</m:t>
                          </m:r>
                        </m:sup>
                        <m:e>
                          <m:r>
                            <a:rPr lang="en-US" altLang="zh-CN" sz="1600" b="0" i="1" smtClean="0">
                              <a:solidFill>
                                <a:schemeClr val="accent4"/>
                              </a:solidFill>
                              <a:latin typeface="Cambria Math" panose="02040503050406030204" pitchFamily="18" charset="0"/>
                            </a:rPr>
                            <m:t>[</m:t>
                          </m:r>
                          <m:sSubSup>
                            <m:sSubSupPr>
                              <m:ctrlPr>
                                <a:rPr lang="en-US" altLang="zh-CN" sz="1600" b="0" i="1" smtClean="0">
                                  <a:solidFill>
                                    <a:schemeClr val="accent4"/>
                                  </a:solidFill>
                                  <a:latin typeface="Cambria Math" panose="02040503050406030204" pitchFamily="18" charset="0"/>
                                </a:rPr>
                              </m:ctrlPr>
                            </m:sSubSupPr>
                            <m:e>
                              <m:r>
                                <a:rPr lang="en-US" altLang="zh-CN" sz="1600" b="0" i="1" smtClean="0">
                                  <a:solidFill>
                                    <a:schemeClr val="accent4"/>
                                  </a:solidFill>
                                  <a:latin typeface="Cambria Math" panose="02040503050406030204" pitchFamily="18" charset="0"/>
                                </a:rPr>
                                <m:t>𝑦</m:t>
                              </m:r>
                            </m:e>
                            <m:sub>
                              <m:r>
                                <a:rPr lang="en-US" altLang="zh-CN" sz="1600" b="0" i="1" smtClean="0">
                                  <a:solidFill>
                                    <a:schemeClr val="accent4"/>
                                  </a:solidFill>
                                  <a:latin typeface="Cambria Math" panose="02040503050406030204" pitchFamily="18" charset="0"/>
                                </a:rPr>
                                <m:t>𝑖</m:t>
                              </m:r>
                            </m:sub>
                            <m:sup>
                              <m:r>
                                <a:rPr lang="en-US" altLang="zh-CN" sz="1600" b="0" i="1" smtClean="0">
                                  <a:solidFill>
                                    <a:schemeClr val="accent4"/>
                                  </a:solidFill>
                                  <a:latin typeface="Cambria Math" panose="02040503050406030204" pitchFamily="18" charset="0"/>
                                </a:rPr>
                                <m:t>𝑘</m:t>
                              </m:r>
                            </m:sup>
                          </m:sSubSup>
                          <m:func>
                            <m:funcPr>
                              <m:ctrlPr>
                                <a:rPr lang="en-US" altLang="zh-CN" sz="1600" b="0" i="1" smtClean="0">
                                  <a:solidFill>
                                    <a:schemeClr val="accent4"/>
                                  </a:solidFill>
                                  <a:latin typeface="Cambria Math" panose="02040503050406030204" pitchFamily="18" charset="0"/>
                                </a:rPr>
                              </m:ctrlPr>
                            </m:funcPr>
                            <m:fName>
                              <m:r>
                                <m:rPr>
                                  <m:sty m:val="p"/>
                                </m:rPr>
                                <a:rPr lang="en-US" altLang="zh-CN" sz="1600" b="0" i="0" smtClean="0">
                                  <a:solidFill>
                                    <a:schemeClr val="accent4"/>
                                  </a:solidFill>
                                  <a:latin typeface="Cambria Math" panose="02040503050406030204" pitchFamily="18" charset="0"/>
                                </a:rPr>
                                <m:t>log</m:t>
                              </m:r>
                            </m:fName>
                            <m:e>
                              <m:d>
                                <m:dPr>
                                  <m:ctrlPr>
                                    <a:rPr lang="en-US" altLang="zh-CN" sz="1600" b="0" i="1" smtClean="0">
                                      <a:solidFill>
                                        <a:schemeClr val="accent4"/>
                                      </a:solidFill>
                                      <a:latin typeface="Cambria Math" panose="02040503050406030204" pitchFamily="18" charset="0"/>
                                    </a:rPr>
                                  </m:ctrlPr>
                                </m:dPr>
                                <m:e>
                                  <m:r>
                                    <a:rPr lang="en-US" altLang="zh-CN" sz="1600" i="1">
                                      <a:solidFill>
                                        <a:schemeClr val="accent4"/>
                                      </a:solidFill>
                                      <a:latin typeface="Cambria Math" panose="02040503050406030204" pitchFamily="18" charset="0"/>
                                    </a:rPr>
                                    <m:t>1+</m:t>
                                  </m:r>
                                  <m:sSup>
                                    <m:sSupPr>
                                      <m:ctrlPr>
                                        <a:rPr lang="en-US" altLang="zh-CN" sz="1600" i="1">
                                          <a:solidFill>
                                            <a:schemeClr val="accent4"/>
                                          </a:solidFill>
                                          <a:latin typeface="Cambria Math" panose="02040503050406030204" pitchFamily="18" charset="0"/>
                                        </a:rPr>
                                      </m:ctrlPr>
                                    </m:sSupPr>
                                    <m:e>
                                      <m:r>
                                        <a:rPr lang="en-US" altLang="zh-CN" sz="1600" i="1">
                                          <a:solidFill>
                                            <a:schemeClr val="accent4"/>
                                          </a:solidFill>
                                          <a:latin typeface="Cambria Math" panose="02040503050406030204" pitchFamily="18" charset="0"/>
                                        </a:rPr>
                                        <m:t>𝑒</m:t>
                                      </m:r>
                                    </m:e>
                                    <m:sup>
                                      <m:r>
                                        <a:rPr lang="en-US" altLang="zh-CN" sz="1600" i="1">
                                          <a:solidFill>
                                            <a:schemeClr val="accent4"/>
                                          </a:solidFill>
                                          <a:latin typeface="Cambria Math" panose="02040503050406030204" pitchFamily="18" charset="0"/>
                                        </a:rPr>
                                        <m:t>−</m:t>
                                      </m:r>
                                      <m:d>
                                        <m:dPr>
                                          <m:ctrlPr>
                                            <a:rPr lang="en-US" altLang="zh-CN" sz="1600" i="1">
                                              <a:solidFill>
                                                <a:schemeClr val="accent4"/>
                                              </a:solidFill>
                                              <a:latin typeface="Cambria Math" panose="02040503050406030204" pitchFamily="18" charset="0"/>
                                            </a:rPr>
                                          </m:ctrlPr>
                                        </m:dPr>
                                        <m:e>
                                          <m:sSubSup>
                                            <m:sSubSupPr>
                                              <m:ctrlPr>
                                                <a:rPr lang="en-US" altLang="zh-CN" sz="1600" i="1">
                                                  <a:solidFill>
                                                    <a:schemeClr val="accent4"/>
                                                  </a:solidFill>
                                                  <a:latin typeface="Cambria Math" panose="02040503050406030204" pitchFamily="18" charset="0"/>
                                                </a:rPr>
                                              </m:ctrlPr>
                                            </m:sSubSupPr>
                                            <m:e>
                                              <m:r>
                                                <a:rPr lang="en-US" altLang="zh-CN" sz="1600" i="1">
                                                  <a:solidFill>
                                                    <a:schemeClr val="accent4"/>
                                                  </a:solidFill>
                                                  <a:latin typeface="Cambria Math" panose="02040503050406030204" pitchFamily="18" charset="0"/>
                                                </a:rPr>
                                                <m:t>𝑥</m:t>
                                              </m:r>
                                            </m:e>
                                            <m:sub>
                                              <m:r>
                                                <a:rPr lang="en-US" altLang="zh-CN" sz="1600" i="1">
                                                  <a:solidFill>
                                                    <a:schemeClr val="accent4"/>
                                                  </a:solidFill>
                                                  <a:latin typeface="Cambria Math" panose="02040503050406030204" pitchFamily="18" charset="0"/>
                                                </a:rPr>
                                                <m:t>𝑖</m:t>
                                              </m:r>
                                            </m:sub>
                                            <m:sup>
                                              <m:r>
                                                <a:rPr lang="en-US" altLang="zh-CN" sz="1600" i="1">
                                                  <a:solidFill>
                                                    <a:schemeClr val="accent4"/>
                                                  </a:solidFill>
                                                  <a:latin typeface="Cambria Math" panose="02040503050406030204" pitchFamily="18" charset="0"/>
                                                </a:rPr>
                                                <m:t>𝑘</m:t>
                                              </m:r>
                                            </m:sup>
                                          </m:sSubSup>
                                          <m:r>
                                            <a:rPr lang="en-US" altLang="zh-CN" sz="1600" i="1">
                                              <a:solidFill>
                                                <a:schemeClr val="accent4"/>
                                              </a:solidFill>
                                              <a:latin typeface="Cambria Math" panose="02040503050406030204" pitchFamily="18" charset="0"/>
                                            </a:rPr>
                                            <m:t>−</m:t>
                                          </m:r>
                                          <m:sSub>
                                            <m:sSubPr>
                                              <m:ctrlPr>
                                                <a:rPr lang="en-US" altLang="zh-CN" sz="1600" i="1">
                                                  <a:solidFill>
                                                    <a:schemeClr val="accent4"/>
                                                  </a:solidFill>
                                                  <a:latin typeface="Cambria Math" panose="02040503050406030204" pitchFamily="18" charset="0"/>
                                                </a:rPr>
                                              </m:ctrlPr>
                                            </m:sSubPr>
                                            <m:e>
                                              <m:r>
                                                <a:rPr lang="en-US" altLang="zh-CN" sz="1600" i="1">
                                                  <a:solidFill>
                                                    <a:schemeClr val="accent4"/>
                                                  </a:solidFill>
                                                  <a:latin typeface="Cambria Math" panose="02040503050406030204" pitchFamily="18" charset="0"/>
                                                </a:rPr>
                                                <m:t>𝑣</m:t>
                                              </m:r>
                                            </m:e>
                                            <m:sub>
                                              <m:r>
                                                <a:rPr lang="en-US" altLang="zh-CN" sz="1600" i="1">
                                                  <a:solidFill>
                                                    <a:schemeClr val="accent4"/>
                                                  </a:solidFill>
                                                  <a:latin typeface="Cambria Math" panose="02040503050406030204" pitchFamily="18" charset="0"/>
                                                </a:rPr>
                                                <m:t>𝑖</m:t>
                                              </m:r>
                                            </m:sub>
                                          </m:sSub>
                                        </m:e>
                                      </m:d>
                                    </m:sup>
                                  </m:sSup>
                                </m:e>
                              </m:d>
                            </m:e>
                          </m:func>
                          <m:r>
                            <a:rPr lang="en-US" altLang="zh-CN" sz="1600" b="0" i="1" smtClean="0">
                              <a:solidFill>
                                <a:schemeClr val="accent4"/>
                              </a:solidFill>
                              <a:latin typeface="Cambria Math" panose="02040503050406030204" pitchFamily="18" charset="0"/>
                            </a:rPr>
                            <m:t>+</m:t>
                          </m:r>
                          <m:f>
                            <m:fPr>
                              <m:ctrlPr>
                                <a:rPr lang="en-US" altLang="zh-CN" sz="1600" b="0" i="1" smtClean="0">
                                  <a:solidFill>
                                    <a:schemeClr val="accent4"/>
                                  </a:solidFill>
                                  <a:latin typeface="Cambria Math" panose="02040503050406030204" pitchFamily="18" charset="0"/>
                                </a:rPr>
                              </m:ctrlPr>
                            </m:fPr>
                            <m:num>
                              <m:r>
                                <a:rPr lang="en-US" altLang="zh-CN" sz="1600" b="0" i="1" smtClean="0">
                                  <a:solidFill>
                                    <a:schemeClr val="accent4"/>
                                  </a:solidFill>
                                  <a:latin typeface="Cambria Math" panose="02040503050406030204" pitchFamily="18" charset="0"/>
                                </a:rPr>
                                <m:t>1</m:t>
                              </m:r>
                            </m:num>
                            <m:den>
                              <m:r>
                                <a:rPr lang="zh-CN" altLang="en-US" sz="1600" b="0" i="1" smtClean="0">
                                  <a:solidFill>
                                    <a:schemeClr val="accent4"/>
                                  </a:solidFill>
                                  <a:latin typeface="Cambria Math" panose="02040503050406030204" pitchFamily="18" charset="0"/>
                                </a:rPr>
                                <m:t>𝜆</m:t>
                              </m:r>
                            </m:den>
                          </m:f>
                          <m:d>
                            <m:dPr>
                              <m:ctrlPr>
                                <a:rPr lang="en-US" altLang="zh-CN" sz="1600" b="0" i="1" smtClean="0">
                                  <a:solidFill>
                                    <a:schemeClr val="accent4"/>
                                  </a:solidFill>
                                  <a:latin typeface="Cambria Math" panose="02040503050406030204" pitchFamily="18" charset="0"/>
                                </a:rPr>
                              </m:ctrlPr>
                            </m:dPr>
                            <m:e>
                              <m:r>
                                <a:rPr lang="en-US" altLang="zh-CN" sz="1600" b="0" i="1" smtClean="0">
                                  <a:solidFill>
                                    <a:schemeClr val="accent4"/>
                                  </a:solidFill>
                                  <a:latin typeface="Cambria Math" panose="02040503050406030204" pitchFamily="18" charset="0"/>
                                </a:rPr>
                                <m:t>1−</m:t>
                              </m:r>
                              <m:sSubSup>
                                <m:sSubSupPr>
                                  <m:ctrlPr>
                                    <a:rPr lang="en-US" altLang="zh-CN" sz="1600" b="0" i="1" smtClean="0">
                                      <a:solidFill>
                                        <a:schemeClr val="accent4"/>
                                      </a:solidFill>
                                      <a:latin typeface="Cambria Math" panose="02040503050406030204" pitchFamily="18" charset="0"/>
                                    </a:rPr>
                                  </m:ctrlPr>
                                </m:sSubSupPr>
                                <m:e>
                                  <m:r>
                                    <a:rPr lang="en-US" altLang="zh-CN" sz="1600" b="0" i="1" smtClean="0">
                                      <a:solidFill>
                                        <a:schemeClr val="accent4"/>
                                      </a:solidFill>
                                      <a:latin typeface="Cambria Math" panose="02040503050406030204" pitchFamily="18" charset="0"/>
                                    </a:rPr>
                                    <m:t>𝑦</m:t>
                                  </m:r>
                                </m:e>
                                <m:sub>
                                  <m:r>
                                    <a:rPr lang="en-US" altLang="zh-CN" sz="1600" b="0" i="1" smtClean="0">
                                      <a:solidFill>
                                        <a:schemeClr val="accent4"/>
                                      </a:solidFill>
                                      <a:latin typeface="Cambria Math" panose="02040503050406030204" pitchFamily="18" charset="0"/>
                                    </a:rPr>
                                    <m:t>𝑖</m:t>
                                  </m:r>
                                </m:sub>
                                <m:sup>
                                  <m:r>
                                    <a:rPr lang="en-US" altLang="zh-CN" sz="1600" b="0" i="1" smtClean="0">
                                      <a:solidFill>
                                        <a:schemeClr val="accent4"/>
                                      </a:solidFill>
                                      <a:latin typeface="Cambria Math" panose="02040503050406030204" pitchFamily="18" charset="0"/>
                                    </a:rPr>
                                    <m:t>𝑘</m:t>
                                  </m:r>
                                </m:sup>
                              </m:sSubSup>
                            </m:e>
                          </m:d>
                          <m:r>
                            <m:rPr>
                              <m:sty m:val="p"/>
                            </m:rPr>
                            <a:rPr lang="en-US" altLang="zh-CN" sz="1600" b="0" i="0" smtClean="0">
                              <a:solidFill>
                                <a:schemeClr val="accent4"/>
                              </a:solidFill>
                              <a:latin typeface="Cambria Math" panose="02040503050406030204" pitchFamily="18" charset="0"/>
                            </a:rPr>
                            <m:t>log</m:t>
                          </m:r>
                          <m:r>
                            <a:rPr lang="en-US" altLang="zh-CN" sz="1600" b="0" i="1" smtClean="0">
                              <a:solidFill>
                                <a:schemeClr val="accent4"/>
                              </a:solidFill>
                              <a:latin typeface="Cambria Math" panose="02040503050406030204" pitchFamily="18" charset="0"/>
                            </a:rPr>
                            <m:t>⁡(1+</m:t>
                          </m:r>
                          <m:sSup>
                            <m:sSupPr>
                              <m:ctrlPr>
                                <a:rPr lang="en-US" altLang="zh-CN" sz="1600" b="0" i="1" smtClean="0">
                                  <a:solidFill>
                                    <a:schemeClr val="accent4"/>
                                  </a:solidFill>
                                  <a:latin typeface="Cambria Math" panose="02040503050406030204" pitchFamily="18" charset="0"/>
                                </a:rPr>
                              </m:ctrlPr>
                            </m:sSupPr>
                            <m:e>
                              <m:r>
                                <a:rPr lang="en-US" altLang="zh-CN" sz="1600" b="0" i="1" smtClean="0">
                                  <a:solidFill>
                                    <a:schemeClr val="accent4"/>
                                  </a:solidFill>
                                  <a:latin typeface="Cambria Math" panose="02040503050406030204" pitchFamily="18" charset="0"/>
                                </a:rPr>
                                <m:t>𝑒</m:t>
                              </m:r>
                            </m:e>
                            <m:sup>
                              <m:r>
                                <a:rPr lang="zh-CN" altLang="en-US" sz="1600" b="0" i="1" smtClean="0">
                                  <a:solidFill>
                                    <a:schemeClr val="accent4"/>
                                  </a:solidFill>
                                  <a:latin typeface="Cambria Math" panose="02040503050406030204" pitchFamily="18" charset="0"/>
                                </a:rPr>
                                <m:t>𝜆</m:t>
                              </m:r>
                              <m:r>
                                <a:rPr lang="en-US" altLang="zh-CN" sz="1600" b="0" i="1" smtClean="0">
                                  <a:solidFill>
                                    <a:schemeClr val="accent4"/>
                                  </a:solidFill>
                                  <a:latin typeface="Cambria Math" panose="02040503050406030204" pitchFamily="18" charset="0"/>
                                </a:rPr>
                                <m:t>(</m:t>
                              </m:r>
                              <m:sSubSup>
                                <m:sSubSupPr>
                                  <m:ctrlPr>
                                    <a:rPr lang="en-US" altLang="zh-CN" sz="1600" b="0" i="1" smtClean="0">
                                      <a:solidFill>
                                        <a:schemeClr val="accent4"/>
                                      </a:solidFill>
                                      <a:latin typeface="Cambria Math" panose="02040503050406030204" pitchFamily="18" charset="0"/>
                                    </a:rPr>
                                  </m:ctrlPr>
                                </m:sSubSupPr>
                                <m:e>
                                  <m:r>
                                    <a:rPr lang="en-US" altLang="zh-CN" sz="1600" b="0" i="1" smtClean="0">
                                      <a:solidFill>
                                        <a:schemeClr val="accent4"/>
                                      </a:solidFill>
                                      <a:latin typeface="Cambria Math" panose="02040503050406030204" pitchFamily="18" charset="0"/>
                                    </a:rPr>
                                    <m:t>𝑥</m:t>
                                  </m:r>
                                </m:e>
                                <m:sub>
                                  <m:r>
                                    <a:rPr lang="en-US" altLang="zh-CN" sz="1600" b="0" i="1" smtClean="0">
                                      <a:solidFill>
                                        <a:schemeClr val="accent4"/>
                                      </a:solidFill>
                                      <a:latin typeface="Cambria Math" panose="02040503050406030204" pitchFamily="18" charset="0"/>
                                    </a:rPr>
                                    <m:t>𝑖</m:t>
                                  </m:r>
                                </m:sub>
                                <m:sup>
                                  <m:r>
                                    <a:rPr lang="en-US" altLang="zh-CN" sz="1600" b="0" i="1" smtClean="0">
                                      <a:solidFill>
                                        <a:schemeClr val="accent4"/>
                                      </a:solidFill>
                                      <a:latin typeface="Cambria Math" panose="02040503050406030204" pitchFamily="18" charset="0"/>
                                    </a:rPr>
                                    <m:t>𝑘</m:t>
                                  </m:r>
                                </m:sup>
                              </m:sSubSup>
                              <m:r>
                                <a:rPr lang="en-US" altLang="zh-CN" sz="1600" b="0" i="1" smtClean="0">
                                  <a:solidFill>
                                    <a:schemeClr val="accent4"/>
                                  </a:solidFill>
                                  <a:latin typeface="Cambria Math" panose="02040503050406030204" pitchFamily="18" charset="0"/>
                                </a:rPr>
                                <m:t>−</m:t>
                              </m:r>
                              <m:sSub>
                                <m:sSubPr>
                                  <m:ctrlPr>
                                    <a:rPr lang="en-US" altLang="zh-CN" sz="1600" b="0" i="1" smtClean="0">
                                      <a:solidFill>
                                        <a:schemeClr val="accent4"/>
                                      </a:solidFill>
                                      <a:latin typeface="Cambria Math" panose="02040503050406030204" pitchFamily="18" charset="0"/>
                                    </a:rPr>
                                  </m:ctrlPr>
                                </m:sSubPr>
                                <m:e>
                                  <m:r>
                                    <a:rPr lang="en-US" altLang="zh-CN" sz="1600" b="0" i="1" smtClean="0">
                                      <a:solidFill>
                                        <a:schemeClr val="accent4"/>
                                      </a:solidFill>
                                      <a:latin typeface="Cambria Math" panose="02040503050406030204" pitchFamily="18" charset="0"/>
                                    </a:rPr>
                                    <m:t>𝑣</m:t>
                                  </m:r>
                                </m:e>
                                <m:sub>
                                  <m:r>
                                    <a:rPr lang="en-US" altLang="zh-CN" sz="1600" b="0" i="1" smtClean="0">
                                      <a:solidFill>
                                        <a:schemeClr val="accent4"/>
                                      </a:solidFill>
                                      <a:latin typeface="Cambria Math" panose="02040503050406030204" pitchFamily="18" charset="0"/>
                                    </a:rPr>
                                    <m:t>𝑖</m:t>
                                  </m:r>
                                </m:sub>
                              </m:sSub>
                              <m:r>
                                <a:rPr lang="en-US" altLang="zh-CN" sz="1600" b="0" i="1" smtClean="0">
                                  <a:solidFill>
                                    <a:schemeClr val="accent4"/>
                                  </a:solidFill>
                                  <a:latin typeface="Cambria Math" panose="02040503050406030204" pitchFamily="18" charset="0"/>
                                </a:rPr>
                                <m:t>)</m:t>
                              </m:r>
                            </m:sup>
                          </m:sSup>
                          <m:r>
                            <a:rPr lang="en-US" altLang="zh-CN" sz="1600" b="0" i="1" smtClean="0">
                              <a:solidFill>
                                <a:schemeClr val="accent4"/>
                              </a:solidFill>
                              <a:latin typeface="Cambria Math" panose="02040503050406030204" pitchFamily="18" charset="0"/>
                            </a:rPr>
                            <m:t>)]</m:t>
                          </m:r>
                        </m:e>
                      </m:nary>
                    </m:oMath>
                  </m:oMathPara>
                </a14:m>
                <a:endParaRPr lang="zh-CN" altLang="en-US" sz="1600" dirty="0">
                  <a:solidFill>
                    <a:schemeClr val="accent4"/>
                  </a:solidFill>
                  <a:latin typeface="Comfortaa" panose="02010600030101010101" charset="0"/>
                </a:endParaRPr>
              </a:p>
            </p:txBody>
          </p:sp>
        </mc:Choice>
        <mc:Fallback xmlns="">
          <p:sp>
            <p:nvSpPr>
              <p:cNvPr id="2" name="文本框 1">
                <a:extLst>
                  <a:ext uri="{FF2B5EF4-FFF2-40B4-BE49-F238E27FC236}">
                    <a16:creationId xmlns:a16="http://schemas.microsoft.com/office/drawing/2014/main" id="{6B8D90E2-84EF-4C7D-AF58-D7E77DDD2309}"/>
                  </a:ext>
                </a:extLst>
              </p:cNvPr>
              <p:cNvSpPr txBox="1">
                <a:spLocks noRot="1" noChangeAspect="1" noMove="1" noResize="1" noEditPoints="1" noAdjustHandles="1" noChangeArrowheads="1" noChangeShapeType="1" noTextEdit="1"/>
              </p:cNvSpPr>
              <p:nvPr/>
            </p:nvSpPr>
            <p:spPr>
              <a:xfrm>
                <a:off x="929136" y="2321401"/>
                <a:ext cx="7285727" cy="786306"/>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7805FA0F-41F8-4DB0-A14E-51C8D24F9131}"/>
                  </a:ext>
                </a:extLst>
              </p:cNvPr>
              <p:cNvSpPr txBox="1"/>
              <p:nvPr/>
            </p:nvSpPr>
            <p:spPr>
              <a:xfrm>
                <a:off x="1253088" y="3296652"/>
                <a:ext cx="6499170" cy="584775"/>
              </a:xfrm>
              <a:prstGeom prst="rect">
                <a:avLst/>
              </a:prstGeom>
              <a:noFill/>
            </p:spPr>
            <p:txBody>
              <a:bodyPr wrap="square" rtlCol="0">
                <a:spAutoFit/>
              </a:bodyPr>
              <a:lstStyle/>
              <a:p>
                <a:pPr algn="just"/>
                <a14:m>
                  <m:oMath xmlns:m="http://schemas.openxmlformats.org/officeDocument/2006/math">
                    <m:r>
                      <a:rPr lang="zh-CN" altLang="en-US" sz="1600" b="0" i="1" smtClean="0">
                        <a:solidFill>
                          <a:schemeClr val="accent4"/>
                        </a:solidFill>
                        <a:latin typeface="Cambria Math" panose="02040503050406030204" pitchFamily="18" charset="0"/>
                      </a:rPr>
                      <m:t>𝜆</m:t>
                    </m:r>
                  </m:oMath>
                </a14:m>
                <a:r>
                  <a:rPr lang="zh-CN" altLang="en-US" sz="1600" dirty="0">
                    <a:solidFill>
                      <a:schemeClr val="accent4"/>
                    </a:solidFill>
                    <a:latin typeface="Comfortaa" panose="02010600030101010101" charset="0"/>
                  </a:rPr>
                  <a:t>控制负面</a:t>
                </a:r>
                <a:r>
                  <a:rPr lang="en-US" altLang="zh-CN" sz="1600" dirty="0">
                    <a:solidFill>
                      <a:schemeClr val="accent4"/>
                    </a:solidFill>
                    <a:latin typeface="Comfortaa" panose="02010600030101010101" charset="0"/>
                  </a:rPr>
                  <a:t>logits</a:t>
                </a:r>
                <a:r>
                  <a:rPr lang="zh-CN" altLang="en-US" sz="1600" dirty="0">
                    <a:solidFill>
                      <a:schemeClr val="accent4"/>
                    </a:solidFill>
                    <a:latin typeface="Comfortaa" panose="02010600030101010101" charset="0"/>
                  </a:rPr>
                  <a:t>对</a:t>
                </a:r>
                <a:r>
                  <a:rPr lang="en-US" altLang="zh-CN" sz="1600" dirty="0">
                    <a:solidFill>
                      <a:schemeClr val="accent4"/>
                    </a:solidFill>
                    <a:latin typeface="Comfortaa" panose="02010600030101010101" charset="0"/>
                  </a:rPr>
                  <a:t>loss</a:t>
                </a:r>
                <a:r>
                  <a:rPr lang="zh-CN" altLang="en-US" sz="1600" dirty="0">
                    <a:solidFill>
                      <a:schemeClr val="accent4"/>
                    </a:solidFill>
                    <a:latin typeface="Comfortaa" panose="02010600030101010101" charset="0"/>
                  </a:rPr>
                  <a:t>梯度的影响</a:t>
                </a:r>
                <a:r>
                  <a:rPr lang="en-US" altLang="zh-CN" sz="1600" dirty="0">
                    <a:solidFill>
                      <a:schemeClr val="accent4"/>
                    </a:solidFill>
                    <a:latin typeface="Comfortaa" panose="02010600030101010101" charset="0"/>
                  </a:rPr>
                  <a:t>; </a:t>
                </a:r>
                <a14:m>
                  <m:oMath xmlns:m="http://schemas.openxmlformats.org/officeDocument/2006/math">
                    <m:sSub>
                      <m:sSubPr>
                        <m:ctrlPr>
                          <a:rPr lang="en-US" altLang="zh-CN" sz="1600" i="1">
                            <a:solidFill>
                              <a:schemeClr val="accent4"/>
                            </a:solidFill>
                            <a:latin typeface="Cambria Math" panose="02040503050406030204" pitchFamily="18" charset="0"/>
                          </a:rPr>
                        </m:ctrlPr>
                      </m:sSubPr>
                      <m:e>
                        <m:r>
                          <a:rPr lang="en-US" altLang="zh-CN" sz="1600" i="1">
                            <a:solidFill>
                              <a:schemeClr val="accent4"/>
                            </a:solidFill>
                            <a:latin typeface="Cambria Math" panose="02040503050406030204" pitchFamily="18" charset="0"/>
                          </a:rPr>
                          <m:t>𝑣</m:t>
                        </m:r>
                      </m:e>
                      <m:sub>
                        <m:r>
                          <a:rPr lang="en-US" altLang="zh-CN" sz="1600" i="1">
                            <a:solidFill>
                              <a:schemeClr val="accent4"/>
                            </a:solidFill>
                            <a:latin typeface="Cambria Math" panose="02040503050406030204" pitchFamily="18" charset="0"/>
                          </a:rPr>
                          <m:t>𝑖</m:t>
                        </m:r>
                      </m:sub>
                    </m:sSub>
                  </m:oMath>
                </a14:m>
                <a:r>
                  <a:rPr lang="zh-CN" altLang="en-US" sz="1600" dirty="0">
                    <a:solidFill>
                      <a:schemeClr val="accent4"/>
                    </a:solidFill>
                    <a:latin typeface="Comfortaa" panose="02010600030101010101" charset="0"/>
                  </a:rPr>
                  <a:t>是对于每个类别的</a:t>
                </a:r>
                <a:r>
                  <a:rPr lang="en-US" altLang="zh-CN" sz="1600" dirty="0">
                    <a:solidFill>
                      <a:schemeClr val="accent4"/>
                    </a:solidFill>
                    <a:latin typeface="Comfortaa" panose="02010600030101010101" charset="0"/>
                  </a:rPr>
                  <a:t>threshold, </a:t>
                </a:r>
                <a:r>
                  <a:rPr lang="zh-CN" altLang="en-US" sz="1600" dirty="0">
                    <a:solidFill>
                      <a:schemeClr val="accent4"/>
                    </a:solidFill>
                    <a:latin typeface="Comfortaa" panose="02010600030101010101" charset="0"/>
                  </a:rPr>
                  <a:t>一般地</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对于小类别</a:t>
                </a:r>
                <a:r>
                  <a:rPr lang="en-US" altLang="zh-CN" sz="1600" dirty="0">
                    <a:solidFill>
                      <a:schemeClr val="accent4"/>
                    </a:solidFill>
                    <a:latin typeface="Comfortaa" panose="02010600030101010101" charset="0"/>
                  </a:rPr>
                  <a:t>, </a:t>
                </a:r>
                <a14:m>
                  <m:oMath xmlns:m="http://schemas.openxmlformats.org/officeDocument/2006/math">
                    <m:sSub>
                      <m:sSubPr>
                        <m:ctrlPr>
                          <a:rPr lang="en-US" altLang="zh-CN" sz="1600" i="1">
                            <a:solidFill>
                              <a:schemeClr val="accent4"/>
                            </a:solidFill>
                            <a:latin typeface="Cambria Math" panose="02040503050406030204" pitchFamily="18" charset="0"/>
                          </a:rPr>
                        </m:ctrlPr>
                      </m:sSubPr>
                      <m:e>
                        <m:r>
                          <a:rPr lang="en-US" altLang="zh-CN" sz="1600" i="1">
                            <a:solidFill>
                              <a:schemeClr val="accent4"/>
                            </a:solidFill>
                            <a:latin typeface="Cambria Math" panose="02040503050406030204" pitchFamily="18" charset="0"/>
                          </a:rPr>
                          <m:t>𝑣</m:t>
                        </m:r>
                      </m:e>
                      <m:sub>
                        <m:r>
                          <a:rPr lang="en-US" altLang="zh-CN" sz="1600" i="1">
                            <a:solidFill>
                              <a:schemeClr val="accent4"/>
                            </a:solidFill>
                            <a:latin typeface="Cambria Math" panose="02040503050406030204" pitchFamily="18" charset="0"/>
                          </a:rPr>
                          <m:t>𝑖</m:t>
                        </m:r>
                      </m:sub>
                    </m:sSub>
                  </m:oMath>
                </a14:m>
                <a:r>
                  <a:rPr lang="zh-CN" altLang="en-US" sz="1600" dirty="0">
                    <a:solidFill>
                      <a:schemeClr val="accent4"/>
                    </a:solidFill>
                    <a:latin typeface="Comfortaa" panose="02010600030101010101" charset="0"/>
                  </a:rPr>
                  <a:t>会更加小</a:t>
                </a:r>
                <a:r>
                  <a:rPr lang="en-US" altLang="zh-CN" sz="1600" dirty="0">
                    <a:solidFill>
                      <a:schemeClr val="accent4"/>
                    </a:solidFill>
                    <a:latin typeface="Comfortaa" panose="02010600030101010101" charset="0"/>
                  </a:rPr>
                  <a:t>(</a:t>
                </a:r>
                <a:r>
                  <a:rPr lang="zh-CN" altLang="en-US" sz="1600" dirty="0">
                    <a:solidFill>
                      <a:schemeClr val="accent4"/>
                    </a:solidFill>
                    <a:latin typeface="Comfortaa" panose="02010600030101010101" charset="0"/>
                  </a:rPr>
                  <a:t>思想来自于</a:t>
                </a:r>
                <a:r>
                  <a:rPr lang="en-US" altLang="zh-CN" sz="1600" dirty="0">
                    <a:solidFill>
                      <a:schemeClr val="accent4"/>
                    </a:solidFill>
                    <a:latin typeface="Comfortaa" panose="02010600030101010101" charset="0"/>
                  </a:rPr>
                  <a:t>LDAM). </a:t>
                </a:r>
                <a:endParaRPr lang="zh-CN" altLang="en-US" sz="1600" dirty="0">
                  <a:solidFill>
                    <a:schemeClr val="accent4"/>
                  </a:solidFill>
                  <a:latin typeface="Comfortaa" panose="02010600030101010101" charset="0"/>
                </a:endParaRPr>
              </a:p>
            </p:txBody>
          </p:sp>
        </mc:Choice>
        <mc:Fallback xmlns="">
          <p:sp>
            <p:nvSpPr>
              <p:cNvPr id="5" name="文本框 4">
                <a:extLst>
                  <a:ext uri="{FF2B5EF4-FFF2-40B4-BE49-F238E27FC236}">
                    <a16:creationId xmlns:a16="http://schemas.microsoft.com/office/drawing/2014/main" id="{7805FA0F-41F8-4DB0-A14E-51C8D24F9131}"/>
                  </a:ext>
                </a:extLst>
              </p:cNvPr>
              <p:cNvSpPr txBox="1">
                <a:spLocks noRot="1" noChangeAspect="1" noMove="1" noResize="1" noEditPoints="1" noAdjustHandles="1" noChangeArrowheads="1" noChangeShapeType="1" noTextEdit="1"/>
              </p:cNvSpPr>
              <p:nvPr/>
            </p:nvSpPr>
            <p:spPr>
              <a:xfrm>
                <a:off x="1253088" y="3296652"/>
                <a:ext cx="6499170" cy="584775"/>
              </a:xfrm>
              <a:prstGeom prst="rect">
                <a:avLst/>
              </a:prstGeom>
              <a:blipFill>
                <a:blip r:embed="rId4"/>
                <a:stretch>
                  <a:fillRect l="-563" t="-3125" r="-469" b="-1354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61367580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42" name="文本框 41">
            <a:extLst>
              <a:ext uri="{FF2B5EF4-FFF2-40B4-BE49-F238E27FC236}">
                <a16:creationId xmlns:a16="http://schemas.microsoft.com/office/drawing/2014/main" id="{20F79FAA-BBB0-43CB-AEA8-C2088E089EB1}"/>
              </a:ext>
            </a:extLst>
          </p:cNvPr>
          <p:cNvSpPr txBox="1"/>
          <p:nvPr/>
        </p:nvSpPr>
        <p:spPr>
          <a:xfrm>
            <a:off x="1253088" y="331129"/>
            <a:ext cx="3122971" cy="338554"/>
          </a:xfrm>
          <a:prstGeom prst="rect">
            <a:avLst/>
          </a:prstGeom>
          <a:noFill/>
        </p:spPr>
        <p:txBody>
          <a:bodyPr wrap="none" rtlCol="0">
            <a:spAutoFit/>
          </a:bodyPr>
          <a:lstStyle/>
          <a:p>
            <a:r>
              <a:rPr lang="en-US" altLang="zh-CN" sz="1600" b="1" dirty="0">
                <a:solidFill>
                  <a:schemeClr val="accent4"/>
                </a:solidFill>
                <a:latin typeface="Comfortaa" panose="02010600030101010101" charset="0"/>
              </a:rPr>
              <a:t>Distribution-Balanced Loss</a:t>
            </a:r>
            <a:endParaRPr lang="zh-CN" altLang="en-US" sz="1600" b="1" dirty="0">
              <a:solidFill>
                <a:schemeClr val="accent4"/>
              </a:solidFill>
              <a:latin typeface="Comfortaa" panose="02010600030101010101" charset="0"/>
            </a:endParaRPr>
          </a:p>
        </p:txBody>
      </p:sp>
      <p:sp>
        <p:nvSpPr>
          <p:cNvPr id="4" name="文本框 3">
            <a:extLst>
              <a:ext uri="{FF2B5EF4-FFF2-40B4-BE49-F238E27FC236}">
                <a16:creationId xmlns:a16="http://schemas.microsoft.com/office/drawing/2014/main" id="{DA7F9417-617F-462E-B846-CFEA42DAE261}"/>
              </a:ext>
            </a:extLst>
          </p:cNvPr>
          <p:cNvSpPr txBox="1"/>
          <p:nvPr/>
        </p:nvSpPr>
        <p:spPr>
          <a:xfrm>
            <a:off x="1253088" y="1397284"/>
            <a:ext cx="6499170" cy="584775"/>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同时解决多标签分类的两个问题</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可以结合上述两种方法</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这样可得到这篇论文提出的</a:t>
            </a:r>
            <a:r>
              <a:rPr lang="en-US" altLang="zh-CN" sz="1600" dirty="0">
                <a:solidFill>
                  <a:schemeClr val="accent4"/>
                </a:solidFill>
                <a:latin typeface="Comfortaa" panose="02010600030101010101" charset="0"/>
              </a:rPr>
              <a:t>Distribution-Balanced Loss: </a:t>
            </a:r>
          </a:p>
        </p:txBody>
      </p:sp>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6B8D90E2-84EF-4C7D-AF58-D7E77DDD2309}"/>
                  </a:ext>
                </a:extLst>
              </p:cNvPr>
              <p:cNvSpPr txBox="1"/>
              <p:nvPr/>
            </p:nvSpPr>
            <p:spPr>
              <a:xfrm>
                <a:off x="1087756" y="2500313"/>
                <a:ext cx="7285727" cy="786306"/>
              </a:xfrm>
              <a:prstGeom prst="rect">
                <a:avLst/>
              </a:prstGeom>
              <a:noFill/>
            </p:spPr>
            <p:txBody>
              <a:bodyPr wrap="square" rtlCol="0">
                <a:spAutoFit/>
              </a:bodyPr>
              <a:lstStyle/>
              <a:p>
                <a:pPr algn="just"/>
                <a14:m>
                  <m:oMathPara xmlns:m="http://schemas.openxmlformats.org/officeDocument/2006/math">
                    <m:oMathParaPr>
                      <m:jc m:val="centerGroup"/>
                    </m:oMathParaPr>
                    <m:oMath xmlns:m="http://schemas.openxmlformats.org/officeDocument/2006/math">
                      <m:sSub>
                        <m:sSubPr>
                          <m:ctrlPr>
                            <a:rPr lang="en-US" altLang="zh-CN" sz="1600" b="0" i="1" smtClean="0">
                              <a:solidFill>
                                <a:schemeClr val="accent4"/>
                              </a:solidFill>
                              <a:latin typeface="Cambria Math" panose="02040503050406030204" pitchFamily="18" charset="0"/>
                            </a:rPr>
                          </m:ctrlPr>
                        </m:sSubPr>
                        <m:e>
                          <m:r>
                            <a:rPr lang="en-US" altLang="zh-CN" sz="1600" b="0" i="1" smtClean="0">
                              <a:solidFill>
                                <a:schemeClr val="accent4"/>
                              </a:solidFill>
                              <a:latin typeface="Cambria Math" panose="02040503050406030204" pitchFamily="18" charset="0"/>
                            </a:rPr>
                            <m:t>𝐿</m:t>
                          </m:r>
                        </m:e>
                        <m:sub>
                          <m:r>
                            <a:rPr lang="en-US" altLang="zh-CN" sz="1600" b="0" i="1" smtClean="0">
                              <a:solidFill>
                                <a:schemeClr val="accent4"/>
                              </a:solidFill>
                              <a:latin typeface="Cambria Math" panose="02040503050406030204" pitchFamily="18" charset="0"/>
                            </a:rPr>
                            <m:t>𝐷𝐵</m:t>
                          </m:r>
                        </m:sub>
                      </m:sSub>
                      <m:d>
                        <m:dPr>
                          <m:ctrlPr>
                            <a:rPr lang="en-US" altLang="zh-CN" sz="1600" b="0" i="1" smtClean="0">
                              <a:solidFill>
                                <a:schemeClr val="accent4"/>
                              </a:solidFill>
                              <a:latin typeface="Cambria Math" panose="02040503050406030204" pitchFamily="18" charset="0"/>
                            </a:rPr>
                          </m:ctrlPr>
                        </m:dPr>
                        <m:e>
                          <m:sSup>
                            <m:sSupPr>
                              <m:ctrlPr>
                                <a:rPr lang="en-US" altLang="zh-CN" sz="1600" b="0" i="1" smtClean="0">
                                  <a:solidFill>
                                    <a:schemeClr val="accent4"/>
                                  </a:solidFill>
                                  <a:latin typeface="Cambria Math" panose="02040503050406030204" pitchFamily="18" charset="0"/>
                                </a:rPr>
                              </m:ctrlPr>
                            </m:sSupPr>
                            <m:e>
                              <m:r>
                                <a:rPr lang="en-US" altLang="zh-CN" sz="1600" b="0" i="1" smtClean="0">
                                  <a:solidFill>
                                    <a:schemeClr val="accent4"/>
                                  </a:solidFill>
                                  <a:latin typeface="Cambria Math" panose="02040503050406030204" pitchFamily="18" charset="0"/>
                                </a:rPr>
                                <m:t>𝑥</m:t>
                              </m:r>
                            </m:e>
                            <m:sup>
                              <m:r>
                                <a:rPr lang="en-US" altLang="zh-CN" sz="1600" b="0" i="1" smtClean="0">
                                  <a:solidFill>
                                    <a:schemeClr val="accent4"/>
                                  </a:solidFill>
                                  <a:latin typeface="Cambria Math" panose="02040503050406030204" pitchFamily="18" charset="0"/>
                                </a:rPr>
                                <m:t>𝑘</m:t>
                              </m:r>
                            </m:sup>
                          </m:sSup>
                          <m:r>
                            <a:rPr lang="en-US" altLang="zh-CN" sz="1600" b="0" i="1" smtClean="0">
                              <a:solidFill>
                                <a:schemeClr val="accent4"/>
                              </a:solidFill>
                              <a:latin typeface="Cambria Math" panose="02040503050406030204" pitchFamily="18" charset="0"/>
                            </a:rPr>
                            <m:t>,</m:t>
                          </m:r>
                          <m:sSup>
                            <m:sSupPr>
                              <m:ctrlPr>
                                <a:rPr lang="en-US" altLang="zh-CN" sz="1600" b="0" i="1" smtClean="0">
                                  <a:solidFill>
                                    <a:schemeClr val="accent4"/>
                                  </a:solidFill>
                                  <a:latin typeface="Cambria Math" panose="02040503050406030204" pitchFamily="18" charset="0"/>
                                </a:rPr>
                              </m:ctrlPr>
                            </m:sSupPr>
                            <m:e>
                              <m:r>
                                <a:rPr lang="en-US" altLang="zh-CN" sz="1600" b="0" i="1" smtClean="0">
                                  <a:solidFill>
                                    <a:schemeClr val="accent4"/>
                                  </a:solidFill>
                                  <a:latin typeface="Cambria Math" panose="02040503050406030204" pitchFamily="18" charset="0"/>
                                </a:rPr>
                                <m:t>𝑦</m:t>
                              </m:r>
                            </m:e>
                            <m:sup>
                              <m:r>
                                <a:rPr lang="en-US" altLang="zh-CN" sz="1600" b="0" i="1" smtClean="0">
                                  <a:solidFill>
                                    <a:schemeClr val="accent4"/>
                                  </a:solidFill>
                                  <a:latin typeface="Cambria Math" panose="02040503050406030204" pitchFamily="18" charset="0"/>
                                </a:rPr>
                                <m:t>𝑘</m:t>
                              </m:r>
                            </m:sup>
                          </m:sSup>
                        </m:e>
                      </m:d>
                      <m:r>
                        <a:rPr lang="en-US" altLang="zh-CN" sz="1600" b="0" i="1" smtClean="0">
                          <a:solidFill>
                            <a:schemeClr val="accent4"/>
                          </a:solidFill>
                          <a:latin typeface="Cambria Math" panose="02040503050406030204" pitchFamily="18" charset="0"/>
                        </a:rPr>
                        <m:t>=</m:t>
                      </m:r>
                      <m:f>
                        <m:fPr>
                          <m:ctrlPr>
                            <a:rPr lang="en-US" altLang="zh-CN" sz="1600" b="0" i="1" smtClean="0">
                              <a:solidFill>
                                <a:schemeClr val="accent4"/>
                              </a:solidFill>
                              <a:latin typeface="Cambria Math" panose="02040503050406030204" pitchFamily="18" charset="0"/>
                            </a:rPr>
                          </m:ctrlPr>
                        </m:fPr>
                        <m:num>
                          <m:r>
                            <a:rPr lang="en-US" altLang="zh-CN" sz="1600" b="0" i="1" smtClean="0">
                              <a:solidFill>
                                <a:schemeClr val="accent4"/>
                              </a:solidFill>
                              <a:latin typeface="Cambria Math" panose="02040503050406030204" pitchFamily="18" charset="0"/>
                            </a:rPr>
                            <m:t>1</m:t>
                          </m:r>
                        </m:num>
                        <m:den>
                          <m:r>
                            <a:rPr lang="en-US" altLang="zh-CN" sz="1600" b="0" i="1" smtClean="0">
                              <a:solidFill>
                                <a:schemeClr val="accent4"/>
                              </a:solidFill>
                              <a:latin typeface="Cambria Math" panose="02040503050406030204" pitchFamily="18" charset="0"/>
                            </a:rPr>
                            <m:t>𝐶</m:t>
                          </m:r>
                        </m:den>
                      </m:f>
                      <m:nary>
                        <m:naryPr>
                          <m:chr m:val="∑"/>
                          <m:ctrlPr>
                            <a:rPr lang="en-US" altLang="zh-CN" sz="1600" b="0" i="1" smtClean="0">
                              <a:solidFill>
                                <a:schemeClr val="accent4"/>
                              </a:solidFill>
                              <a:latin typeface="Cambria Math" panose="02040503050406030204" pitchFamily="18" charset="0"/>
                            </a:rPr>
                          </m:ctrlPr>
                        </m:naryPr>
                        <m:sub>
                          <m:r>
                            <m:rPr>
                              <m:brk m:alnAt="23"/>
                            </m:rPr>
                            <a:rPr lang="en-US" altLang="zh-CN" sz="1600" b="0" i="1" smtClean="0">
                              <a:solidFill>
                                <a:schemeClr val="accent4"/>
                              </a:solidFill>
                              <a:latin typeface="Cambria Math" panose="02040503050406030204" pitchFamily="18" charset="0"/>
                            </a:rPr>
                            <m:t>𝑡</m:t>
                          </m:r>
                          <m:r>
                            <a:rPr lang="en-US" altLang="zh-CN" sz="1600" b="0" i="1" smtClean="0">
                              <a:solidFill>
                                <a:schemeClr val="accent4"/>
                              </a:solidFill>
                              <a:latin typeface="Cambria Math" panose="02040503050406030204" pitchFamily="18" charset="0"/>
                            </a:rPr>
                            <m:t>=0</m:t>
                          </m:r>
                        </m:sub>
                        <m:sup>
                          <m:r>
                            <a:rPr lang="en-US" altLang="zh-CN" sz="1600" b="0" i="1" smtClean="0">
                              <a:solidFill>
                                <a:schemeClr val="accent4"/>
                              </a:solidFill>
                              <a:latin typeface="Cambria Math" panose="02040503050406030204" pitchFamily="18" charset="0"/>
                            </a:rPr>
                            <m:t>𝐶</m:t>
                          </m:r>
                        </m:sup>
                        <m:e>
                          <m:sSubSup>
                            <m:sSubSupPr>
                              <m:ctrlPr>
                                <a:rPr lang="en-US" altLang="zh-CN" sz="1600" b="0" i="1" smtClean="0">
                                  <a:solidFill>
                                    <a:schemeClr val="accent4"/>
                                  </a:solidFill>
                                  <a:latin typeface="Cambria Math" panose="02040503050406030204" pitchFamily="18" charset="0"/>
                                </a:rPr>
                              </m:ctrlPr>
                            </m:sSubSupPr>
                            <m:e>
                              <m:acc>
                                <m:accPr>
                                  <m:chr m:val="̂"/>
                                  <m:ctrlPr>
                                    <a:rPr lang="en-US" altLang="zh-CN" sz="1600" b="0" i="1" smtClean="0">
                                      <a:solidFill>
                                        <a:schemeClr val="accent4"/>
                                      </a:solidFill>
                                      <a:latin typeface="Cambria Math" panose="02040503050406030204" pitchFamily="18" charset="0"/>
                                    </a:rPr>
                                  </m:ctrlPr>
                                </m:accPr>
                                <m:e>
                                  <m:r>
                                    <a:rPr lang="en-US" altLang="zh-CN" sz="1600" b="0" i="1" smtClean="0">
                                      <a:solidFill>
                                        <a:schemeClr val="accent4"/>
                                      </a:solidFill>
                                      <a:latin typeface="Cambria Math" panose="02040503050406030204" pitchFamily="18" charset="0"/>
                                    </a:rPr>
                                    <m:t>𝑟</m:t>
                                  </m:r>
                                </m:e>
                              </m:acc>
                            </m:e>
                            <m:sub>
                              <m:r>
                                <a:rPr lang="en-US" altLang="zh-CN" sz="1600" b="0" i="1" smtClean="0">
                                  <a:solidFill>
                                    <a:schemeClr val="accent4"/>
                                  </a:solidFill>
                                  <a:latin typeface="Cambria Math" panose="02040503050406030204" pitchFamily="18" charset="0"/>
                                </a:rPr>
                                <m:t>𝑖</m:t>
                              </m:r>
                            </m:sub>
                            <m:sup>
                              <m:r>
                                <a:rPr lang="en-US" altLang="zh-CN" sz="1600" b="0" i="1" smtClean="0">
                                  <a:solidFill>
                                    <a:schemeClr val="accent4"/>
                                  </a:solidFill>
                                  <a:latin typeface="Cambria Math" panose="02040503050406030204" pitchFamily="18" charset="0"/>
                                </a:rPr>
                                <m:t>𝑘</m:t>
                              </m:r>
                            </m:sup>
                          </m:sSubSup>
                          <m:r>
                            <a:rPr lang="en-US" altLang="zh-CN" sz="1600" b="0" i="1" smtClean="0">
                              <a:solidFill>
                                <a:schemeClr val="accent4"/>
                              </a:solidFill>
                              <a:latin typeface="Cambria Math" panose="02040503050406030204" pitchFamily="18" charset="0"/>
                            </a:rPr>
                            <m:t>[</m:t>
                          </m:r>
                          <m:sSubSup>
                            <m:sSubSupPr>
                              <m:ctrlPr>
                                <a:rPr lang="en-US" altLang="zh-CN" sz="1600" b="0" i="1" smtClean="0">
                                  <a:solidFill>
                                    <a:schemeClr val="accent4"/>
                                  </a:solidFill>
                                  <a:latin typeface="Cambria Math" panose="02040503050406030204" pitchFamily="18" charset="0"/>
                                </a:rPr>
                              </m:ctrlPr>
                            </m:sSubSupPr>
                            <m:e>
                              <m:r>
                                <a:rPr lang="en-US" altLang="zh-CN" sz="1600" b="0" i="1" smtClean="0">
                                  <a:solidFill>
                                    <a:schemeClr val="accent4"/>
                                  </a:solidFill>
                                  <a:latin typeface="Cambria Math" panose="02040503050406030204" pitchFamily="18" charset="0"/>
                                </a:rPr>
                                <m:t>𝑦</m:t>
                              </m:r>
                            </m:e>
                            <m:sub>
                              <m:r>
                                <a:rPr lang="en-US" altLang="zh-CN" sz="1600" b="0" i="1" smtClean="0">
                                  <a:solidFill>
                                    <a:schemeClr val="accent4"/>
                                  </a:solidFill>
                                  <a:latin typeface="Cambria Math" panose="02040503050406030204" pitchFamily="18" charset="0"/>
                                </a:rPr>
                                <m:t>𝑖</m:t>
                              </m:r>
                            </m:sub>
                            <m:sup>
                              <m:r>
                                <a:rPr lang="en-US" altLang="zh-CN" sz="1600" b="0" i="1" smtClean="0">
                                  <a:solidFill>
                                    <a:schemeClr val="accent4"/>
                                  </a:solidFill>
                                  <a:latin typeface="Cambria Math" panose="02040503050406030204" pitchFamily="18" charset="0"/>
                                </a:rPr>
                                <m:t>𝑘</m:t>
                              </m:r>
                            </m:sup>
                          </m:sSubSup>
                          <m:func>
                            <m:funcPr>
                              <m:ctrlPr>
                                <a:rPr lang="en-US" altLang="zh-CN" sz="1600" b="0" i="1" smtClean="0">
                                  <a:solidFill>
                                    <a:schemeClr val="accent4"/>
                                  </a:solidFill>
                                  <a:latin typeface="Cambria Math" panose="02040503050406030204" pitchFamily="18" charset="0"/>
                                </a:rPr>
                              </m:ctrlPr>
                            </m:funcPr>
                            <m:fName>
                              <m:r>
                                <m:rPr>
                                  <m:sty m:val="p"/>
                                </m:rPr>
                                <a:rPr lang="en-US" altLang="zh-CN" sz="1600" b="0" i="0" smtClean="0">
                                  <a:solidFill>
                                    <a:schemeClr val="accent4"/>
                                  </a:solidFill>
                                  <a:latin typeface="Cambria Math" panose="02040503050406030204" pitchFamily="18" charset="0"/>
                                </a:rPr>
                                <m:t>log</m:t>
                              </m:r>
                            </m:fName>
                            <m:e>
                              <m:d>
                                <m:dPr>
                                  <m:ctrlPr>
                                    <a:rPr lang="en-US" altLang="zh-CN" sz="1600" b="0" i="1" smtClean="0">
                                      <a:solidFill>
                                        <a:schemeClr val="accent4"/>
                                      </a:solidFill>
                                      <a:latin typeface="Cambria Math" panose="02040503050406030204" pitchFamily="18" charset="0"/>
                                    </a:rPr>
                                  </m:ctrlPr>
                                </m:dPr>
                                <m:e>
                                  <m:r>
                                    <a:rPr lang="en-US" altLang="zh-CN" sz="1600" i="1">
                                      <a:solidFill>
                                        <a:schemeClr val="accent4"/>
                                      </a:solidFill>
                                      <a:latin typeface="Cambria Math" panose="02040503050406030204" pitchFamily="18" charset="0"/>
                                    </a:rPr>
                                    <m:t>1+</m:t>
                                  </m:r>
                                  <m:sSup>
                                    <m:sSupPr>
                                      <m:ctrlPr>
                                        <a:rPr lang="en-US" altLang="zh-CN" sz="1600" i="1">
                                          <a:solidFill>
                                            <a:schemeClr val="accent4"/>
                                          </a:solidFill>
                                          <a:latin typeface="Cambria Math" panose="02040503050406030204" pitchFamily="18" charset="0"/>
                                        </a:rPr>
                                      </m:ctrlPr>
                                    </m:sSupPr>
                                    <m:e>
                                      <m:r>
                                        <a:rPr lang="en-US" altLang="zh-CN" sz="1600" i="1">
                                          <a:solidFill>
                                            <a:schemeClr val="accent4"/>
                                          </a:solidFill>
                                          <a:latin typeface="Cambria Math" panose="02040503050406030204" pitchFamily="18" charset="0"/>
                                        </a:rPr>
                                        <m:t>𝑒</m:t>
                                      </m:r>
                                    </m:e>
                                    <m:sup>
                                      <m:r>
                                        <a:rPr lang="en-US" altLang="zh-CN" sz="1600" i="1">
                                          <a:solidFill>
                                            <a:schemeClr val="accent4"/>
                                          </a:solidFill>
                                          <a:latin typeface="Cambria Math" panose="02040503050406030204" pitchFamily="18" charset="0"/>
                                        </a:rPr>
                                        <m:t>−</m:t>
                                      </m:r>
                                      <m:d>
                                        <m:dPr>
                                          <m:ctrlPr>
                                            <a:rPr lang="en-US" altLang="zh-CN" sz="1600" i="1">
                                              <a:solidFill>
                                                <a:schemeClr val="accent4"/>
                                              </a:solidFill>
                                              <a:latin typeface="Cambria Math" panose="02040503050406030204" pitchFamily="18" charset="0"/>
                                            </a:rPr>
                                          </m:ctrlPr>
                                        </m:dPr>
                                        <m:e>
                                          <m:sSubSup>
                                            <m:sSubSupPr>
                                              <m:ctrlPr>
                                                <a:rPr lang="en-US" altLang="zh-CN" sz="1600" i="1">
                                                  <a:solidFill>
                                                    <a:schemeClr val="accent4"/>
                                                  </a:solidFill>
                                                  <a:latin typeface="Cambria Math" panose="02040503050406030204" pitchFamily="18" charset="0"/>
                                                </a:rPr>
                                              </m:ctrlPr>
                                            </m:sSubSupPr>
                                            <m:e>
                                              <m:r>
                                                <a:rPr lang="en-US" altLang="zh-CN" sz="1600" i="1">
                                                  <a:solidFill>
                                                    <a:schemeClr val="accent4"/>
                                                  </a:solidFill>
                                                  <a:latin typeface="Cambria Math" panose="02040503050406030204" pitchFamily="18" charset="0"/>
                                                </a:rPr>
                                                <m:t>𝑥</m:t>
                                              </m:r>
                                            </m:e>
                                            <m:sub>
                                              <m:r>
                                                <a:rPr lang="en-US" altLang="zh-CN" sz="1600" i="1">
                                                  <a:solidFill>
                                                    <a:schemeClr val="accent4"/>
                                                  </a:solidFill>
                                                  <a:latin typeface="Cambria Math" panose="02040503050406030204" pitchFamily="18" charset="0"/>
                                                </a:rPr>
                                                <m:t>𝑖</m:t>
                                              </m:r>
                                            </m:sub>
                                            <m:sup>
                                              <m:r>
                                                <a:rPr lang="en-US" altLang="zh-CN" sz="1600" i="1">
                                                  <a:solidFill>
                                                    <a:schemeClr val="accent4"/>
                                                  </a:solidFill>
                                                  <a:latin typeface="Cambria Math" panose="02040503050406030204" pitchFamily="18" charset="0"/>
                                                </a:rPr>
                                                <m:t>𝑘</m:t>
                                              </m:r>
                                            </m:sup>
                                          </m:sSubSup>
                                          <m:r>
                                            <a:rPr lang="en-US" altLang="zh-CN" sz="1600" i="1">
                                              <a:solidFill>
                                                <a:schemeClr val="accent4"/>
                                              </a:solidFill>
                                              <a:latin typeface="Cambria Math" panose="02040503050406030204" pitchFamily="18" charset="0"/>
                                            </a:rPr>
                                            <m:t>−</m:t>
                                          </m:r>
                                          <m:sSub>
                                            <m:sSubPr>
                                              <m:ctrlPr>
                                                <a:rPr lang="en-US" altLang="zh-CN" sz="1600" i="1">
                                                  <a:solidFill>
                                                    <a:schemeClr val="accent4"/>
                                                  </a:solidFill>
                                                  <a:latin typeface="Cambria Math" panose="02040503050406030204" pitchFamily="18" charset="0"/>
                                                </a:rPr>
                                              </m:ctrlPr>
                                            </m:sSubPr>
                                            <m:e>
                                              <m:r>
                                                <a:rPr lang="en-US" altLang="zh-CN" sz="1600" i="1">
                                                  <a:solidFill>
                                                    <a:schemeClr val="accent4"/>
                                                  </a:solidFill>
                                                  <a:latin typeface="Cambria Math" panose="02040503050406030204" pitchFamily="18" charset="0"/>
                                                </a:rPr>
                                                <m:t>𝑣</m:t>
                                              </m:r>
                                            </m:e>
                                            <m:sub>
                                              <m:r>
                                                <a:rPr lang="en-US" altLang="zh-CN" sz="1600" i="1">
                                                  <a:solidFill>
                                                    <a:schemeClr val="accent4"/>
                                                  </a:solidFill>
                                                  <a:latin typeface="Cambria Math" panose="02040503050406030204" pitchFamily="18" charset="0"/>
                                                </a:rPr>
                                                <m:t>𝑖</m:t>
                                              </m:r>
                                            </m:sub>
                                          </m:sSub>
                                        </m:e>
                                      </m:d>
                                    </m:sup>
                                  </m:sSup>
                                </m:e>
                              </m:d>
                            </m:e>
                          </m:func>
                          <m:r>
                            <a:rPr lang="en-US" altLang="zh-CN" sz="1600" b="0" i="1" smtClean="0">
                              <a:solidFill>
                                <a:schemeClr val="accent4"/>
                              </a:solidFill>
                              <a:latin typeface="Cambria Math" panose="02040503050406030204" pitchFamily="18" charset="0"/>
                            </a:rPr>
                            <m:t>+</m:t>
                          </m:r>
                          <m:f>
                            <m:fPr>
                              <m:ctrlPr>
                                <a:rPr lang="en-US" altLang="zh-CN" sz="1600" b="0" i="1" smtClean="0">
                                  <a:solidFill>
                                    <a:schemeClr val="accent4"/>
                                  </a:solidFill>
                                  <a:latin typeface="Cambria Math" panose="02040503050406030204" pitchFamily="18" charset="0"/>
                                </a:rPr>
                              </m:ctrlPr>
                            </m:fPr>
                            <m:num>
                              <m:r>
                                <a:rPr lang="en-US" altLang="zh-CN" sz="1600" b="0" i="1" smtClean="0">
                                  <a:solidFill>
                                    <a:schemeClr val="accent4"/>
                                  </a:solidFill>
                                  <a:latin typeface="Cambria Math" panose="02040503050406030204" pitchFamily="18" charset="0"/>
                                </a:rPr>
                                <m:t>1</m:t>
                              </m:r>
                            </m:num>
                            <m:den>
                              <m:r>
                                <a:rPr lang="zh-CN" altLang="en-US" sz="1600" b="0" i="1" smtClean="0">
                                  <a:solidFill>
                                    <a:schemeClr val="accent4"/>
                                  </a:solidFill>
                                  <a:latin typeface="Cambria Math" panose="02040503050406030204" pitchFamily="18" charset="0"/>
                                </a:rPr>
                                <m:t>𝜆</m:t>
                              </m:r>
                            </m:den>
                          </m:f>
                          <m:d>
                            <m:dPr>
                              <m:ctrlPr>
                                <a:rPr lang="en-US" altLang="zh-CN" sz="1600" b="0" i="1" smtClean="0">
                                  <a:solidFill>
                                    <a:schemeClr val="accent4"/>
                                  </a:solidFill>
                                  <a:latin typeface="Cambria Math" panose="02040503050406030204" pitchFamily="18" charset="0"/>
                                </a:rPr>
                              </m:ctrlPr>
                            </m:dPr>
                            <m:e>
                              <m:r>
                                <a:rPr lang="en-US" altLang="zh-CN" sz="1600" b="0" i="1" smtClean="0">
                                  <a:solidFill>
                                    <a:schemeClr val="accent4"/>
                                  </a:solidFill>
                                  <a:latin typeface="Cambria Math" panose="02040503050406030204" pitchFamily="18" charset="0"/>
                                </a:rPr>
                                <m:t>1−</m:t>
                              </m:r>
                              <m:sSubSup>
                                <m:sSubSupPr>
                                  <m:ctrlPr>
                                    <a:rPr lang="en-US" altLang="zh-CN" sz="1600" b="0" i="1" smtClean="0">
                                      <a:solidFill>
                                        <a:schemeClr val="accent4"/>
                                      </a:solidFill>
                                      <a:latin typeface="Cambria Math" panose="02040503050406030204" pitchFamily="18" charset="0"/>
                                    </a:rPr>
                                  </m:ctrlPr>
                                </m:sSubSupPr>
                                <m:e>
                                  <m:r>
                                    <a:rPr lang="en-US" altLang="zh-CN" sz="1600" b="0" i="1" smtClean="0">
                                      <a:solidFill>
                                        <a:schemeClr val="accent4"/>
                                      </a:solidFill>
                                      <a:latin typeface="Cambria Math" panose="02040503050406030204" pitchFamily="18" charset="0"/>
                                    </a:rPr>
                                    <m:t>𝑦</m:t>
                                  </m:r>
                                </m:e>
                                <m:sub>
                                  <m:r>
                                    <a:rPr lang="en-US" altLang="zh-CN" sz="1600" b="0" i="1" smtClean="0">
                                      <a:solidFill>
                                        <a:schemeClr val="accent4"/>
                                      </a:solidFill>
                                      <a:latin typeface="Cambria Math" panose="02040503050406030204" pitchFamily="18" charset="0"/>
                                    </a:rPr>
                                    <m:t>𝑖</m:t>
                                  </m:r>
                                </m:sub>
                                <m:sup>
                                  <m:r>
                                    <a:rPr lang="en-US" altLang="zh-CN" sz="1600" b="0" i="1" smtClean="0">
                                      <a:solidFill>
                                        <a:schemeClr val="accent4"/>
                                      </a:solidFill>
                                      <a:latin typeface="Cambria Math" panose="02040503050406030204" pitchFamily="18" charset="0"/>
                                    </a:rPr>
                                    <m:t>𝑘</m:t>
                                  </m:r>
                                </m:sup>
                              </m:sSubSup>
                            </m:e>
                          </m:d>
                          <m:r>
                            <m:rPr>
                              <m:sty m:val="p"/>
                            </m:rPr>
                            <a:rPr lang="en-US" altLang="zh-CN" sz="1600" b="0" i="0" smtClean="0">
                              <a:solidFill>
                                <a:schemeClr val="accent4"/>
                              </a:solidFill>
                              <a:latin typeface="Cambria Math" panose="02040503050406030204" pitchFamily="18" charset="0"/>
                            </a:rPr>
                            <m:t>log</m:t>
                          </m:r>
                          <m:r>
                            <a:rPr lang="en-US" altLang="zh-CN" sz="1600" b="0" i="1" smtClean="0">
                              <a:solidFill>
                                <a:schemeClr val="accent4"/>
                              </a:solidFill>
                              <a:latin typeface="Cambria Math" panose="02040503050406030204" pitchFamily="18" charset="0"/>
                            </a:rPr>
                            <m:t>⁡(1+</m:t>
                          </m:r>
                          <m:sSup>
                            <m:sSupPr>
                              <m:ctrlPr>
                                <a:rPr lang="en-US" altLang="zh-CN" sz="1600" b="0" i="1" smtClean="0">
                                  <a:solidFill>
                                    <a:schemeClr val="accent4"/>
                                  </a:solidFill>
                                  <a:latin typeface="Cambria Math" panose="02040503050406030204" pitchFamily="18" charset="0"/>
                                </a:rPr>
                              </m:ctrlPr>
                            </m:sSupPr>
                            <m:e>
                              <m:r>
                                <a:rPr lang="en-US" altLang="zh-CN" sz="1600" b="0" i="1" smtClean="0">
                                  <a:solidFill>
                                    <a:schemeClr val="accent4"/>
                                  </a:solidFill>
                                  <a:latin typeface="Cambria Math" panose="02040503050406030204" pitchFamily="18" charset="0"/>
                                </a:rPr>
                                <m:t>𝑒</m:t>
                              </m:r>
                            </m:e>
                            <m:sup>
                              <m:r>
                                <a:rPr lang="zh-CN" altLang="en-US" sz="1600" b="0" i="1" smtClean="0">
                                  <a:solidFill>
                                    <a:schemeClr val="accent4"/>
                                  </a:solidFill>
                                  <a:latin typeface="Cambria Math" panose="02040503050406030204" pitchFamily="18" charset="0"/>
                                </a:rPr>
                                <m:t>𝜆</m:t>
                              </m:r>
                              <m:r>
                                <a:rPr lang="en-US" altLang="zh-CN" sz="1600" b="0" i="1" smtClean="0">
                                  <a:solidFill>
                                    <a:schemeClr val="accent4"/>
                                  </a:solidFill>
                                  <a:latin typeface="Cambria Math" panose="02040503050406030204" pitchFamily="18" charset="0"/>
                                </a:rPr>
                                <m:t>(</m:t>
                              </m:r>
                              <m:sSubSup>
                                <m:sSubSupPr>
                                  <m:ctrlPr>
                                    <a:rPr lang="en-US" altLang="zh-CN" sz="1600" b="0" i="1" smtClean="0">
                                      <a:solidFill>
                                        <a:schemeClr val="accent4"/>
                                      </a:solidFill>
                                      <a:latin typeface="Cambria Math" panose="02040503050406030204" pitchFamily="18" charset="0"/>
                                    </a:rPr>
                                  </m:ctrlPr>
                                </m:sSubSupPr>
                                <m:e>
                                  <m:r>
                                    <a:rPr lang="en-US" altLang="zh-CN" sz="1600" b="0" i="1" smtClean="0">
                                      <a:solidFill>
                                        <a:schemeClr val="accent4"/>
                                      </a:solidFill>
                                      <a:latin typeface="Cambria Math" panose="02040503050406030204" pitchFamily="18" charset="0"/>
                                    </a:rPr>
                                    <m:t>𝑥</m:t>
                                  </m:r>
                                </m:e>
                                <m:sub>
                                  <m:r>
                                    <a:rPr lang="en-US" altLang="zh-CN" sz="1600" b="0" i="1" smtClean="0">
                                      <a:solidFill>
                                        <a:schemeClr val="accent4"/>
                                      </a:solidFill>
                                      <a:latin typeface="Cambria Math" panose="02040503050406030204" pitchFamily="18" charset="0"/>
                                    </a:rPr>
                                    <m:t>𝑖</m:t>
                                  </m:r>
                                </m:sub>
                                <m:sup>
                                  <m:r>
                                    <a:rPr lang="en-US" altLang="zh-CN" sz="1600" b="0" i="1" smtClean="0">
                                      <a:solidFill>
                                        <a:schemeClr val="accent4"/>
                                      </a:solidFill>
                                      <a:latin typeface="Cambria Math" panose="02040503050406030204" pitchFamily="18" charset="0"/>
                                    </a:rPr>
                                    <m:t>𝑘</m:t>
                                  </m:r>
                                </m:sup>
                              </m:sSubSup>
                              <m:r>
                                <a:rPr lang="en-US" altLang="zh-CN" sz="1600" b="0" i="1" smtClean="0">
                                  <a:solidFill>
                                    <a:schemeClr val="accent4"/>
                                  </a:solidFill>
                                  <a:latin typeface="Cambria Math" panose="02040503050406030204" pitchFamily="18" charset="0"/>
                                </a:rPr>
                                <m:t>−</m:t>
                              </m:r>
                              <m:sSub>
                                <m:sSubPr>
                                  <m:ctrlPr>
                                    <a:rPr lang="en-US" altLang="zh-CN" sz="1600" b="0" i="1" smtClean="0">
                                      <a:solidFill>
                                        <a:schemeClr val="accent4"/>
                                      </a:solidFill>
                                      <a:latin typeface="Cambria Math" panose="02040503050406030204" pitchFamily="18" charset="0"/>
                                    </a:rPr>
                                  </m:ctrlPr>
                                </m:sSubPr>
                                <m:e>
                                  <m:r>
                                    <a:rPr lang="en-US" altLang="zh-CN" sz="1600" b="0" i="1" smtClean="0">
                                      <a:solidFill>
                                        <a:schemeClr val="accent4"/>
                                      </a:solidFill>
                                      <a:latin typeface="Cambria Math" panose="02040503050406030204" pitchFamily="18" charset="0"/>
                                    </a:rPr>
                                    <m:t>𝑣</m:t>
                                  </m:r>
                                </m:e>
                                <m:sub>
                                  <m:r>
                                    <a:rPr lang="en-US" altLang="zh-CN" sz="1600" b="0" i="1" smtClean="0">
                                      <a:solidFill>
                                        <a:schemeClr val="accent4"/>
                                      </a:solidFill>
                                      <a:latin typeface="Cambria Math" panose="02040503050406030204" pitchFamily="18" charset="0"/>
                                    </a:rPr>
                                    <m:t>𝑖</m:t>
                                  </m:r>
                                </m:sub>
                              </m:sSub>
                              <m:r>
                                <a:rPr lang="en-US" altLang="zh-CN" sz="1600" b="0" i="1" smtClean="0">
                                  <a:solidFill>
                                    <a:schemeClr val="accent4"/>
                                  </a:solidFill>
                                  <a:latin typeface="Cambria Math" panose="02040503050406030204" pitchFamily="18" charset="0"/>
                                </a:rPr>
                                <m:t>)</m:t>
                              </m:r>
                            </m:sup>
                          </m:sSup>
                          <m:r>
                            <a:rPr lang="en-US" altLang="zh-CN" sz="1600" b="0" i="1" smtClean="0">
                              <a:solidFill>
                                <a:schemeClr val="accent4"/>
                              </a:solidFill>
                              <a:latin typeface="Cambria Math" panose="02040503050406030204" pitchFamily="18" charset="0"/>
                            </a:rPr>
                            <m:t>)]</m:t>
                          </m:r>
                        </m:e>
                      </m:nary>
                    </m:oMath>
                  </m:oMathPara>
                </a14:m>
                <a:endParaRPr lang="zh-CN" altLang="en-US" sz="1600" dirty="0">
                  <a:solidFill>
                    <a:schemeClr val="accent4"/>
                  </a:solidFill>
                  <a:latin typeface="Comfortaa" panose="02010600030101010101" charset="0"/>
                </a:endParaRPr>
              </a:p>
            </p:txBody>
          </p:sp>
        </mc:Choice>
        <mc:Fallback xmlns="">
          <p:sp>
            <p:nvSpPr>
              <p:cNvPr id="2" name="文本框 1">
                <a:extLst>
                  <a:ext uri="{FF2B5EF4-FFF2-40B4-BE49-F238E27FC236}">
                    <a16:creationId xmlns:a16="http://schemas.microsoft.com/office/drawing/2014/main" id="{6B8D90E2-84EF-4C7D-AF58-D7E77DDD2309}"/>
                  </a:ext>
                </a:extLst>
              </p:cNvPr>
              <p:cNvSpPr txBox="1">
                <a:spLocks noRot="1" noChangeAspect="1" noMove="1" noResize="1" noEditPoints="1" noAdjustHandles="1" noChangeArrowheads="1" noChangeShapeType="1" noTextEdit="1"/>
              </p:cNvSpPr>
              <p:nvPr/>
            </p:nvSpPr>
            <p:spPr>
              <a:xfrm>
                <a:off x="1087756" y="2500313"/>
                <a:ext cx="7285727" cy="786306"/>
              </a:xfrm>
              <a:prstGeom prst="rect">
                <a:avLst/>
              </a:prstGeom>
              <a:blipFill>
                <a:blip r:embed="rId3"/>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9071864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42" name="文本框 41">
            <a:extLst>
              <a:ext uri="{FF2B5EF4-FFF2-40B4-BE49-F238E27FC236}">
                <a16:creationId xmlns:a16="http://schemas.microsoft.com/office/drawing/2014/main" id="{20F79FAA-BBB0-43CB-AEA8-C2088E089EB1}"/>
              </a:ext>
            </a:extLst>
          </p:cNvPr>
          <p:cNvSpPr txBox="1"/>
          <p:nvPr/>
        </p:nvSpPr>
        <p:spPr>
          <a:xfrm>
            <a:off x="1253088" y="331129"/>
            <a:ext cx="2432076" cy="338554"/>
          </a:xfrm>
          <a:prstGeom prst="rect">
            <a:avLst/>
          </a:prstGeom>
          <a:noFill/>
        </p:spPr>
        <p:txBody>
          <a:bodyPr wrap="none" rtlCol="0">
            <a:spAutoFit/>
          </a:bodyPr>
          <a:lstStyle/>
          <a:p>
            <a:r>
              <a:rPr lang="en-US" altLang="zh-CN" sz="1600" b="1" dirty="0">
                <a:solidFill>
                  <a:schemeClr val="accent4"/>
                </a:solidFill>
                <a:latin typeface="Comfortaa" panose="02010600030101010101" charset="0"/>
              </a:rPr>
              <a:t>Experimental Results</a:t>
            </a:r>
            <a:endParaRPr lang="zh-CN" altLang="en-US" sz="1600" b="1" dirty="0">
              <a:solidFill>
                <a:schemeClr val="accent4"/>
              </a:solidFill>
              <a:latin typeface="Comfortaa" panose="02010600030101010101" charset="0"/>
            </a:endParaRPr>
          </a:p>
        </p:txBody>
      </p:sp>
      <p:grpSp>
        <p:nvGrpSpPr>
          <p:cNvPr id="6" name="组合 5">
            <a:extLst>
              <a:ext uri="{FF2B5EF4-FFF2-40B4-BE49-F238E27FC236}">
                <a16:creationId xmlns:a16="http://schemas.microsoft.com/office/drawing/2014/main" id="{24C1EB87-00C1-4579-9AE4-ED5C6C2A2CE9}"/>
              </a:ext>
            </a:extLst>
          </p:cNvPr>
          <p:cNvGrpSpPr/>
          <p:nvPr/>
        </p:nvGrpSpPr>
        <p:grpSpPr>
          <a:xfrm>
            <a:off x="1087581" y="803562"/>
            <a:ext cx="6968837" cy="3816759"/>
            <a:chOff x="1579418" y="914400"/>
            <a:chExt cx="6165274" cy="3376656"/>
          </a:xfrm>
        </p:grpSpPr>
        <p:grpSp>
          <p:nvGrpSpPr>
            <p:cNvPr id="7" name="Google Shape;687;p42">
              <a:extLst>
                <a:ext uri="{FF2B5EF4-FFF2-40B4-BE49-F238E27FC236}">
                  <a16:creationId xmlns:a16="http://schemas.microsoft.com/office/drawing/2014/main" id="{E288F3DE-608D-4B52-81AF-19B972313ADE}"/>
                </a:ext>
              </a:extLst>
            </p:cNvPr>
            <p:cNvGrpSpPr/>
            <p:nvPr/>
          </p:nvGrpSpPr>
          <p:grpSpPr>
            <a:xfrm>
              <a:off x="1579418" y="914400"/>
              <a:ext cx="6165274" cy="3376656"/>
              <a:chOff x="2180925" y="540000"/>
              <a:chExt cx="4796700" cy="2370300"/>
            </a:xfrm>
          </p:grpSpPr>
          <p:sp>
            <p:nvSpPr>
              <p:cNvPr id="8" name="Google Shape;688;p42">
                <a:extLst>
                  <a:ext uri="{FF2B5EF4-FFF2-40B4-BE49-F238E27FC236}">
                    <a16:creationId xmlns:a16="http://schemas.microsoft.com/office/drawing/2014/main" id="{65E46ABB-43FA-4A3A-9607-BB74A7BE4732}"/>
                  </a:ext>
                </a:extLst>
              </p:cNvPr>
              <p:cNvSpPr/>
              <p:nvPr/>
            </p:nvSpPr>
            <p:spPr>
              <a:xfrm>
                <a:off x="2180925" y="540000"/>
                <a:ext cx="4796700" cy="2370300"/>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89;p42">
                <a:extLst>
                  <a:ext uri="{FF2B5EF4-FFF2-40B4-BE49-F238E27FC236}">
                    <a16:creationId xmlns:a16="http://schemas.microsoft.com/office/drawing/2014/main" id="{A42AEFCF-A853-4E3F-9AF7-7BADF35C7F77}"/>
                  </a:ext>
                </a:extLst>
              </p:cNvPr>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690;p42">
                <a:extLst>
                  <a:ext uri="{FF2B5EF4-FFF2-40B4-BE49-F238E27FC236}">
                    <a16:creationId xmlns:a16="http://schemas.microsoft.com/office/drawing/2014/main" id="{2E7807BD-B2A0-4769-A0C8-55C28F4AF02B}"/>
                  </a:ext>
                </a:extLst>
              </p:cNvPr>
              <p:cNvSpPr/>
              <p:nvPr/>
            </p:nvSpPr>
            <p:spPr>
              <a:xfrm rot="-2509601">
                <a:off x="2306914" y="612850"/>
                <a:ext cx="103467" cy="211973"/>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91;p42">
                <a:extLst>
                  <a:ext uri="{FF2B5EF4-FFF2-40B4-BE49-F238E27FC236}">
                    <a16:creationId xmlns:a16="http://schemas.microsoft.com/office/drawing/2014/main" id="{708D5AE6-3C2C-4A84-BC1F-B3C1211C5FD9}"/>
                  </a:ext>
                </a:extLst>
              </p:cNvPr>
              <p:cNvSpPr/>
              <p:nvPr/>
            </p:nvSpPr>
            <p:spPr>
              <a:xfrm rot="2282138">
                <a:off x="6703648" y="602412"/>
                <a:ext cx="103221" cy="211468"/>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92;p42">
                <a:extLst>
                  <a:ext uri="{FF2B5EF4-FFF2-40B4-BE49-F238E27FC236}">
                    <a16:creationId xmlns:a16="http://schemas.microsoft.com/office/drawing/2014/main" id="{0E9EEFD9-A1F0-422D-BD80-B9F7618665B5}"/>
                  </a:ext>
                </a:extLst>
              </p:cNvPr>
              <p:cNvSpPr/>
              <p:nvPr/>
            </p:nvSpPr>
            <p:spPr>
              <a:xfrm>
                <a:off x="2249000" y="8001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93;p42">
                <a:extLst>
                  <a:ext uri="{FF2B5EF4-FFF2-40B4-BE49-F238E27FC236}">
                    <a16:creationId xmlns:a16="http://schemas.microsoft.com/office/drawing/2014/main" id="{C1F6788B-91AD-4C6D-B435-42230EECAFDB}"/>
                  </a:ext>
                </a:extLst>
              </p:cNvPr>
              <p:cNvSpPr/>
              <p:nvPr/>
            </p:nvSpPr>
            <p:spPr>
              <a:xfrm>
                <a:off x="2344250" y="262635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图片 2">
              <a:extLst>
                <a:ext uri="{FF2B5EF4-FFF2-40B4-BE49-F238E27FC236}">
                  <a16:creationId xmlns:a16="http://schemas.microsoft.com/office/drawing/2014/main" id="{DFC09768-EAE9-43A1-9B34-1164DEC21892}"/>
                </a:ext>
              </a:extLst>
            </p:cNvPr>
            <p:cNvPicPr>
              <a:picLocks noChangeAspect="1"/>
            </p:cNvPicPr>
            <p:nvPr/>
          </p:nvPicPr>
          <p:blipFill>
            <a:blip r:embed="rId3"/>
            <a:stretch>
              <a:fillRect/>
            </a:stretch>
          </p:blipFill>
          <p:spPr>
            <a:xfrm>
              <a:off x="2025777" y="1362254"/>
              <a:ext cx="5288047" cy="2506233"/>
            </a:xfrm>
            <a:prstGeom prst="rect">
              <a:avLst/>
            </a:prstGeom>
          </p:spPr>
        </p:pic>
      </p:grpSp>
      <p:sp>
        <p:nvSpPr>
          <p:cNvPr id="14" name="矩形: 圆角 13">
            <a:extLst>
              <a:ext uri="{FF2B5EF4-FFF2-40B4-BE49-F238E27FC236}">
                <a16:creationId xmlns:a16="http://schemas.microsoft.com/office/drawing/2014/main" id="{6CFD9F05-9842-4E54-A36E-977AA29F01D1}"/>
              </a:ext>
            </a:extLst>
          </p:cNvPr>
          <p:cNvSpPr/>
          <p:nvPr/>
        </p:nvSpPr>
        <p:spPr>
          <a:xfrm>
            <a:off x="1702477" y="3283527"/>
            <a:ext cx="5736938" cy="38792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3941001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38"/>
          <p:cNvSpPr txBox="1">
            <a:spLocks noGrp="1"/>
          </p:cNvSpPr>
          <p:nvPr>
            <p:ph type="title"/>
          </p:nvPr>
        </p:nvSpPr>
        <p:spPr>
          <a:xfrm>
            <a:off x="955198" y="1786038"/>
            <a:ext cx="7280456" cy="454675"/>
          </a:xfrm>
          <a:prstGeom prst="rect">
            <a:avLst/>
          </a:prstGeom>
        </p:spPr>
        <p:txBody>
          <a:bodyPr spcFirstLastPara="1" wrap="square" lIns="91425" tIns="91425" rIns="91425" bIns="91425" anchor="t" anchorCtr="0">
            <a:noAutofit/>
          </a:bodyPr>
          <a:lstStyle/>
          <a:p>
            <a:r>
              <a:rPr lang="en-US" altLang="zh-CN" sz="1800" b="0" i="0" u="none" strike="noStrike" baseline="0" dirty="0">
                <a:latin typeface="Fredoka One" panose="02010600030101010101" charset="0"/>
              </a:rPr>
              <a:t>Feature Space Augmentation for Long-Tailed Data</a:t>
            </a:r>
            <a:endParaRPr lang="en-US" sz="2000" dirty="0">
              <a:latin typeface="Fredoka One" panose="02010600030101010101" charset="0"/>
            </a:endParaRPr>
          </a:p>
        </p:txBody>
      </p:sp>
      <p:sp>
        <p:nvSpPr>
          <p:cNvPr id="547" name="Google Shape;547;p38"/>
          <p:cNvSpPr txBox="1">
            <a:spLocks noGrp="1"/>
          </p:cNvSpPr>
          <p:nvPr>
            <p:ph type="body" idx="1"/>
          </p:nvPr>
        </p:nvSpPr>
        <p:spPr>
          <a:xfrm>
            <a:off x="1307805" y="2705490"/>
            <a:ext cx="6528390" cy="89338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600" b="1" dirty="0"/>
              <a:t>Temple Uni. + Google + GE Research + Stony Brook Uni. </a:t>
            </a:r>
          </a:p>
          <a:p>
            <a:pPr marL="0" lvl="0" indent="0" algn="ctr" rtl="0">
              <a:spcBef>
                <a:spcPts val="0"/>
              </a:spcBef>
              <a:spcAft>
                <a:spcPts val="1600"/>
              </a:spcAft>
              <a:buNone/>
            </a:pPr>
            <a:r>
              <a:rPr lang="en-US" altLang="zh-CN" sz="1600" dirty="0"/>
              <a:t>ECCV</a:t>
            </a:r>
            <a:r>
              <a:rPr lang="en-US" sz="1600" dirty="0"/>
              <a:t> 2020</a:t>
            </a:r>
            <a:endParaRPr sz="1600" dirty="0"/>
          </a:p>
        </p:txBody>
      </p:sp>
      <p:grpSp>
        <p:nvGrpSpPr>
          <p:cNvPr id="548" name="Google Shape;548;p38"/>
          <p:cNvGrpSpPr/>
          <p:nvPr/>
        </p:nvGrpSpPr>
        <p:grpSpPr>
          <a:xfrm>
            <a:off x="2919697" y="45759"/>
            <a:ext cx="3304606" cy="1747862"/>
            <a:chOff x="3097975" y="807826"/>
            <a:chExt cx="2943183" cy="1556699"/>
          </a:xfrm>
        </p:grpSpPr>
        <p:grpSp>
          <p:nvGrpSpPr>
            <p:cNvPr id="549" name="Google Shape;549;p38"/>
            <p:cNvGrpSpPr/>
            <p:nvPr/>
          </p:nvGrpSpPr>
          <p:grpSpPr>
            <a:xfrm rot="3899974">
              <a:off x="4955299" y="1705505"/>
              <a:ext cx="567545" cy="564922"/>
              <a:chOff x="5337287" y="1473735"/>
              <a:chExt cx="729497" cy="726126"/>
            </a:xfrm>
          </p:grpSpPr>
          <p:sp>
            <p:nvSpPr>
              <p:cNvPr id="550" name="Google Shape;550;p38"/>
              <p:cNvSpPr/>
              <p:nvPr/>
            </p:nvSpPr>
            <p:spPr>
              <a:xfrm rot="1111093">
                <a:off x="5413336" y="1550628"/>
                <a:ext cx="577510" cy="57234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8"/>
              <p:cNvSpPr/>
              <p:nvPr/>
            </p:nvSpPr>
            <p:spPr>
              <a:xfrm rot="1111093">
                <a:off x="5377250" y="1771623"/>
                <a:ext cx="570257" cy="344617"/>
              </a:xfrm>
              <a:custGeom>
                <a:avLst/>
                <a:gdLst/>
                <a:ahLst/>
                <a:cxnLst/>
                <a:rect l="l" t="t" r="r" b="b"/>
                <a:pathLst>
                  <a:path w="15884" h="9599" extrusionOk="0">
                    <a:moveTo>
                      <a:pt x="620" y="0"/>
                    </a:moveTo>
                    <a:cubicBezTo>
                      <a:pt x="477" y="72"/>
                      <a:pt x="346" y="191"/>
                      <a:pt x="251" y="322"/>
                    </a:cubicBezTo>
                    <a:cubicBezTo>
                      <a:pt x="60" y="596"/>
                      <a:pt x="36" y="941"/>
                      <a:pt x="24" y="1274"/>
                    </a:cubicBezTo>
                    <a:cubicBezTo>
                      <a:pt x="1" y="2298"/>
                      <a:pt x="155" y="3453"/>
                      <a:pt x="977" y="4060"/>
                    </a:cubicBezTo>
                    <a:cubicBezTo>
                      <a:pt x="1429" y="4382"/>
                      <a:pt x="2001" y="4477"/>
                      <a:pt x="2560" y="4560"/>
                    </a:cubicBezTo>
                    <a:cubicBezTo>
                      <a:pt x="3477" y="4679"/>
                      <a:pt x="4418" y="4775"/>
                      <a:pt x="5347" y="4834"/>
                    </a:cubicBezTo>
                    <a:cubicBezTo>
                      <a:pt x="5549" y="5989"/>
                      <a:pt x="5799" y="7144"/>
                      <a:pt x="6097" y="8275"/>
                    </a:cubicBezTo>
                    <a:cubicBezTo>
                      <a:pt x="6204" y="8692"/>
                      <a:pt x="6335" y="9121"/>
                      <a:pt x="6692" y="9371"/>
                    </a:cubicBezTo>
                    <a:cubicBezTo>
                      <a:pt x="6954" y="9549"/>
                      <a:pt x="7311" y="9585"/>
                      <a:pt x="7644" y="9597"/>
                    </a:cubicBezTo>
                    <a:cubicBezTo>
                      <a:pt x="7707" y="9598"/>
                      <a:pt x="7769" y="9599"/>
                      <a:pt x="7832" y="9599"/>
                    </a:cubicBezTo>
                    <a:cubicBezTo>
                      <a:pt x="8798" y="9599"/>
                      <a:pt x="9860" y="9415"/>
                      <a:pt x="10419" y="8632"/>
                    </a:cubicBezTo>
                    <a:cubicBezTo>
                      <a:pt x="10752" y="8192"/>
                      <a:pt x="10847" y="7608"/>
                      <a:pt x="10919" y="7061"/>
                    </a:cubicBezTo>
                    <a:cubicBezTo>
                      <a:pt x="11026" y="6299"/>
                      <a:pt x="11109" y="5525"/>
                      <a:pt x="11169" y="4751"/>
                    </a:cubicBezTo>
                    <a:cubicBezTo>
                      <a:pt x="11716" y="4691"/>
                      <a:pt x="12264" y="4632"/>
                      <a:pt x="12824" y="4560"/>
                    </a:cubicBezTo>
                    <a:cubicBezTo>
                      <a:pt x="13681" y="4441"/>
                      <a:pt x="14562" y="4287"/>
                      <a:pt x="15348" y="3906"/>
                    </a:cubicBezTo>
                    <a:cubicBezTo>
                      <a:pt x="15538" y="3822"/>
                      <a:pt x="15705" y="3691"/>
                      <a:pt x="15824" y="3525"/>
                    </a:cubicBezTo>
                    <a:cubicBezTo>
                      <a:pt x="15848" y="3489"/>
                      <a:pt x="15872" y="3453"/>
                      <a:pt x="15884" y="3406"/>
                    </a:cubicBezTo>
                    <a:cubicBezTo>
                      <a:pt x="15419" y="3370"/>
                      <a:pt x="14955" y="3322"/>
                      <a:pt x="14502" y="3286"/>
                    </a:cubicBezTo>
                    <a:cubicBezTo>
                      <a:pt x="11788" y="3072"/>
                      <a:pt x="9026" y="3144"/>
                      <a:pt x="6347" y="2620"/>
                    </a:cubicBezTo>
                    <a:cubicBezTo>
                      <a:pt x="4263" y="2227"/>
                      <a:pt x="2179" y="1393"/>
                      <a:pt x="620"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 name="Google Shape;552;p38"/>
            <p:cNvSpPr/>
            <p:nvPr/>
          </p:nvSpPr>
          <p:spPr>
            <a:xfrm rot="-1686541">
              <a:off x="4207313" y="924067"/>
              <a:ext cx="729406" cy="942610"/>
            </a:xfrm>
            <a:custGeom>
              <a:avLst/>
              <a:gdLst/>
              <a:ahLst/>
              <a:cxnLst/>
              <a:rect l="l" t="t" r="r" b="b"/>
              <a:pathLst>
                <a:path w="22111" h="28574" extrusionOk="0">
                  <a:moveTo>
                    <a:pt x="7240" y="1"/>
                  </a:moveTo>
                  <a:cubicBezTo>
                    <a:pt x="6935" y="1"/>
                    <a:pt x="6631" y="43"/>
                    <a:pt x="6335" y="133"/>
                  </a:cubicBezTo>
                  <a:cubicBezTo>
                    <a:pt x="4870" y="669"/>
                    <a:pt x="4775" y="2443"/>
                    <a:pt x="4466" y="3717"/>
                  </a:cubicBezTo>
                  <a:cubicBezTo>
                    <a:pt x="4013" y="5669"/>
                    <a:pt x="3334" y="7610"/>
                    <a:pt x="2775" y="9551"/>
                  </a:cubicBezTo>
                  <a:cubicBezTo>
                    <a:pt x="1608" y="13551"/>
                    <a:pt x="429" y="17587"/>
                    <a:pt x="96" y="21743"/>
                  </a:cubicBezTo>
                  <a:cubicBezTo>
                    <a:pt x="1" y="22898"/>
                    <a:pt x="1" y="24160"/>
                    <a:pt x="667" y="25100"/>
                  </a:cubicBezTo>
                  <a:cubicBezTo>
                    <a:pt x="1406" y="26160"/>
                    <a:pt x="2775" y="26553"/>
                    <a:pt x="4037" y="26851"/>
                  </a:cubicBezTo>
                  <a:cubicBezTo>
                    <a:pt x="6132" y="27339"/>
                    <a:pt x="8240" y="27791"/>
                    <a:pt x="10347" y="28184"/>
                  </a:cubicBezTo>
                  <a:cubicBezTo>
                    <a:pt x="11180" y="28342"/>
                    <a:pt x="12362" y="28573"/>
                    <a:pt x="13431" y="28573"/>
                  </a:cubicBezTo>
                  <a:cubicBezTo>
                    <a:pt x="14136" y="28573"/>
                    <a:pt x="14791" y="28473"/>
                    <a:pt x="15265" y="28184"/>
                  </a:cubicBezTo>
                  <a:cubicBezTo>
                    <a:pt x="16157" y="27636"/>
                    <a:pt x="16693" y="26648"/>
                    <a:pt x="17134" y="25696"/>
                  </a:cubicBezTo>
                  <a:cubicBezTo>
                    <a:pt x="19586" y="20504"/>
                    <a:pt x="20146" y="14623"/>
                    <a:pt x="21515" y="9039"/>
                  </a:cubicBezTo>
                  <a:cubicBezTo>
                    <a:pt x="21813" y="7789"/>
                    <a:pt x="22111" y="6431"/>
                    <a:pt x="21587" y="5253"/>
                  </a:cubicBezTo>
                  <a:cubicBezTo>
                    <a:pt x="21099" y="4193"/>
                    <a:pt x="20039" y="3526"/>
                    <a:pt x="19003" y="2990"/>
                  </a:cubicBezTo>
                  <a:cubicBezTo>
                    <a:pt x="15443" y="1169"/>
                    <a:pt x="11526" y="145"/>
                    <a:pt x="7537" y="14"/>
                  </a:cubicBezTo>
                  <a:cubicBezTo>
                    <a:pt x="7438" y="5"/>
                    <a:pt x="7339" y="1"/>
                    <a:pt x="7240" y="1"/>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8"/>
            <p:cNvSpPr/>
            <p:nvPr/>
          </p:nvSpPr>
          <p:spPr>
            <a:xfrm rot="-1686541">
              <a:off x="4221072" y="979031"/>
              <a:ext cx="599795" cy="916648"/>
            </a:xfrm>
            <a:custGeom>
              <a:avLst/>
              <a:gdLst/>
              <a:ahLst/>
              <a:cxnLst/>
              <a:rect l="l" t="t" r="r" b="b"/>
              <a:pathLst>
                <a:path w="18182" h="27787" extrusionOk="0">
                  <a:moveTo>
                    <a:pt x="5442" y="1"/>
                  </a:moveTo>
                  <a:lnTo>
                    <a:pt x="5442" y="1"/>
                  </a:lnTo>
                  <a:cubicBezTo>
                    <a:pt x="4811" y="787"/>
                    <a:pt x="4704" y="1977"/>
                    <a:pt x="4477" y="2918"/>
                  </a:cubicBezTo>
                  <a:cubicBezTo>
                    <a:pt x="4001" y="4882"/>
                    <a:pt x="3334" y="6823"/>
                    <a:pt x="2775" y="8764"/>
                  </a:cubicBezTo>
                  <a:cubicBezTo>
                    <a:pt x="1608" y="12764"/>
                    <a:pt x="429" y="16800"/>
                    <a:pt x="96" y="20956"/>
                  </a:cubicBezTo>
                  <a:cubicBezTo>
                    <a:pt x="1" y="22111"/>
                    <a:pt x="1" y="23373"/>
                    <a:pt x="667" y="24313"/>
                  </a:cubicBezTo>
                  <a:cubicBezTo>
                    <a:pt x="1406" y="25373"/>
                    <a:pt x="2775" y="25766"/>
                    <a:pt x="4037" y="26064"/>
                  </a:cubicBezTo>
                  <a:cubicBezTo>
                    <a:pt x="6132" y="26552"/>
                    <a:pt x="8240" y="27004"/>
                    <a:pt x="10347" y="27397"/>
                  </a:cubicBezTo>
                  <a:cubicBezTo>
                    <a:pt x="11180" y="27555"/>
                    <a:pt x="12362" y="27786"/>
                    <a:pt x="13431" y="27786"/>
                  </a:cubicBezTo>
                  <a:cubicBezTo>
                    <a:pt x="14136" y="27786"/>
                    <a:pt x="14791" y="27686"/>
                    <a:pt x="15265" y="27397"/>
                  </a:cubicBezTo>
                  <a:cubicBezTo>
                    <a:pt x="16157" y="26849"/>
                    <a:pt x="16681" y="25861"/>
                    <a:pt x="17134" y="24909"/>
                  </a:cubicBezTo>
                  <a:cubicBezTo>
                    <a:pt x="17527" y="24075"/>
                    <a:pt x="17872" y="23218"/>
                    <a:pt x="18182" y="22349"/>
                  </a:cubicBezTo>
                  <a:cubicBezTo>
                    <a:pt x="16253" y="21884"/>
                    <a:pt x="14443" y="21027"/>
                    <a:pt x="12871" y="19825"/>
                  </a:cubicBezTo>
                  <a:cubicBezTo>
                    <a:pt x="10002" y="17634"/>
                    <a:pt x="7942" y="14503"/>
                    <a:pt x="6502" y="11181"/>
                  </a:cubicBezTo>
                  <a:cubicBezTo>
                    <a:pt x="5466" y="8764"/>
                    <a:pt x="4704" y="6156"/>
                    <a:pt x="4847" y="3525"/>
                  </a:cubicBezTo>
                  <a:cubicBezTo>
                    <a:pt x="4930" y="2334"/>
                    <a:pt x="5120" y="1156"/>
                    <a:pt x="5442"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8"/>
            <p:cNvSpPr/>
            <p:nvPr/>
          </p:nvSpPr>
          <p:spPr>
            <a:xfrm rot="-1686541">
              <a:off x="4283656" y="1004791"/>
              <a:ext cx="451314" cy="271264"/>
            </a:xfrm>
            <a:custGeom>
              <a:avLst/>
              <a:gdLst/>
              <a:ahLst/>
              <a:cxnLst/>
              <a:rect l="l" t="t" r="r" b="b"/>
              <a:pathLst>
                <a:path w="13681" h="8223" extrusionOk="0">
                  <a:moveTo>
                    <a:pt x="2180" y="1"/>
                  </a:moveTo>
                  <a:cubicBezTo>
                    <a:pt x="1626" y="1"/>
                    <a:pt x="1125" y="184"/>
                    <a:pt x="738" y="789"/>
                  </a:cubicBezTo>
                  <a:cubicBezTo>
                    <a:pt x="191" y="1635"/>
                    <a:pt x="191" y="2837"/>
                    <a:pt x="71" y="3802"/>
                  </a:cubicBezTo>
                  <a:cubicBezTo>
                    <a:pt x="24" y="4159"/>
                    <a:pt x="0" y="4552"/>
                    <a:pt x="167" y="4861"/>
                  </a:cubicBezTo>
                  <a:cubicBezTo>
                    <a:pt x="417" y="5290"/>
                    <a:pt x="953" y="5457"/>
                    <a:pt x="1441" y="5576"/>
                  </a:cubicBezTo>
                  <a:lnTo>
                    <a:pt x="11835" y="8159"/>
                  </a:lnTo>
                  <a:cubicBezTo>
                    <a:pt x="11967" y="8191"/>
                    <a:pt x="12112" y="8222"/>
                    <a:pt x="12249" y="8222"/>
                  </a:cubicBezTo>
                  <a:cubicBezTo>
                    <a:pt x="12372" y="8222"/>
                    <a:pt x="12489" y="8197"/>
                    <a:pt x="12585" y="8124"/>
                  </a:cubicBezTo>
                  <a:cubicBezTo>
                    <a:pt x="12716" y="7981"/>
                    <a:pt x="12811" y="7802"/>
                    <a:pt x="12835" y="7600"/>
                  </a:cubicBezTo>
                  <a:cubicBezTo>
                    <a:pt x="13085" y="6540"/>
                    <a:pt x="13323" y="5480"/>
                    <a:pt x="13549" y="4421"/>
                  </a:cubicBezTo>
                  <a:cubicBezTo>
                    <a:pt x="13680" y="4123"/>
                    <a:pt x="13502" y="3790"/>
                    <a:pt x="13180" y="3730"/>
                  </a:cubicBezTo>
                  <a:cubicBezTo>
                    <a:pt x="10204" y="2373"/>
                    <a:pt x="7025" y="1027"/>
                    <a:pt x="3774" y="277"/>
                  </a:cubicBezTo>
                  <a:cubicBezTo>
                    <a:pt x="3230" y="153"/>
                    <a:pt x="2683" y="1"/>
                    <a:pt x="2180"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8"/>
            <p:cNvSpPr/>
            <p:nvPr/>
          </p:nvSpPr>
          <p:spPr>
            <a:xfrm rot="-1686541">
              <a:off x="4323771" y="1326672"/>
              <a:ext cx="104507" cy="96293"/>
            </a:xfrm>
            <a:custGeom>
              <a:avLst/>
              <a:gdLst/>
              <a:ahLst/>
              <a:cxnLst/>
              <a:rect l="l" t="t" r="r" b="b"/>
              <a:pathLst>
                <a:path w="3168" h="2919" extrusionOk="0">
                  <a:moveTo>
                    <a:pt x="1439" y="1"/>
                  </a:moveTo>
                  <a:cubicBezTo>
                    <a:pt x="1294" y="1"/>
                    <a:pt x="1159" y="20"/>
                    <a:pt x="1048" y="60"/>
                  </a:cubicBezTo>
                  <a:cubicBezTo>
                    <a:pt x="476" y="274"/>
                    <a:pt x="0" y="1310"/>
                    <a:pt x="95" y="2036"/>
                  </a:cubicBezTo>
                  <a:cubicBezTo>
                    <a:pt x="181" y="2633"/>
                    <a:pt x="1018" y="2919"/>
                    <a:pt x="1739" y="2919"/>
                  </a:cubicBezTo>
                  <a:cubicBezTo>
                    <a:pt x="2025" y="2919"/>
                    <a:pt x="2293" y="2874"/>
                    <a:pt x="2488" y="2786"/>
                  </a:cubicBezTo>
                  <a:cubicBezTo>
                    <a:pt x="3084" y="2513"/>
                    <a:pt x="3167" y="1393"/>
                    <a:pt x="3036" y="858"/>
                  </a:cubicBezTo>
                  <a:cubicBezTo>
                    <a:pt x="2910" y="355"/>
                    <a:pt x="2069" y="1"/>
                    <a:pt x="143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rot="-1686541">
              <a:off x="4442547" y="1298195"/>
              <a:ext cx="104507" cy="96260"/>
            </a:xfrm>
            <a:custGeom>
              <a:avLst/>
              <a:gdLst/>
              <a:ahLst/>
              <a:cxnLst/>
              <a:rect l="l" t="t" r="r" b="b"/>
              <a:pathLst>
                <a:path w="3168" h="2918" extrusionOk="0">
                  <a:moveTo>
                    <a:pt x="1462" y="1"/>
                  </a:moveTo>
                  <a:cubicBezTo>
                    <a:pt x="1309" y="1"/>
                    <a:pt x="1167" y="21"/>
                    <a:pt x="1049" y="65"/>
                  </a:cubicBezTo>
                  <a:cubicBezTo>
                    <a:pt x="477" y="268"/>
                    <a:pt x="1" y="1304"/>
                    <a:pt x="108" y="2030"/>
                  </a:cubicBezTo>
                  <a:cubicBezTo>
                    <a:pt x="185" y="2626"/>
                    <a:pt x="1017" y="2918"/>
                    <a:pt x="1737" y="2918"/>
                  </a:cubicBezTo>
                  <a:cubicBezTo>
                    <a:pt x="2024" y="2918"/>
                    <a:pt x="2293" y="2872"/>
                    <a:pt x="2489" y="2780"/>
                  </a:cubicBezTo>
                  <a:cubicBezTo>
                    <a:pt x="3085" y="2518"/>
                    <a:pt x="3168" y="1399"/>
                    <a:pt x="3037" y="851"/>
                  </a:cubicBezTo>
                  <a:cubicBezTo>
                    <a:pt x="2922" y="353"/>
                    <a:pt x="2097"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8"/>
            <p:cNvSpPr/>
            <p:nvPr/>
          </p:nvSpPr>
          <p:spPr>
            <a:xfrm rot="-1686541">
              <a:off x="4561531" y="1269163"/>
              <a:ext cx="104507" cy="96293"/>
            </a:xfrm>
            <a:custGeom>
              <a:avLst/>
              <a:gdLst/>
              <a:ahLst/>
              <a:cxnLst/>
              <a:rect l="l" t="t" r="r" b="b"/>
              <a:pathLst>
                <a:path w="3168" h="2919" extrusionOk="0">
                  <a:moveTo>
                    <a:pt x="1440" y="0"/>
                  </a:moveTo>
                  <a:cubicBezTo>
                    <a:pt x="1294" y="0"/>
                    <a:pt x="1160" y="19"/>
                    <a:pt x="1048" y="59"/>
                  </a:cubicBezTo>
                  <a:cubicBezTo>
                    <a:pt x="477" y="274"/>
                    <a:pt x="1" y="1309"/>
                    <a:pt x="96" y="2036"/>
                  </a:cubicBezTo>
                  <a:cubicBezTo>
                    <a:pt x="181" y="2633"/>
                    <a:pt x="1018" y="2918"/>
                    <a:pt x="1740" y="2918"/>
                  </a:cubicBezTo>
                  <a:cubicBezTo>
                    <a:pt x="2026" y="2918"/>
                    <a:pt x="2293" y="2874"/>
                    <a:pt x="2489" y="2786"/>
                  </a:cubicBezTo>
                  <a:cubicBezTo>
                    <a:pt x="3084" y="2524"/>
                    <a:pt x="3168" y="1393"/>
                    <a:pt x="3037" y="857"/>
                  </a:cubicBezTo>
                  <a:cubicBezTo>
                    <a:pt x="2911" y="354"/>
                    <a:pt x="2070" y="0"/>
                    <a:pt x="1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8"/>
            <p:cNvSpPr/>
            <p:nvPr/>
          </p:nvSpPr>
          <p:spPr>
            <a:xfrm rot="-1686541">
              <a:off x="4683156" y="1241028"/>
              <a:ext cx="104111" cy="96260"/>
            </a:xfrm>
            <a:custGeom>
              <a:avLst/>
              <a:gdLst/>
              <a:ahLst/>
              <a:cxnLst/>
              <a:rect l="l" t="t" r="r" b="b"/>
              <a:pathLst>
                <a:path w="3156" h="2918" extrusionOk="0">
                  <a:moveTo>
                    <a:pt x="1450" y="1"/>
                  </a:moveTo>
                  <a:cubicBezTo>
                    <a:pt x="1297" y="1"/>
                    <a:pt x="1155" y="21"/>
                    <a:pt x="1037" y="65"/>
                  </a:cubicBezTo>
                  <a:cubicBezTo>
                    <a:pt x="477" y="268"/>
                    <a:pt x="1" y="1304"/>
                    <a:pt x="96" y="2030"/>
                  </a:cubicBezTo>
                  <a:cubicBezTo>
                    <a:pt x="181" y="2626"/>
                    <a:pt x="1016" y="2918"/>
                    <a:pt x="1732" y="2918"/>
                  </a:cubicBezTo>
                  <a:cubicBezTo>
                    <a:pt x="2018" y="2918"/>
                    <a:pt x="2284" y="2872"/>
                    <a:pt x="2477" y="2780"/>
                  </a:cubicBezTo>
                  <a:cubicBezTo>
                    <a:pt x="3073" y="2518"/>
                    <a:pt x="3156" y="1399"/>
                    <a:pt x="3025" y="851"/>
                  </a:cubicBezTo>
                  <a:cubicBezTo>
                    <a:pt x="2910" y="353"/>
                    <a:pt x="2085" y="1"/>
                    <a:pt x="1450"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8"/>
            <p:cNvSpPr/>
            <p:nvPr/>
          </p:nvSpPr>
          <p:spPr>
            <a:xfrm rot="-1686541">
              <a:off x="4350331" y="1456527"/>
              <a:ext cx="104507" cy="96095"/>
            </a:xfrm>
            <a:custGeom>
              <a:avLst/>
              <a:gdLst/>
              <a:ahLst/>
              <a:cxnLst/>
              <a:rect l="l" t="t" r="r" b="b"/>
              <a:pathLst>
                <a:path w="3168" h="2913" extrusionOk="0">
                  <a:moveTo>
                    <a:pt x="1462" y="1"/>
                  </a:moveTo>
                  <a:cubicBezTo>
                    <a:pt x="1308" y="1"/>
                    <a:pt x="1166" y="21"/>
                    <a:pt x="1048" y="65"/>
                  </a:cubicBezTo>
                  <a:cubicBezTo>
                    <a:pt x="476" y="268"/>
                    <a:pt x="0" y="1304"/>
                    <a:pt x="107" y="2030"/>
                  </a:cubicBezTo>
                  <a:cubicBezTo>
                    <a:pt x="184" y="2627"/>
                    <a:pt x="1019" y="2913"/>
                    <a:pt x="1740" y="2913"/>
                  </a:cubicBezTo>
                  <a:cubicBezTo>
                    <a:pt x="2025" y="2913"/>
                    <a:pt x="2293" y="2868"/>
                    <a:pt x="2488" y="2780"/>
                  </a:cubicBezTo>
                  <a:cubicBezTo>
                    <a:pt x="3084" y="2518"/>
                    <a:pt x="3167" y="1387"/>
                    <a:pt x="3036" y="851"/>
                  </a:cubicBezTo>
                  <a:cubicBezTo>
                    <a:pt x="2921" y="353"/>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8"/>
            <p:cNvSpPr/>
            <p:nvPr/>
          </p:nvSpPr>
          <p:spPr>
            <a:xfrm rot="-1686541">
              <a:off x="4469410" y="1427678"/>
              <a:ext cx="104507" cy="96260"/>
            </a:xfrm>
            <a:custGeom>
              <a:avLst/>
              <a:gdLst/>
              <a:ahLst/>
              <a:cxnLst/>
              <a:rect l="l" t="t" r="r" b="b"/>
              <a:pathLst>
                <a:path w="3168" h="2918" extrusionOk="0">
                  <a:moveTo>
                    <a:pt x="1457" y="1"/>
                  </a:moveTo>
                  <a:cubicBezTo>
                    <a:pt x="1305" y="1"/>
                    <a:pt x="1164" y="21"/>
                    <a:pt x="1049" y="65"/>
                  </a:cubicBezTo>
                  <a:cubicBezTo>
                    <a:pt x="477" y="268"/>
                    <a:pt x="1" y="1303"/>
                    <a:pt x="96" y="2030"/>
                  </a:cubicBezTo>
                  <a:cubicBezTo>
                    <a:pt x="181" y="2626"/>
                    <a:pt x="1016" y="2917"/>
                    <a:pt x="1737" y="2917"/>
                  </a:cubicBezTo>
                  <a:cubicBezTo>
                    <a:pt x="2024" y="2917"/>
                    <a:pt x="2293" y="2871"/>
                    <a:pt x="2489" y="2780"/>
                  </a:cubicBezTo>
                  <a:cubicBezTo>
                    <a:pt x="3084" y="2518"/>
                    <a:pt x="3168" y="1399"/>
                    <a:pt x="3037" y="851"/>
                  </a:cubicBezTo>
                  <a:cubicBezTo>
                    <a:pt x="2912" y="352"/>
                    <a:pt x="2085" y="1"/>
                    <a:pt x="145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rot="-1686541">
              <a:off x="4588084" y="1398757"/>
              <a:ext cx="104507" cy="96590"/>
            </a:xfrm>
            <a:custGeom>
              <a:avLst/>
              <a:gdLst/>
              <a:ahLst/>
              <a:cxnLst/>
              <a:rect l="l" t="t" r="r" b="b"/>
              <a:pathLst>
                <a:path w="3168" h="2928" extrusionOk="0">
                  <a:moveTo>
                    <a:pt x="1453" y="1"/>
                  </a:moveTo>
                  <a:cubicBezTo>
                    <a:pt x="1303" y="1"/>
                    <a:pt x="1164" y="20"/>
                    <a:pt x="1048" y="61"/>
                  </a:cubicBezTo>
                  <a:cubicBezTo>
                    <a:pt x="477" y="275"/>
                    <a:pt x="1" y="1323"/>
                    <a:pt x="108" y="2037"/>
                  </a:cubicBezTo>
                  <a:cubicBezTo>
                    <a:pt x="184" y="2639"/>
                    <a:pt x="1009" y="2927"/>
                    <a:pt x="1726" y="2927"/>
                  </a:cubicBezTo>
                  <a:cubicBezTo>
                    <a:pt x="2017" y="2927"/>
                    <a:pt x="2290" y="2880"/>
                    <a:pt x="2489" y="2787"/>
                  </a:cubicBezTo>
                  <a:cubicBezTo>
                    <a:pt x="3084" y="2514"/>
                    <a:pt x="3168" y="1394"/>
                    <a:pt x="3037" y="847"/>
                  </a:cubicBezTo>
                  <a:cubicBezTo>
                    <a:pt x="2921" y="346"/>
                    <a:pt x="2088" y="1"/>
                    <a:pt x="1453"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rot="-1686541">
              <a:off x="4709639" y="1370507"/>
              <a:ext cx="104903" cy="96326"/>
            </a:xfrm>
            <a:custGeom>
              <a:avLst/>
              <a:gdLst/>
              <a:ahLst/>
              <a:cxnLst/>
              <a:rect l="l" t="t" r="r" b="b"/>
              <a:pathLst>
                <a:path w="3180" h="2920" extrusionOk="0">
                  <a:moveTo>
                    <a:pt x="1462" y="1"/>
                  </a:moveTo>
                  <a:cubicBezTo>
                    <a:pt x="1309" y="1"/>
                    <a:pt x="1167" y="21"/>
                    <a:pt x="1049" y="65"/>
                  </a:cubicBezTo>
                  <a:cubicBezTo>
                    <a:pt x="477" y="268"/>
                    <a:pt x="1" y="1303"/>
                    <a:pt x="108" y="2030"/>
                  </a:cubicBezTo>
                  <a:cubicBezTo>
                    <a:pt x="184" y="2632"/>
                    <a:pt x="1009" y="2920"/>
                    <a:pt x="1727" y="2920"/>
                  </a:cubicBezTo>
                  <a:cubicBezTo>
                    <a:pt x="2017" y="2920"/>
                    <a:pt x="2290" y="2872"/>
                    <a:pt x="2489" y="2780"/>
                  </a:cubicBezTo>
                  <a:cubicBezTo>
                    <a:pt x="3084" y="2518"/>
                    <a:pt x="3180" y="1399"/>
                    <a:pt x="3037" y="851"/>
                  </a:cubicBezTo>
                  <a:cubicBezTo>
                    <a:pt x="2922" y="352"/>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rot="-1686541">
              <a:off x="4377148" y="1585790"/>
              <a:ext cx="104540" cy="96491"/>
            </a:xfrm>
            <a:custGeom>
              <a:avLst/>
              <a:gdLst/>
              <a:ahLst/>
              <a:cxnLst/>
              <a:rect l="l" t="t" r="r" b="b"/>
              <a:pathLst>
                <a:path w="3169" h="2925" extrusionOk="0">
                  <a:moveTo>
                    <a:pt x="1448" y="0"/>
                  </a:moveTo>
                  <a:cubicBezTo>
                    <a:pt x="1300" y="0"/>
                    <a:pt x="1162" y="19"/>
                    <a:pt x="1049" y="60"/>
                  </a:cubicBezTo>
                  <a:cubicBezTo>
                    <a:pt x="477" y="275"/>
                    <a:pt x="1" y="1310"/>
                    <a:pt x="96" y="2037"/>
                  </a:cubicBezTo>
                  <a:cubicBezTo>
                    <a:pt x="181" y="2633"/>
                    <a:pt x="1016" y="2924"/>
                    <a:pt x="1737" y="2924"/>
                  </a:cubicBezTo>
                  <a:cubicBezTo>
                    <a:pt x="2024" y="2924"/>
                    <a:pt x="2293" y="2878"/>
                    <a:pt x="2489" y="2787"/>
                  </a:cubicBezTo>
                  <a:cubicBezTo>
                    <a:pt x="3085" y="2513"/>
                    <a:pt x="3168" y="1394"/>
                    <a:pt x="3037" y="846"/>
                  </a:cubicBezTo>
                  <a:cubicBezTo>
                    <a:pt x="2912" y="345"/>
                    <a:pt x="2077" y="0"/>
                    <a:pt x="1448"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rot="-1686541">
              <a:off x="4495839" y="1557005"/>
              <a:ext cx="104903" cy="96524"/>
            </a:xfrm>
            <a:custGeom>
              <a:avLst/>
              <a:gdLst/>
              <a:ahLst/>
              <a:cxnLst/>
              <a:rect l="l" t="t" r="r" b="b"/>
              <a:pathLst>
                <a:path w="3180" h="2926" extrusionOk="0">
                  <a:moveTo>
                    <a:pt x="1460" y="1"/>
                  </a:moveTo>
                  <a:cubicBezTo>
                    <a:pt x="1311" y="1"/>
                    <a:pt x="1174" y="20"/>
                    <a:pt x="1060" y="61"/>
                  </a:cubicBezTo>
                  <a:cubicBezTo>
                    <a:pt x="477" y="275"/>
                    <a:pt x="1" y="1311"/>
                    <a:pt x="108" y="2037"/>
                  </a:cubicBezTo>
                  <a:cubicBezTo>
                    <a:pt x="193" y="2634"/>
                    <a:pt x="1028" y="2925"/>
                    <a:pt x="1749" y="2925"/>
                  </a:cubicBezTo>
                  <a:cubicBezTo>
                    <a:pt x="2036" y="2925"/>
                    <a:pt x="2305" y="2879"/>
                    <a:pt x="2501" y="2787"/>
                  </a:cubicBezTo>
                  <a:cubicBezTo>
                    <a:pt x="3096" y="2514"/>
                    <a:pt x="3180" y="1394"/>
                    <a:pt x="3049" y="847"/>
                  </a:cubicBezTo>
                  <a:cubicBezTo>
                    <a:pt x="2924" y="346"/>
                    <a:pt x="2089" y="1"/>
                    <a:pt x="1460"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rot="-1686541">
              <a:off x="4614939" y="1528241"/>
              <a:ext cx="104507" cy="96557"/>
            </a:xfrm>
            <a:custGeom>
              <a:avLst/>
              <a:gdLst/>
              <a:ahLst/>
              <a:cxnLst/>
              <a:rect l="l" t="t" r="r" b="b"/>
              <a:pathLst>
                <a:path w="3168" h="2927" extrusionOk="0">
                  <a:moveTo>
                    <a:pt x="1447" y="1"/>
                  </a:moveTo>
                  <a:cubicBezTo>
                    <a:pt x="1299" y="1"/>
                    <a:pt x="1162" y="20"/>
                    <a:pt x="1048" y="61"/>
                  </a:cubicBezTo>
                  <a:cubicBezTo>
                    <a:pt x="477" y="275"/>
                    <a:pt x="0" y="1311"/>
                    <a:pt x="96" y="2037"/>
                  </a:cubicBezTo>
                  <a:cubicBezTo>
                    <a:pt x="180" y="2639"/>
                    <a:pt x="1007" y="2927"/>
                    <a:pt x="1726" y="2927"/>
                  </a:cubicBezTo>
                  <a:cubicBezTo>
                    <a:pt x="2017" y="2927"/>
                    <a:pt x="2290" y="2880"/>
                    <a:pt x="2489" y="2787"/>
                  </a:cubicBezTo>
                  <a:cubicBezTo>
                    <a:pt x="3084" y="2513"/>
                    <a:pt x="3168" y="1394"/>
                    <a:pt x="3037" y="846"/>
                  </a:cubicBezTo>
                  <a:cubicBezTo>
                    <a:pt x="2911" y="346"/>
                    <a:pt x="2077" y="1"/>
                    <a:pt x="144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rot="-1686541">
              <a:off x="4729866" y="1501749"/>
              <a:ext cx="140630" cy="212346"/>
            </a:xfrm>
            <a:custGeom>
              <a:avLst/>
              <a:gdLst/>
              <a:ahLst/>
              <a:cxnLst/>
              <a:rect l="l" t="t" r="r" b="b"/>
              <a:pathLst>
                <a:path w="4263" h="6437" extrusionOk="0">
                  <a:moveTo>
                    <a:pt x="2556" y="0"/>
                  </a:moveTo>
                  <a:cubicBezTo>
                    <a:pt x="2403" y="0"/>
                    <a:pt x="2262" y="21"/>
                    <a:pt x="2143" y="65"/>
                  </a:cubicBezTo>
                  <a:cubicBezTo>
                    <a:pt x="1572" y="267"/>
                    <a:pt x="0" y="4827"/>
                    <a:pt x="107" y="5554"/>
                  </a:cubicBezTo>
                  <a:cubicBezTo>
                    <a:pt x="184" y="6151"/>
                    <a:pt x="1025" y="6436"/>
                    <a:pt x="1745" y="6436"/>
                  </a:cubicBezTo>
                  <a:cubicBezTo>
                    <a:pt x="2030" y="6436"/>
                    <a:pt x="2296" y="6391"/>
                    <a:pt x="2489" y="6304"/>
                  </a:cubicBezTo>
                  <a:cubicBezTo>
                    <a:pt x="3084" y="6030"/>
                    <a:pt x="4263" y="1386"/>
                    <a:pt x="4132" y="851"/>
                  </a:cubicBezTo>
                  <a:cubicBezTo>
                    <a:pt x="4007" y="352"/>
                    <a:pt x="3188" y="0"/>
                    <a:pt x="2556"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rot="-1686541">
              <a:off x="4403662" y="1715460"/>
              <a:ext cx="104540" cy="96491"/>
            </a:xfrm>
            <a:custGeom>
              <a:avLst/>
              <a:gdLst/>
              <a:ahLst/>
              <a:cxnLst/>
              <a:rect l="l" t="t" r="r" b="b"/>
              <a:pathLst>
                <a:path w="3169" h="2925" extrusionOk="0">
                  <a:moveTo>
                    <a:pt x="1445" y="1"/>
                  </a:moveTo>
                  <a:cubicBezTo>
                    <a:pt x="1299" y="1"/>
                    <a:pt x="1163" y="20"/>
                    <a:pt x="1049" y="60"/>
                  </a:cubicBezTo>
                  <a:cubicBezTo>
                    <a:pt x="489" y="274"/>
                    <a:pt x="1" y="1310"/>
                    <a:pt x="108" y="2036"/>
                  </a:cubicBezTo>
                  <a:cubicBezTo>
                    <a:pt x="185" y="2633"/>
                    <a:pt x="1017" y="2924"/>
                    <a:pt x="1737" y="2924"/>
                  </a:cubicBezTo>
                  <a:cubicBezTo>
                    <a:pt x="2024" y="2924"/>
                    <a:pt x="2293" y="2878"/>
                    <a:pt x="2489" y="2787"/>
                  </a:cubicBezTo>
                  <a:cubicBezTo>
                    <a:pt x="3085" y="2525"/>
                    <a:pt x="3168" y="1405"/>
                    <a:pt x="3037" y="858"/>
                  </a:cubicBezTo>
                  <a:cubicBezTo>
                    <a:pt x="2921" y="355"/>
                    <a:pt x="2082" y="1"/>
                    <a:pt x="1445"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rot="-1686541">
              <a:off x="4522772" y="1686800"/>
              <a:ext cx="104507" cy="96260"/>
            </a:xfrm>
            <a:custGeom>
              <a:avLst/>
              <a:gdLst/>
              <a:ahLst/>
              <a:cxnLst/>
              <a:rect l="l" t="t" r="r" b="b"/>
              <a:pathLst>
                <a:path w="3168" h="2918" extrusionOk="0">
                  <a:moveTo>
                    <a:pt x="1457" y="1"/>
                  </a:moveTo>
                  <a:cubicBezTo>
                    <a:pt x="1305" y="1"/>
                    <a:pt x="1164" y="22"/>
                    <a:pt x="1048" y="66"/>
                  </a:cubicBezTo>
                  <a:cubicBezTo>
                    <a:pt x="477" y="268"/>
                    <a:pt x="1" y="1304"/>
                    <a:pt x="96" y="2030"/>
                  </a:cubicBezTo>
                  <a:cubicBezTo>
                    <a:pt x="181" y="2626"/>
                    <a:pt x="1016" y="2918"/>
                    <a:pt x="1737" y="2918"/>
                  </a:cubicBezTo>
                  <a:cubicBezTo>
                    <a:pt x="2024" y="2918"/>
                    <a:pt x="2293" y="2872"/>
                    <a:pt x="2489" y="2780"/>
                  </a:cubicBezTo>
                  <a:cubicBezTo>
                    <a:pt x="3084" y="2518"/>
                    <a:pt x="3168" y="1399"/>
                    <a:pt x="3037" y="851"/>
                  </a:cubicBezTo>
                  <a:cubicBezTo>
                    <a:pt x="2912" y="353"/>
                    <a:pt x="2085" y="1"/>
                    <a:pt x="145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rot="-1686541">
              <a:off x="4641515" y="1658027"/>
              <a:ext cx="104903" cy="96458"/>
            </a:xfrm>
            <a:custGeom>
              <a:avLst/>
              <a:gdLst/>
              <a:ahLst/>
              <a:cxnLst/>
              <a:rect l="l" t="t" r="r" b="b"/>
              <a:pathLst>
                <a:path w="3180" h="2924" extrusionOk="0">
                  <a:moveTo>
                    <a:pt x="1462" y="1"/>
                  </a:moveTo>
                  <a:cubicBezTo>
                    <a:pt x="1309" y="1"/>
                    <a:pt x="1166" y="21"/>
                    <a:pt x="1048" y="65"/>
                  </a:cubicBezTo>
                  <a:cubicBezTo>
                    <a:pt x="489" y="268"/>
                    <a:pt x="0" y="1304"/>
                    <a:pt x="108" y="2030"/>
                  </a:cubicBezTo>
                  <a:cubicBezTo>
                    <a:pt x="184" y="2636"/>
                    <a:pt x="1021" y="2924"/>
                    <a:pt x="1743" y="2924"/>
                  </a:cubicBezTo>
                  <a:cubicBezTo>
                    <a:pt x="2027" y="2924"/>
                    <a:pt x="2294" y="2879"/>
                    <a:pt x="2489" y="2792"/>
                  </a:cubicBezTo>
                  <a:cubicBezTo>
                    <a:pt x="3084" y="2518"/>
                    <a:pt x="3179" y="1399"/>
                    <a:pt x="3037" y="851"/>
                  </a:cubicBezTo>
                  <a:cubicBezTo>
                    <a:pt x="2921" y="353"/>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8"/>
            <p:cNvSpPr/>
            <p:nvPr/>
          </p:nvSpPr>
          <p:spPr>
            <a:xfrm rot="-1686541">
              <a:off x="4288791" y="1025309"/>
              <a:ext cx="430498" cy="254670"/>
            </a:xfrm>
            <a:custGeom>
              <a:avLst/>
              <a:gdLst/>
              <a:ahLst/>
              <a:cxnLst/>
              <a:rect l="l" t="t" r="r" b="b"/>
              <a:pathLst>
                <a:path w="13050" h="7720" extrusionOk="0">
                  <a:moveTo>
                    <a:pt x="953" y="1"/>
                  </a:moveTo>
                  <a:cubicBezTo>
                    <a:pt x="869" y="96"/>
                    <a:pt x="798" y="179"/>
                    <a:pt x="726" y="286"/>
                  </a:cubicBezTo>
                  <a:cubicBezTo>
                    <a:pt x="191" y="1132"/>
                    <a:pt x="191" y="2334"/>
                    <a:pt x="71" y="3299"/>
                  </a:cubicBezTo>
                  <a:cubicBezTo>
                    <a:pt x="24" y="3656"/>
                    <a:pt x="0" y="4049"/>
                    <a:pt x="167" y="4358"/>
                  </a:cubicBezTo>
                  <a:cubicBezTo>
                    <a:pt x="417" y="4787"/>
                    <a:pt x="953" y="4954"/>
                    <a:pt x="1441" y="5073"/>
                  </a:cubicBezTo>
                  <a:lnTo>
                    <a:pt x="11835" y="7656"/>
                  </a:lnTo>
                  <a:cubicBezTo>
                    <a:pt x="11967" y="7688"/>
                    <a:pt x="12108" y="7719"/>
                    <a:pt x="12244" y="7719"/>
                  </a:cubicBezTo>
                  <a:cubicBezTo>
                    <a:pt x="12366" y="7719"/>
                    <a:pt x="12484" y="7694"/>
                    <a:pt x="12585" y="7621"/>
                  </a:cubicBezTo>
                  <a:cubicBezTo>
                    <a:pt x="12716" y="7478"/>
                    <a:pt x="12811" y="7299"/>
                    <a:pt x="12835" y="7097"/>
                  </a:cubicBezTo>
                  <a:cubicBezTo>
                    <a:pt x="12906" y="6799"/>
                    <a:pt x="12978" y="6490"/>
                    <a:pt x="13049" y="6180"/>
                  </a:cubicBezTo>
                  <a:cubicBezTo>
                    <a:pt x="10299" y="5978"/>
                    <a:pt x="7596" y="5347"/>
                    <a:pt x="5060" y="4287"/>
                  </a:cubicBezTo>
                  <a:cubicBezTo>
                    <a:pt x="3893" y="3811"/>
                    <a:pt x="2727" y="3215"/>
                    <a:pt x="1905" y="2263"/>
                  </a:cubicBezTo>
                  <a:cubicBezTo>
                    <a:pt x="1357" y="1632"/>
                    <a:pt x="1024" y="846"/>
                    <a:pt x="953"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71" name="Google Shape;571;p38"/>
            <p:cNvGrpSpPr/>
            <p:nvPr/>
          </p:nvGrpSpPr>
          <p:grpSpPr>
            <a:xfrm rot="1758233">
              <a:off x="5087284" y="1191978"/>
              <a:ext cx="510162" cy="250650"/>
              <a:chOff x="5546225" y="738275"/>
              <a:chExt cx="672125" cy="330225"/>
            </a:xfrm>
          </p:grpSpPr>
          <p:sp>
            <p:nvSpPr>
              <p:cNvPr id="572" name="Google Shape;572;p38"/>
              <p:cNvSpPr/>
              <p:nvPr/>
            </p:nvSpPr>
            <p:spPr>
              <a:xfrm>
                <a:off x="5546225" y="738275"/>
                <a:ext cx="672125" cy="329925"/>
              </a:xfrm>
              <a:custGeom>
                <a:avLst/>
                <a:gdLst/>
                <a:ahLst/>
                <a:cxnLst/>
                <a:rect l="l" t="t" r="r" b="b"/>
                <a:pathLst>
                  <a:path w="26885" h="13197" extrusionOk="0">
                    <a:moveTo>
                      <a:pt x="13990" y="3690"/>
                    </a:moveTo>
                    <a:cubicBezTo>
                      <a:pt x="15832" y="3690"/>
                      <a:pt x="17603" y="4285"/>
                      <a:pt x="18681" y="5610"/>
                    </a:cubicBezTo>
                    <a:cubicBezTo>
                      <a:pt x="19515" y="6646"/>
                      <a:pt x="19860" y="8004"/>
                      <a:pt x="19610" y="9325"/>
                    </a:cubicBezTo>
                    <a:lnTo>
                      <a:pt x="10049" y="9456"/>
                    </a:lnTo>
                    <a:cubicBezTo>
                      <a:pt x="9474" y="9465"/>
                      <a:pt x="8878" y="9508"/>
                      <a:pt x="8298" y="9508"/>
                    </a:cubicBezTo>
                    <a:cubicBezTo>
                      <a:pt x="8110" y="9508"/>
                      <a:pt x="7923" y="9503"/>
                      <a:pt x="7739" y="9492"/>
                    </a:cubicBezTo>
                    <a:cubicBezTo>
                      <a:pt x="6953" y="9444"/>
                      <a:pt x="6930" y="9278"/>
                      <a:pt x="6965" y="8646"/>
                    </a:cubicBezTo>
                    <a:cubicBezTo>
                      <a:pt x="7149" y="5604"/>
                      <a:pt x="10685" y="3690"/>
                      <a:pt x="13990" y="3690"/>
                    </a:cubicBezTo>
                    <a:close/>
                    <a:moveTo>
                      <a:pt x="14723" y="1"/>
                    </a:moveTo>
                    <a:cubicBezTo>
                      <a:pt x="7831" y="1"/>
                      <a:pt x="454" y="4347"/>
                      <a:pt x="72" y="11266"/>
                    </a:cubicBezTo>
                    <a:cubicBezTo>
                      <a:pt x="0" y="12671"/>
                      <a:pt x="48" y="13052"/>
                      <a:pt x="1691" y="13159"/>
                    </a:cubicBezTo>
                    <a:cubicBezTo>
                      <a:pt x="2087" y="13186"/>
                      <a:pt x="2489" y="13196"/>
                      <a:pt x="2894" y="13196"/>
                    </a:cubicBezTo>
                    <a:cubicBezTo>
                      <a:pt x="4093" y="13196"/>
                      <a:pt x="5317" y="13105"/>
                      <a:pt x="6501" y="13088"/>
                    </a:cubicBezTo>
                    <a:lnTo>
                      <a:pt x="26432" y="12790"/>
                    </a:lnTo>
                    <a:cubicBezTo>
                      <a:pt x="26884" y="9885"/>
                      <a:pt x="26337" y="6837"/>
                      <a:pt x="24503" y="4360"/>
                    </a:cubicBezTo>
                    <a:cubicBezTo>
                      <a:pt x="22257" y="1352"/>
                      <a:pt x="18566" y="1"/>
                      <a:pt x="14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5546225" y="738625"/>
                <a:ext cx="665275" cy="329875"/>
              </a:xfrm>
              <a:custGeom>
                <a:avLst/>
                <a:gdLst/>
                <a:ahLst/>
                <a:cxnLst/>
                <a:rect l="l" t="t" r="r" b="b"/>
                <a:pathLst>
                  <a:path w="26611" h="13195" extrusionOk="0">
                    <a:moveTo>
                      <a:pt x="14038" y="0"/>
                    </a:moveTo>
                    <a:lnTo>
                      <a:pt x="14038" y="0"/>
                    </a:lnTo>
                    <a:cubicBezTo>
                      <a:pt x="7346" y="286"/>
                      <a:pt x="441" y="4561"/>
                      <a:pt x="72" y="11252"/>
                    </a:cubicBezTo>
                    <a:cubicBezTo>
                      <a:pt x="0" y="12669"/>
                      <a:pt x="60" y="13038"/>
                      <a:pt x="1691" y="13157"/>
                    </a:cubicBezTo>
                    <a:cubicBezTo>
                      <a:pt x="2087" y="13184"/>
                      <a:pt x="2489" y="13194"/>
                      <a:pt x="2894" y="13194"/>
                    </a:cubicBezTo>
                    <a:cubicBezTo>
                      <a:pt x="4093" y="13194"/>
                      <a:pt x="5317" y="13103"/>
                      <a:pt x="6501" y="13085"/>
                    </a:cubicBezTo>
                    <a:lnTo>
                      <a:pt x="26432" y="12776"/>
                    </a:lnTo>
                    <a:cubicBezTo>
                      <a:pt x="26563" y="11883"/>
                      <a:pt x="26611" y="10990"/>
                      <a:pt x="26551" y="10097"/>
                    </a:cubicBezTo>
                    <a:lnTo>
                      <a:pt x="26551" y="10097"/>
                    </a:lnTo>
                    <a:cubicBezTo>
                      <a:pt x="25825" y="10549"/>
                      <a:pt x="25087" y="11002"/>
                      <a:pt x="24277" y="11264"/>
                    </a:cubicBezTo>
                    <a:cubicBezTo>
                      <a:pt x="23408" y="11550"/>
                      <a:pt x="22491" y="11621"/>
                      <a:pt x="21574" y="11657"/>
                    </a:cubicBezTo>
                    <a:cubicBezTo>
                      <a:pt x="20303" y="11720"/>
                      <a:pt x="19031" y="11746"/>
                      <a:pt x="17758" y="11746"/>
                    </a:cubicBezTo>
                    <a:cubicBezTo>
                      <a:pt x="14965" y="11746"/>
                      <a:pt x="12171" y="11621"/>
                      <a:pt x="9382" y="11490"/>
                    </a:cubicBezTo>
                    <a:cubicBezTo>
                      <a:pt x="7739" y="11419"/>
                      <a:pt x="6072" y="11347"/>
                      <a:pt x="4501" y="10847"/>
                    </a:cubicBezTo>
                    <a:cubicBezTo>
                      <a:pt x="4215" y="10776"/>
                      <a:pt x="3965" y="10645"/>
                      <a:pt x="3751" y="10442"/>
                    </a:cubicBezTo>
                    <a:cubicBezTo>
                      <a:pt x="3477" y="10133"/>
                      <a:pt x="3465" y="9668"/>
                      <a:pt x="3501" y="9264"/>
                    </a:cubicBezTo>
                    <a:cubicBezTo>
                      <a:pt x="3751" y="6192"/>
                      <a:pt x="5953" y="3537"/>
                      <a:pt x="8632" y="2001"/>
                    </a:cubicBezTo>
                    <a:cubicBezTo>
                      <a:pt x="10299" y="1024"/>
                      <a:pt x="12145" y="429"/>
                      <a:pt x="14038" y="0"/>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38"/>
            <p:cNvSpPr/>
            <p:nvPr/>
          </p:nvSpPr>
          <p:spPr>
            <a:xfrm>
              <a:off x="3097983" y="1398030"/>
              <a:ext cx="960940" cy="731344"/>
            </a:xfrm>
            <a:custGeom>
              <a:avLst/>
              <a:gdLst/>
              <a:ahLst/>
              <a:cxnLst/>
              <a:rect l="l" t="t" r="r" b="b"/>
              <a:pathLst>
                <a:path w="23551" h="17924" extrusionOk="0">
                  <a:moveTo>
                    <a:pt x="16310" y="4500"/>
                  </a:moveTo>
                  <a:cubicBezTo>
                    <a:pt x="16417" y="4500"/>
                    <a:pt x="16510" y="4517"/>
                    <a:pt x="16574" y="4563"/>
                  </a:cubicBezTo>
                  <a:cubicBezTo>
                    <a:pt x="17014" y="4873"/>
                    <a:pt x="15954" y="5837"/>
                    <a:pt x="15752" y="6075"/>
                  </a:cubicBezTo>
                  <a:cubicBezTo>
                    <a:pt x="14145" y="7992"/>
                    <a:pt x="12228" y="9730"/>
                    <a:pt x="10537" y="11552"/>
                  </a:cubicBezTo>
                  <a:cubicBezTo>
                    <a:pt x="10182" y="11946"/>
                    <a:pt x="9478" y="12773"/>
                    <a:pt x="8795" y="12773"/>
                  </a:cubicBezTo>
                  <a:cubicBezTo>
                    <a:pt x="8631" y="12773"/>
                    <a:pt x="8467" y="12725"/>
                    <a:pt x="8311" y="12612"/>
                  </a:cubicBezTo>
                  <a:cubicBezTo>
                    <a:pt x="8156" y="12493"/>
                    <a:pt x="8025" y="12338"/>
                    <a:pt x="7918" y="12171"/>
                  </a:cubicBezTo>
                  <a:cubicBezTo>
                    <a:pt x="7108" y="10981"/>
                    <a:pt x="6287" y="9790"/>
                    <a:pt x="5489" y="8576"/>
                  </a:cubicBezTo>
                  <a:cubicBezTo>
                    <a:pt x="5215" y="8159"/>
                    <a:pt x="4965" y="7623"/>
                    <a:pt x="5429" y="7218"/>
                  </a:cubicBezTo>
                  <a:cubicBezTo>
                    <a:pt x="5655" y="7052"/>
                    <a:pt x="5917" y="6932"/>
                    <a:pt x="6191" y="6885"/>
                  </a:cubicBezTo>
                  <a:cubicBezTo>
                    <a:pt x="8549" y="6266"/>
                    <a:pt x="10894" y="5670"/>
                    <a:pt x="13264" y="5135"/>
                  </a:cubicBezTo>
                  <a:cubicBezTo>
                    <a:pt x="13966" y="4980"/>
                    <a:pt x="14669" y="4825"/>
                    <a:pt x="15371" y="4694"/>
                  </a:cubicBezTo>
                  <a:cubicBezTo>
                    <a:pt x="15566" y="4650"/>
                    <a:pt x="15999" y="4500"/>
                    <a:pt x="16310" y="4500"/>
                  </a:cubicBezTo>
                  <a:close/>
                  <a:moveTo>
                    <a:pt x="22190" y="1"/>
                  </a:moveTo>
                  <a:cubicBezTo>
                    <a:pt x="21584" y="1"/>
                    <a:pt x="20737" y="328"/>
                    <a:pt x="20336" y="408"/>
                  </a:cubicBezTo>
                  <a:cubicBezTo>
                    <a:pt x="18967" y="705"/>
                    <a:pt x="17597" y="1027"/>
                    <a:pt x="16228" y="1372"/>
                  </a:cubicBezTo>
                  <a:cubicBezTo>
                    <a:pt x="11597" y="2539"/>
                    <a:pt x="7001" y="3837"/>
                    <a:pt x="2405" y="5170"/>
                  </a:cubicBezTo>
                  <a:cubicBezTo>
                    <a:pt x="1869" y="5325"/>
                    <a:pt x="1310" y="5504"/>
                    <a:pt x="905" y="5885"/>
                  </a:cubicBezTo>
                  <a:cubicBezTo>
                    <a:pt x="0" y="6766"/>
                    <a:pt x="488" y="7933"/>
                    <a:pt x="1024" y="8837"/>
                  </a:cubicBezTo>
                  <a:cubicBezTo>
                    <a:pt x="2572" y="11457"/>
                    <a:pt x="4191" y="14029"/>
                    <a:pt x="5786" y="16612"/>
                  </a:cubicBezTo>
                  <a:cubicBezTo>
                    <a:pt x="5977" y="16981"/>
                    <a:pt x="6239" y="17303"/>
                    <a:pt x="6548" y="17577"/>
                  </a:cubicBezTo>
                  <a:cubicBezTo>
                    <a:pt x="6854" y="17820"/>
                    <a:pt x="7171" y="17923"/>
                    <a:pt x="7491" y="17923"/>
                  </a:cubicBezTo>
                  <a:cubicBezTo>
                    <a:pt x="8825" y="17923"/>
                    <a:pt x="10193" y="16124"/>
                    <a:pt x="10894" y="15279"/>
                  </a:cubicBezTo>
                  <a:cubicBezTo>
                    <a:pt x="14216" y="11326"/>
                    <a:pt x="17955" y="7540"/>
                    <a:pt x="21098" y="3396"/>
                  </a:cubicBezTo>
                  <a:cubicBezTo>
                    <a:pt x="21479" y="2884"/>
                    <a:pt x="23551" y="813"/>
                    <a:pt x="22693" y="134"/>
                  </a:cubicBezTo>
                  <a:cubicBezTo>
                    <a:pt x="22570" y="38"/>
                    <a:pt x="22394" y="1"/>
                    <a:pt x="22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8"/>
            <p:cNvSpPr/>
            <p:nvPr/>
          </p:nvSpPr>
          <p:spPr>
            <a:xfrm>
              <a:off x="3097975" y="1615900"/>
              <a:ext cx="784696" cy="507911"/>
            </a:xfrm>
            <a:custGeom>
              <a:avLst/>
              <a:gdLst/>
              <a:ahLst/>
              <a:cxnLst/>
              <a:rect l="l" t="t" r="r" b="b"/>
              <a:pathLst>
                <a:path w="19241" h="12659" extrusionOk="0">
                  <a:moveTo>
                    <a:pt x="2096" y="1"/>
                  </a:moveTo>
                  <a:cubicBezTo>
                    <a:pt x="1655" y="120"/>
                    <a:pt x="1250" y="322"/>
                    <a:pt x="905" y="620"/>
                  </a:cubicBezTo>
                  <a:cubicBezTo>
                    <a:pt x="0" y="1501"/>
                    <a:pt x="488" y="2668"/>
                    <a:pt x="1024" y="3572"/>
                  </a:cubicBezTo>
                  <a:cubicBezTo>
                    <a:pt x="2572" y="6192"/>
                    <a:pt x="4179" y="8764"/>
                    <a:pt x="5787" y="11347"/>
                  </a:cubicBezTo>
                  <a:cubicBezTo>
                    <a:pt x="5977" y="11716"/>
                    <a:pt x="6239" y="12038"/>
                    <a:pt x="6549" y="12312"/>
                  </a:cubicBezTo>
                  <a:cubicBezTo>
                    <a:pt x="6852" y="12555"/>
                    <a:pt x="7167" y="12658"/>
                    <a:pt x="7485" y="12658"/>
                  </a:cubicBezTo>
                  <a:cubicBezTo>
                    <a:pt x="8813" y="12658"/>
                    <a:pt x="10183" y="10859"/>
                    <a:pt x="10894" y="10014"/>
                  </a:cubicBezTo>
                  <a:cubicBezTo>
                    <a:pt x="13585" y="6823"/>
                    <a:pt x="16538" y="3739"/>
                    <a:pt x="19241" y="477"/>
                  </a:cubicBezTo>
                  <a:lnTo>
                    <a:pt x="19241" y="477"/>
                  </a:lnTo>
                  <a:cubicBezTo>
                    <a:pt x="17812" y="1013"/>
                    <a:pt x="16359" y="1453"/>
                    <a:pt x="14883" y="1798"/>
                  </a:cubicBezTo>
                  <a:cubicBezTo>
                    <a:pt x="13478" y="3334"/>
                    <a:pt x="11942" y="4775"/>
                    <a:pt x="10549" y="6287"/>
                  </a:cubicBezTo>
                  <a:cubicBezTo>
                    <a:pt x="10184" y="6672"/>
                    <a:pt x="9485" y="7506"/>
                    <a:pt x="8796" y="7506"/>
                  </a:cubicBezTo>
                  <a:cubicBezTo>
                    <a:pt x="8632" y="7506"/>
                    <a:pt x="8469" y="7459"/>
                    <a:pt x="8311" y="7347"/>
                  </a:cubicBezTo>
                  <a:cubicBezTo>
                    <a:pt x="8156" y="7228"/>
                    <a:pt x="8025" y="7073"/>
                    <a:pt x="7930" y="6894"/>
                  </a:cubicBezTo>
                  <a:cubicBezTo>
                    <a:pt x="7108" y="5704"/>
                    <a:pt x="6287" y="4513"/>
                    <a:pt x="5489" y="3311"/>
                  </a:cubicBezTo>
                  <a:cubicBezTo>
                    <a:pt x="5286" y="3001"/>
                    <a:pt x="5108" y="2632"/>
                    <a:pt x="5203" y="2287"/>
                  </a:cubicBezTo>
                  <a:cubicBezTo>
                    <a:pt x="5060" y="2251"/>
                    <a:pt x="4905" y="2191"/>
                    <a:pt x="4763" y="2144"/>
                  </a:cubicBezTo>
                  <a:cubicBezTo>
                    <a:pt x="3667" y="1727"/>
                    <a:pt x="2727" y="977"/>
                    <a:pt x="2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38"/>
            <p:cNvGrpSpPr/>
            <p:nvPr/>
          </p:nvGrpSpPr>
          <p:grpSpPr>
            <a:xfrm>
              <a:off x="5541437" y="1455861"/>
              <a:ext cx="499721" cy="500779"/>
              <a:chOff x="5683312" y="727398"/>
              <a:chExt cx="499721" cy="500779"/>
            </a:xfrm>
          </p:grpSpPr>
          <p:sp>
            <p:nvSpPr>
              <p:cNvPr id="577" name="Google Shape;577;p38"/>
              <p:cNvSpPr/>
              <p:nvPr/>
            </p:nvSpPr>
            <p:spPr>
              <a:xfrm rot="2374715">
                <a:off x="5757492" y="798149"/>
                <a:ext cx="351361" cy="359278"/>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rot="2374715">
                <a:off x="5866656" y="776637"/>
                <a:ext cx="90952" cy="111404"/>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rot="2374715">
                <a:off x="5990189" y="819697"/>
                <a:ext cx="17755" cy="17733"/>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38"/>
            <p:cNvGrpSpPr/>
            <p:nvPr/>
          </p:nvGrpSpPr>
          <p:grpSpPr>
            <a:xfrm>
              <a:off x="3585622" y="934452"/>
              <a:ext cx="357643" cy="351989"/>
              <a:chOff x="3585622" y="934452"/>
              <a:chExt cx="357643" cy="351989"/>
            </a:xfrm>
          </p:grpSpPr>
          <p:sp>
            <p:nvSpPr>
              <p:cNvPr id="581" name="Google Shape;581;p38"/>
              <p:cNvSpPr/>
              <p:nvPr/>
            </p:nvSpPr>
            <p:spPr>
              <a:xfrm rot="-1963149">
                <a:off x="3631360" y="986761"/>
                <a:ext cx="266166" cy="247371"/>
              </a:xfrm>
              <a:custGeom>
                <a:avLst/>
                <a:gdLst/>
                <a:ahLst/>
                <a:cxnLst/>
                <a:rect l="l" t="t" r="r" b="b"/>
                <a:pathLst>
                  <a:path w="21610" h="20084" extrusionOk="0">
                    <a:moveTo>
                      <a:pt x="8206" y="1"/>
                    </a:moveTo>
                    <a:cubicBezTo>
                      <a:pt x="8099" y="1"/>
                      <a:pt x="8014" y="11"/>
                      <a:pt x="7954" y="31"/>
                    </a:cubicBezTo>
                    <a:cubicBezTo>
                      <a:pt x="6811" y="423"/>
                      <a:pt x="4418" y="2674"/>
                      <a:pt x="13204" y="6103"/>
                    </a:cubicBezTo>
                    <a:cubicBezTo>
                      <a:pt x="13669" y="6281"/>
                      <a:pt x="7478" y="5876"/>
                      <a:pt x="7418" y="8198"/>
                    </a:cubicBezTo>
                    <a:cubicBezTo>
                      <a:pt x="7347" y="10520"/>
                      <a:pt x="14252" y="10115"/>
                      <a:pt x="13907" y="13544"/>
                    </a:cubicBezTo>
                    <a:cubicBezTo>
                      <a:pt x="13758" y="15074"/>
                      <a:pt x="11953" y="15954"/>
                      <a:pt x="9911" y="15954"/>
                    </a:cubicBezTo>
                    <a:cubicBezTo>
                      <a:pt x="7392" y="15954"/>
                      <a:pt x="4514" y="14613"/>
                      <a:pt x="3941" y="11496"/>
                    </a:cubicBezTo>
                    <a:cubicBezTo>
                      <a:pt x="3858" y="11064"/>
                      <a:pt x="3254" y="10464"/>
                      <a:pt x="2625" y="10464"/>
                    </a:cubicBezTo>
                    <a:cubicBezTo>
                      <a:pt x="2352" y="10464"/>
                      <a:pt x="2075" y="10577"/>
                      <a:pt x="1834" y="10865"/>
                    </a:cubicBezTo>
                    <a:cubicBezTo>
                      <a:pt x="1036" y="11830"/>
                      <a:pt x="0" y="17199"/>
                      <a:pt x="8263" y="19747"/>
                    </a:cubicBezTo>
                    <a:cubicBezTo>
                      <a:pt x="9009" y="19978"/>
                      <a:pt x="9751" y="20084"/>
                      <a:pt x="10474" y="20084"/>
                    </a:cubicBezTo>
                    <a:cubicBezTo>
                      <a:pt x="16046" y="20084"/>
                      <a:pt x="20444" y="13805"/>
                      <a:pt x="16407" y="10401"/>
                    </a:cubicBezTo>
                    <a:lnTo>
                      <a:pt x="16407" y="10401"/>
                    </a:lnTo>
                    <a:cubicBezTo>
                      <a:pt x="16407" y="10401"/>
                      <a:pt x="16985" y="10502"/>
                      <a:pt x="17725" y="10502"/>
                    </a:cubicBezTo>
                    <a:cubicBezTo>
                      <a:pt x="19299" y="10502"/>
                      <a:pt x="21609" y="10045"/>
                      <a:pt x="20670" y="7186"/>
                    </a:cubicBezTo>
                    <a:cubicBezTo>
                      <a:pt x="19361" y="3193"/>
                      <a:pt x="10142" y="1"/>
                      <a:pt x="8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rot="-1963149">
                <a:off x="3813689" y="1021743"/>
                <a:ext cx="20397" cy="20544"/>
              </a:xfrm>
              <a:custGeom>
                <a:avLst/>
                <a:gdLst/>
                <a:ahLst/>
                <a:cxnLst/>
                <a:rect l="l" t="t" r="r" b="b"/>
                <a:pathLst>
                  <a:path w="1656" h="1668" extrusionOk="0">
                    <a:moveTo>
                      <a:pt x="822" y="1"/>
                    </a:moveTo>
                    <a:cubicBezTo>
                      <a:pt x="370" y="1"/>
                      <a:pt x="1" y="382"/>
                      <a:pt x="1" y="834"/>
                    </a:cubicBezTo>
                    <a:cubicBezTo>
                      <a:pt x="1" y="1299"/>
                      <a:pt x="370" y="1668"/>
                      <a:pt x="822" y="1668"/>
                    </a:cubicBezTo>
                    <a:cubicBezTo>
                      <a:pt x="1287" y="1668"/>
                      <a:pt x="1656" y="1299"/>
                      <a:pt x="1656" y="834"/>
                    </a:cubicBezTo>
                    <a:cubicBezTo>
                      <a:pt x="1656" y="382"/>
                      <a:pt x="1287" y="1"/>
                      <a:pt x="822"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rot="-1963149">
                <a:off x="3698051" y="1000672"/>
                <a:ext cx="102661" cy="57852"/>
              </a:xfrm>
              <a:custGeom>
                <a:avLst/>
                <a:gdLst/>
                <a:ahLst/>
                <a:cxnLst/>
                <a:rect l="l" t="t" r="r" b="b"/>
                <a:pathLst>
                  <a:path w="8335" h="4697" extrusionOk="0">
                    <a:moveTo>
                      <a:pt x="729" y="0"/>
                    </a:moveTo>
                    <a:cubicBezTo>
                      <a:pt x="587" y="0"/>
                      <a:pt x="452" y="83"/>
                      <a:pt x="381" y="223"/>
                    </a:cubicBezTo>
                    <a:lnTo>
                      <a:pt x="84" y="866"/>
                    </a:lnTo>
                    <a:cubicBezTo>
                      <a:pt x="0" y="1057"/>
                      <a:pt x="84" y="1283"/>
                      <a:pt x="274" y="1366"/>
                    </a:cubicBezTo>
                    <a:lnTo>
                      <a:pt x="7442" y="4664"/>
                    </a:lnTo>
                    <a:cubicBezTo>
                      <a:pt x="7492" y="4686"/>
                      <a:pt x="7544" y="4696"/>
                      <a:pt x="7596" y="4696"/>
                    </a:cubicBezTo>
                    <a:cubicBezTo>
                      <a:pt x="7741" y="4696"/>
                      <a:pt x="7880" y="4614"/>
                      <a:pt x="7942" y="4474"/>
                    </a:cubicBezTo>
                    <a:lnTo>
                      <a:pt x="8239" y="3819"/>
                    </a:lnTo>
                    <a:cubicBezTo>
                      <a:pt x="8335" y="3628"/>
                      <a:pt x="8251" y="3402"/>
                      <a:pt x="8061" y="3319"/>
                    </a:cubicBezTo>
                    <a:lnTo>
                      <a:pt x="881" y="33"/>
                    </a:lnTo>
                    <a:cubicBezTo>
                      <a:pt x="831" y="11"/>
                      <a:pt x="780" y="0"/>
                      <a:pt x="729" y="0"/>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052" name="Picture 4">
            <a:extLst>
              <a:ext uri="{FF2B5EF4-FFF2-40B4-BE49-F238E27FC236}">
                <a16:creationId xmlns:a16="http://schemas.microsoft.com/office/drawing/2014/main" id="{A52C6BAF-000E-4D2E-964E-7D6776AC1A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4341" y="3497272"/>
            <a:ext cx="895317" cy="893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9316689"/>
      </p:ext>
    </p:extLst>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500" fill="hold">
                                          <p:stCondLst>
                                            <p:cond delay="0"/>
                                          </p:stCondLst>
                                        </p:cTn>
                                        <p:tgtEl>
                                          <p:spTgt spid="548"/>
                                        </p:tgtEl>
                                        <p:attrNameLst>
                                          <p:attrName>r</p:attrName>
                                        </p:attrNameLst>
                                      </p:cBhvr>
                                    </p:animRot>
                                    <p:animRot by="-240000">
                                      <p:cBhvr>
                                        <p:cTn id="7" dur="1000" fill="hold">
                                          <p:stCondLst>
                                            <p:cond delay="1000"/>
                                          </p:stCondLst>
                                        </p:cTn>
                                        <p:tgtEl>
                                          <p:spTgt spid="548"/>
                                        </p:tgtEl>
                                        <p:attrNameLst>
                                          <p:attrName>r</p:attrName>
                                        </p:attrNameLst>
                                      </p:cBhvr>
                                    </p:animRot>
                                    <p:animRot by="240000">
                                      <p:cBhvr>
                                        <p:cTn id="8" dur="1000" fill="hold">
                                          <p:stCondLst>
                                            <p:cond delay="2000"/>
                                          </p:stCondLst>
                                        </p:cTn>
                                        <p:tgtEl>
                                          <p:spTgt spid="548"/>
                                        </p:tgtEl>
                                        <p:attrNameLst>
                                          <p:attrName>r</p:attrName>
                                        </p:attrNameLst>
                                      </p:cBhvr>
                                    </p:animRot>
                                    <p:animRot by="-240000">
                                      <p:cBhvr>
                                        <p:cTn id="9" dur="1000" fill="hold">
                                          <p:stCondLst>
                                            <p:cond delay="3000"/>
                                          </p:stCondLst>
                                        </p:cTn>
                                        <p:tgtEl>
                                          <p:spTgt spid="548"/>
                                        </p:tgtEl>
                                        <p:attrNameLst>
                                          <p:attrName>r</p:attrName>
                                        </p:attrNameLst>
                                      </p:cBhvr>
                                    </p:animRot>
                                    <p:animRot by="120000">
                                      <p:cBhvr>
                                        <p:cTn id="10" dur="1000" fill="hold">
                                          <p:stCondLst>
                                            <p:cond delay="4000"/>
                                          </p:stCondLst>
                                        </p:cTn>
                                        <p:tgtEl>
                                          <p:spTgt spid="54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CAB5AC44-118C-4E11-9C40-A816E7015270}"/>
              </a:ext>
            </a:extLst>
          </p:cNvPr>
          <p:cNvSpPr txBox="1"/>
          <p:nvPr/>
        </p:nvSpPr>
        <p:spPr>
          <a:xfrm>
            <a:off x="5929331" y="3807363"/>
            <a:ext cx="902811" cy="307777"/>
          </a:xfrm>
          <a:prstGeom prst="rect">
            <a:avLst/>
          </a:prstGeom>
          <a:noFill/>
        </p:spPr>
        <p:txBody>
          <a:bodyPr wrap="none" rtlCol="0">
            <a:spAutoFit/>
          </a:bodyPr>
          <a:lstStyle/>
          <a:p>
            <a:r>
              <a:rPr lang="zh-CN" altLang="en-US" b="1" dirty="0">
                <a:solidFill>
                  <a:schemeClr val="accent4"/>
                </a:solidFill>
                <a:latin typeface="Arial Black" panose="020B0A04020102020204" pitchFamily="34" charset="0"/>
              </a:rPr>
              <a:t>数据标签</a:t>
            </a:r>
          </a:p>
        </p:txBody>
      </p:sp>
      <p:sp>
        <p:nvSpPr>
          <p:cNvPr id="2" name="文本框 1">
            <a:extLst>
              <a:ext uri="{FF2B5EF4-FFF2-40B4-BE49-F238E27FC236}">
                <a16:creationId xmlns:a16="http://schemas.microsoft.com/office/drawing/2014/main" id="{C77D29E4-040E-4772-AE7C-BDCD2F9C726C}"/>
              </a:ext>
            </a:extLst>
          </p:cNvPr>
          <p:cNvSpPr txBox="1"/>
          <p:nvPr/>
        </p:nvSpPr>
        <p:spPr>
          <a:xfrm>
            <a:off x="2136150" y="3809957"/>
            <a:ext cx="902811" cy="307777"/>
          </a:xfrm>
          <a:prstGeom prst="rect">
            <a:avLst/>
          </a:prstGeom>
          <a:noFill/>
        </p:spPr>
        <p:txBody>
          <a:bodyPr wrap="none" rtlCol="0">
            <a:spAutoFit/>
          </a:bodyPr>
          <a:lstStyle/>
          <a:p>
            <a:r>
              <a:rPr lang="zh-CN" altLang="en-US" b="1" dirty="0">
                <a:solidFill>
                  <a:schemeClr val="accent4"/>
                </a:solidFill>
                <a:latin typeface="Arial Black" panose="020B0A04020102020204" pitchFamily="34" charset="0"/>
              </a:rPr>
              <a:t>数据样本</a:t>
            </a:r>
          </a:p>
        </p:txBody>
      </p:sp>
      <p:sp>
        <p:nvSpPr>
          <p:cNvPr id="53" name="箭头: 右 52">
            <a:extLst>
              <a:ext uri="{FF2B5EF4-FFF2-40B4-BE49-F238E27FC236}">
                <a16:creationId xmlns:a16="http://schemas.microsoft.com/office/drawing/2014/main" id="{0278EB0D-D65C-4021-9983-9BD0611F69F0}"/>
              </a:ext>
            </a:extLst>
          </p:cNvPr>
          <p:cNvSpPr/>
          <p:nvPr/>
        </p:nvSpPr>
        <p:spPr>
          <a:xfrm>
            <a:off x="2661673" y="2419115"/>
            <a:ext cx="375807" cy="3272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箭头: 右 54">
            <a:extLst>
              <a:ext uri="{FF2B5EF4-FFF2-40B4-BE49-F238E27FC236}">
                <a16:creationId xmlns:a16="http://schemas.microsoft.com/office/drawing/2014/main" id="{8D53C98D-F430-456A-A386-88A66472ED54}"/>
              </a:ext>
            </a:extLst>
          </p:cNvPr>
          <p:cNvSpPr/>
          <p:nvPr/>
        </p:nvSpPr>
        <p:spPr>
          <a:xfrm>
            <a:off x="5857607" y="2419115"/>
            <a:ext cx="375807" cy="3272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09FB4444-A3F2-49FD-9200-D1197364759C}"/>
              </a:ext>
            </a:extLst>
          </p:cNvPr>
          <p:cNvSpPr/>
          <p:nvPr/>
        </p:nvSpPr>
        <p:spPr>
          <a:xfrm>
            <a:off x="5812007" y="1579471"/>
            <a:ext cx="1276283" cy="2176871"/>
          </a:xfrm>
          <a:prstGeom prst="rect">
            <a:avLst/>
          </a:prstGeom>
          <a:solidFill>
            <a:srgbClr val="3C1A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F00D0909-3028-44F2-9ACD-4642EB870742}"/>
              </a:ext>
            </a:extLst>
          </p:cNvPr>
          <p:cNvSpPr/>
          <p:nvPr/>
        </p:nvSpPr>
        <p:spPr>
          <a:xfrm>
            <a:off x="1949415" y="1625681"/>
            <a:ext cx="1276283" cy="2176871"/>
          </a:xfrm>
          <a:prstGeom prst="rect">
            <a:avLst/>
          </a:prstGeom>
          <a:solidFill>
            <a:srgbClr val="3C1A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Google Shape;547;p38">
            <a:extLst>
              <a:ext uri="{FF2B5EF4-FFF2-40B4-BE49-F238E27FC236}">
                <a16:creationId xmlns:a16="http://schemas.microsoft.com/office/drawing/2014/main" id="{1C236E25-A88B-4DA0-86A7-6FD487C8F509}"/>
              </a:ext>
            </a:extLst>
          </p:cNvPr>
          <p:cNvSpPr txBox="1">
            <a:spLocks/>
          </p:cNvSpPr>
          <p:nvPr/>
        </p:nvSpPr>
        <p:spPr>
          <a:xfrm>
            <a:off x="180912" y="444287"/>
            <a:ext cx="2949801" cy="4104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Char char="●"/>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Char char="●"/>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spcAft>
                <a:spcPts val="1600"/>
              </a:spcAft>
              <a:buFont typeface="Comfortaa"/>
              <a:buNone/>
            </a:pPr>
            <a:r>
              <a:rPr lang="zh-CN" altLang="en-US" sz="1600" b="1" dirty="0">
                <a:latin typeface="幼圆" panose="02010509060101010101" pitchFamily="49" charset="-122"/>
                <a:ea typeface="幼圆" panose="02010509060101010101" pitchFamily="49" charset="-122"/>
              </a:rPr>
              <a:t>分类学习</a:t>
            </a:r>
            <a:endParaRPr lang="en-US" sz="1600" b="1" dirty="0">
              <a:latin typeface="幼圆" panose="02010509060101010101" pitchFamily="49" charset="-122"/>
              <a:ea typeface="幼圆" panose="02010509060101010101" pitchFamily="49" charset="-122"/>
            </a:endParaRPr>
          </a:p>
        </p:txBody>
      </p:sp>
      <p:sp>
        <p:nvSpPr>
          <p:cNvPr id="6" name="矩形: 圆角 5">
            <a:extLst>
              <a:ext uri="{FF2B5EF4-FFF2-40B4-BE49-F238E27FC236}">
                <a16:creationId xmlns:a16="http://schemas.microsoft.com/office/drawing/2014/main" id="{A0075CEE-1A0D-411A-AF51-3838DF81926B}"/>
              </a:ext>
            </a:extLst>
          </p:cNvPr>
          <p:cNvSpPr/>
          <p:nvPr/>
        </p:nvSpPr>
        <p:spPr>
          <a:xfrm>
            <a:off x="3817398" y="2114550"/>
            <a:ext cx="150920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Model</a:t>
            </a:r>
            <a:endParaRPr lang="zh-CN" altLang="en-US" dirty="0"/>
          </a:p>
        </p:txBody>
      </p:sp>
      <p:grpSp>
        <p:nvGrpSpPr>
          <p:cNvPr id="7" name="Google Shape;1342;p59">
            <a:extLst>
              <a:ext uri="{FF2B5EF4-FFF2-40B4-BE49-F238E27FC236}">
                <a16:creationId xmlns:a16="http://schemas.microsoft.com/office/drawing/2014/main" id="{50F5E975-AA02-403B-BC76-1AD2EF87DC1D}"/>
              </a:ext>
            </a:extLst>
          </p:cNvPr>
          <p:cNvGrpSpPr/>
          <p:nvPr/>
        </p:nvGrpSpPr>
        <p:grpSpPr>
          <a:xfrm>
            <a:off x="2366178" y="1654609"/>
            <a:ext cx="442759" cy="417126"/>
            <a:chOff x="1235013" y="3031063"/>
            <a:chExt cx="893265" cy="841551"/>
          </a:xfrm>
        </p:grpSpPr>
        <p:sp>
          <p:nvSpPr>
            <p:cNvPr id="8" name="Google Shape;1343;p59">
              <a:extLst>
                <a:ext uri="{FF2B5EF4-FFF2-40B4-BE49-F238E27FC236}">
                  <a16:creationId xmlns:a16="http://schemas.microsoft.com/office/drawing/2014/main" id="{E61EA299-B143-433E-BC68-7F005E3F6757}"/>
                </a:ext>
              </a:extLst>
            </p:cNvPr>
            <p:cNvSpPr/>
            <p:nvPr/>
          </p:nvSpPr>
          <p:spPr>
            <a:xfrm>
              <a:off x="1235013" y="3031062"/>
              <a:ext cx="893265" cy="841325"/>
            </a:xfrm>
            <a:custGeom>
              <a:avLst/>
              <a:gdLst/>
              <a:ahLst/>
              <a:cxnLst/>
              <a:rect l="l" t="t" r="r" b="b"/>
              <a:pathLst>
                <a:path w="23647" h="22272" extrusionOk="0">
                  <a:moveTo>
                    <a:pt x="12026" y="1"/>
                  </a:moveTo>
                  <a:cubicBezTo>
                    <a:pt x="10599" y="1"/>
                    <a:pt x="9180" y="269"/>
                    <a:pt x="7870" y="835"/>
                  </a:cubicBezTo>
                  <a:cubicBezTo>
                    <a:pt x="2727" y="3026"/>
                    <a:pt x="0" y="8693"/>
                    <a:pt x="1512" y="14075"/>
                  </a:cubicBezTo>
                  <a:cubicBezTo>
                    <a:pt x="2873" y="19022"/>
                    <a:pt x="7416" y="22272"/>
                    <a:pt x="12267" y="22272"/>
                  </a:cubicBezTo>
                  <a:cubicBezTo>
                    <a:pt x="13696" y="22272"/>
                    <a:pt x="15153" y="21989"/>
                    <a:pt x="16562" y="21385"/>
                  </a:cubicBezTo>
                  <a:cubicBezTo>
                    <a:pt x="19205" y="20206"/>
                    <a:pt x="21313" y="18075"/>
                    <a:pt x="22467" y="15408"/>
                  </a:cubicBezTo>
                  <a:cubicBezTo>
                    <a:pt x="23646" y="12586"/>
                    <a:pt x="23479" y="9550"/>
                    <a:pt x="22420" y="6740"/>
                  </a:cubicBezTo>
                  <a:cubicBezTo>
                    <a:pt x="20840" y="2521"/>
                    <a:pt x="16397" y="1"/>
                    <a:pt x="12026"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44;p59">
              <a:extLst>
                <a:ext uri="{FF2B5EF4-FFF2-40B4-BE49-F238E27FC236}">
                  <a16:creationId xmlns:a16="http://schemas.microsoft.com/office/drawing/2014/main" id="{E8FACE6F-5BFE-43D5-9C6B-F35D77D8AE63}"/>
                </a:ext>
              </a:extLst>
            </p:cNvPr>
            <p:cNvSpPr/>
            <p:nvPr/>
          </p:nvSpPr>
          <p:spPr>
            <a:xfrm>
              <a:off x="1532305" y="3031138"/>
              <a:ext cx="536141" cy="398488"/>
            </a:xfrm>
            <a:custGeom>
              <a:avLst/>
              <a:gdLst/>
              <a:ahLst/>
              <a:cxnLst/>
              <a:rect l="l" t="t" r="r" b="b"/>
              <a:pathLst>
                <a:path w="14193" h="10549" extrusionOk="0">
                  <a:moveTo>
                    <a:pt x="4155" y="0"/>
                  </a:moveTo>
                  <a:cubicBezTo>
                    <a:pt x="2730" y="0"/>
                    <a:pt x="1312" y="268"/>
                    <a:pt x="0" y="833"/>
                  </a:cubicBezTo>
                  <a:lnTo>
                    <a:pt x="4168" y="10548"/>
                  </a:lnTo>
                  <a:lnTo>
                    <a:pt x="14193" y="5905"/>
                  </a:lnTo>
                  <a:cubicBezTo>
                    <a:pt x="12358" y="2191"/>
                    <a:pt x="8229" y="0"/>
                    <a:pt x="4155" y="0"/>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45;p59">
              <a:extLst>
                <a:ext uri="{FF2B5EF4-FFF2-40B4-BE49-F238E27FC236}">
                  <a16:creationId xmlns:a16="http://schemas.microsoft.com/office/drawing/2014/main" id="{2D50FE77-4FF7-462A-80A0-20F1B564FD6B}"/>
                </a:ext>
              </a:extLst>
            </p:cNvPr>
            <p:cNvSpPr/>
            <p:nvPr/>
          </p:nvSpPr>
          <p:spPr>
            <a:xfrm>
              <a:off x="1472922" y="3429588"/>
              <a:ext cx="587892" cy="442723"/>
            </a:xfrm>
            <a:custGeom>
              <a:avLst/>
              <a:gdLst/>
              <a:ahLst/>
              <a:cxnLst/>
              <a:rect l="l" t="t" r="r" b="b"/>
              <a:pathLst>
                <a:path w="15563" h="11720" extrusionOk="0">
                  <a:moveTo>
                    <a:pt x="5728" y="0"/>
                  </a:moveTo>
                  <a:lnTo>
                    <a:pt x="1" y="9978"/>
                  </a:lnTo>
                  <a:cubicBezTo>
                    <a:pt x="1799" y="11132"/>
                    <a:pt x="3870" y="11720"/>
                    <a:pt x="5952" y="11720"/>
                  </a:cubicBezTo>
                  <a:cubicBezTo>
                    <a:pt x="7413" y="11720"/>
                    <a:pt x="8880" y="11431"/>
                    <a:pt x="10264" y="10847"/>
                  </a:cubicBezTo>
                  <a:cubicBezTo>
                    <a:pt x="12431" y="9918"/>
                    <a:pt x="14360" y="8156"/>
                    <a:pt x="15562" y="6084"/>
                  </a:cubicBezTo>
                  <a:lnTo>
                    <a:pt x="5728" y="0"/>
                  </a:ln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46;p59">
              <a:extLst>
                <a:ext uri="{FF2B5EF4-FFF2-40B4-BE49-F238E27FC236}">
                  <a16:creationId xmlns:a16="http://schemas.microsoft.com/office/drawing/2014/main" id="{B73539F8-57A5-48F8-B206-7202E94FCBE6}"/>
                </a:ext>
              </a:extLst>
            </p:cNvPr>
            <p:cNvSpPr/>
            <p:nvPr/>
          </p:nvSpPr>
          <p:spPr>
            <a:xfrm>
              <a:off x="1249405" y="3140836"/>
              <a:ext cx="873471" cy="731777"/>
            </a:xfrm>
            <a:custGeom>
              <a:avLst/>
              <a:gdLst/>
              <a:ahLst/>
              <a:cxnLst/>
              <a:rect l="l" t="t" r="r" b="b"/>
              <a:pathLst>
                <a:path w="23123" h="19372" extrusionOk="0">
                  <a:moveTo>
                    <a:pt x="4287" y="0"/>
                  </a:moveTo>
                  <a:lnTo>
                    <a:pt x="4287" y="0"/>
                  </a:lnTo>
                  <a:cubicBezTo>
                    <a:pt x="1227" y="2846"/>
                    <a:pt x="0" y="7156"/>
                    <a:pt x="1131" y="11180"/>
                  </a:cubicBezTo>
                  <a:cubicBezTo>
                    <a:pt x="2493" y="16122"/>
                    <a:pt x="7042" y="19371"/>
                    <a:pt x="11897" y="19371"/>
                  </a:cubicBezTo>
                  <a:cubicBezTo>
                    <a:pt x="13323" y="19371"/>
                    <a:pt x="14775" y="19091"/>
                    <a:pt x="16181" y="18491"/>
                  </a:cubicBezTo>
                  <a:cubicBezTo>
                    <a:pt x="18824" y="17312"/>
                    <a:pt x="20943" y="15169"/>
                    <a:pt x="22086" y="12502"/>
                  </a:cubicBezTo>
                  <a:cubicBezTo>
                    <a:pt x="23098" y="10097"/>
                    <a:pt x="23122" y="7537"/>
                    <a:pt x="22444" y="5096"/>
                  </a:cubicBezTo>
                  <a:lnTo>
                    <a:pt x="22444" y="5096"/>
                  </a:lnTo>
                  <a:cubicBezTo>
                    <a:pt x="19994" y="8483"/>
                    <a:pt x="15884" y="10682"/>
                    <a:pt x="11690" y="10682"/>
                  </a:cubicBezTo>
                  <a:cubicBezTo>
                    <a:pt x="11624" y="10682"/>
                    <a:pt x="11557" y="10681"/>
                    <a:pt x="11490" y="10680"/>
                  </a:cubicBezTo>
                  <a:cubicBezTo>
                    <a:pt x="10525" y="10668"/>
                    <a:pt x="9549" y="10526"/>
                    <a:pt x="8704" y="10061"/>
                  </a:cubicBezTo>
                  <a:cubicBezTo>
                    <a:pt x="8073" y="9716"/>
                    <a:pt x="7549" y="9168"/>
                    <a:pt x="7073" y="8632"/>
                  </a:cubicBezTo>
                  <a:cubicBezTo>
                    <a:pt x="5703" y="7049"/>
                    <a:pt x="4584" y="5203"/>
                    <a:pt x="4203" y="3144"/>
                  </a:cubicBezTo>
                  <a:cubicBezTo>
                    <a:pt x="4001" y="2108"/>
                    <a:pt x="4037" y="1036"/>
                    <a:pt x="4287"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47;p59">
              <a:extLst>
                <a:ext uri="{FF2B5EF4-FFF2-40B4-BE49-F238E27FC236}">
                  <a16:creationId xmlns:a16="http://schemas.microsoft.com/office/drawing/2014/main" id="{0837EAB2-CA2A-42AA-A7BC-CE61B29D6BF5}"/>
                </a:ext>
              </a:extLst>
            </p:cNvPr>
            <p:cNvSpPr/>
            <p:nvPr/>
          </p:nvSpPr>
          <p:spPr>
            <a:xfrm>
              <a:off x="1472922" y="3520890"/>
              <a:ext cx="588346" cy="351723"/>
            </a:xfrm>
            <a:custGeom>
              <a:avLst/>
              <a:gdLst/>
              <a:ahLst/>
              <a:cxnLst/>
              <a:rect l="l" t="t" r="r" b="b"/>
              <a:pathLst>
                <a:path w="15575" h="9311" extrusionOk="0">
                  <a:moveTo>
                    <a:pt x="9633" y="0"/>
                  </a:moveTo>
                  <a:cubicBezTo>
                    <a:pt x="8360" y="417"/>
                    <a:pt x="7030" y="620"/>
                    <a:pt x="5688" y="620"/>
                  </a:cubicBezTo>
                  <a:cubicBezTo>
                    <a:pt x="5650" y="620"/>
                    <a:pt x="5611" y="620"/>
                    <a:pt x="5573" y="619"/>
                  </a:cubicBezTo>
                  <a:cubicBezTo>
                    <a:pt x="5073" y="619"/>
                    <a:pt x="4573" y="572"/>
                    <a:pt x="4073" y="476"/>
                  </a:cubicBezTo>
                  <a:lnTo>
                    <a:pt x="1" y="7561"/>
                  </a:lnTo>
                  <a:cubicBezTo>
                    <a:pt x="370" y="7799"/>
                    <a:pt x="751" y="8013"/>
                    <a:pt x="1144" y="8204"/>
                  </a:cubicBezTo>
                  <a:cubicBezTo>
                    <a:pt x="1334" y="8287"/>
                    <a:pt x="1525" y="8370"/>
                    <a:pt x="1715" y="8454"/>
                  </a:cubicBezTo>
                  <a:lnTo>
                    <a:pt x="1811" y="8501"/>
                  </a:lnTo>
                  <a:cubicBezTo>
                    <a:pt x="1977" y="8561"/>
                    <a:pt x="2132" y="8620"/>
                    <a:pt x="2299" y="8680"/>
                  </a:cubicBezTo>
                  <a:lnTo>
                    <a:pt x="2442" y="8727"/>
                  </a:lnTo>
                  <a:cubicBezTo>
                    <a:pt x="2596" y="8775"/>
                    <a:pt x="2739" y="8823"/>
                    <a:pt x="2906" y="8882"/>
                  </a:cubicBezTo>
                  <a:lnTo>
                    <a:pt x="3061" y="8918"/>
                  </a:lnTo>
                  <a:cubicBezTo>
                    <a:pt x="3215" y="8966"/>
                    <a:pt x="3370" y="9001"/>
                    <a:pt x="3525" y="9037"/>
                  </a:cubicBezTo>
                  <a:lnTo>
                    <a:pt x="3680" y="9073"/>
                  </a:lnTo>
                  <a:cubicBezTo>
                    <a:pt x="3846" y="9108"/>
                    <a:pt x="4001" y="9132"/>
                    <a:pt x="4168" y="9168"/>
                  </a:cubicBezTo>
                  <a:lnTo>
                    <a:pt x="4311" y="9192"/>
                  </a:lnTo>
                  <a:cubicBezTo>
                    <a:pt x="4501" y="9216"/>
                    <a:pt x="4704" y="9239"/>
                    <a:pt x="4906" y="9263"/>
                  </a:cubicBezTo>
                  <a:lnTo>
                    <a:pt x="4930" y="9263"/>
                  </a:lnTo>
                  <a:cubicBezTo>
                    <a:pt x="5144" y="9287"/>
                    <a:pt x="5359" y="9299"/>
                    <a:pt x="5585" y="9311"/>
                  </a:cubicBezTo>
                  <a:lnTo>
                    <a:pt x="6406" y="9311"/>
                  </a:lnTo>
                  <a:cubicBezTo>
                    <a:pt x="6549" y="9311"/>
                    <a:pt x="6704" y="9299"/>
                    <a:pt x="6847" y="9287"/>
                  </a:cubicBezTo>
                  <a:cubicBezTo>
                    <a:pt x="6930" y="9287"/>
                    <a:pt x="7002" y="9263"/>
                    <a:pt x="7073" y="9263"/>
                  </a:cubicBezTo>
                  <a:cubicBezTo>
                    <a:pt x="7216" y="9251"/>
                    <a:pt x="7347" y="9228"/>
                    <a:pt x="7478" y="9216"/>
                  </a:cubicBezTo>
                  <a:lnTo>
                    <a:pt x="7728" y="9180"/>
                  </a:lnTo>
                  <a:cubicBezTo>
                    <a:pt x="7859" y="9156"/>
                    <a:pt x="7990" y="9132"/>
                    <a:pt x="8121" y="9097"/>
                  </a:cubicBezTo>
                  <a:lnTo>
                    <a:pt x="8371" y="9049"/>
                  </a:lnTo>
                  <a:cubicBezTo>
                    <a:pt x="8502" y="9025"/>
                    <a:pt x="8633" y="8989"/>
                    <a:pt x="8776" y="8954"/>
                  </a:cubicBezTo>
                  <a:cubicBezTo>
                    <a:pt x="8847" y="8930"/>
                    <a:pt x="8930" y="8906"/>
                    <a:pt x="9014" y="8882"/>
                  </a:cubicBezTo>
                  <a:cubicBezTo>
                    <a:pt x="9157" y="8847"/>
                    <a:pt x="9300" y="8799"/>
                    <a:pt x="9442" y="8751"/>
                  </a:cubicBezTo>
                  <a:cubicBezTo>
                    <a:pt x="9502" y="8727"/>
                    <a:pt x="9573" y="8704"/>
                    <a:pt x="9645" y="8680"/>
                  </a:cubicBezTo>
                  <a:cubicBezTo>
                    <a:pt x="9847" y="8608"/>
                    <a:pt x="10062" y="8537"/>
                    <a:pt x="10264" y="8442"/>
                  </a:cubicBezTo>
                  <a:cubicBezTo>
                    <a:pt x="10419" y="8370"/>
                    <a:pt x="10562" y="8311"/>
                    <a:pt x="10716" y="8239"/>
                  </a:cubicBezTo>
                  <a:lnTo>
                    <a:pt x="10859" y="8156"/>
                  </a:lnTo>
                  <a:cubicBezTo>
                    <a:pt x="10955" y="8108"/>
                    <a:pt x="11062" y="8061"/>
                    <a:pt x="11157" y="8013"/>
                  </a:cubicBezTo>
                  <a:cubicBezTo>
                    <a:pt x="11216" y="7977"/>
                    <a:pt x="11264" y="7942"/>
                    <a:pt x="11324" y="7906"/>
                  </a:cubicBezTo>
                  <a:cubicBezTo>
                    <a:pt x="11407" y="7858"/>
                    <a:pt x="11490" y="7811"/>
                    <a:pt x="11586" y="7763"/>
                  </a:cubicBezTo>
                  <a:lnTo>
                    <a:pt x="11764" y="7644"/>
                  </a:lnTo>
                  <a:lnTo>
                    <a:pt x="12002" y="7501"/>
                  </a:lnTo>
                  <a:lnTo>
                    <a:pt x="12181" y="7370"/>
                  </a:lnTo>
                  <a:cubicBezTo>
                    <a:pt x="12252" y="7323"/>
                    <a:pt x="12336" y="7263"/>
                    <a:pt x="12395" y="7227"/>
                  </a:cubicBezTo>
                  <a:cubicBezTo>
                    <a:pt x="12550" y="7108"/>
                    <a:pt x="12693" y="7001"/>
                    <a:pt x="12848" y="6882"/>
                  </a:cubicBezTo>
                  <a:lnTo>
                    <a:pt x="12943" y="6799"/>
                  </a:lnTo>
                  <a:cubicBezTo>
                    <a:pt x="13026" y="6727"/>
                    <a:pt x="13110" y="6656"/>
                    <a:pt x="13193" y="6584"/>
                  </a:cubicBezTo>
                  <a:lnTo>
                    <a:pt x="13312" y="6477"/>
                  </a:lnTo>
                  <a:cubicBezTo>
                    <a:pt x="13395" y="6406"/>
                    <a:pt x="13479" y="6334"/>
                    <a:pt x="13562" y="6239"/>
                  </a:cubicBezTo>
                  <a:lnTo>
                    <a:pt x="13657" y="6144"/>
                  </a:lnTo>
                  <a:cubicBezTo>
                    <a:pt x="13752" y="6061"/>
                    <a:pt x="13836" y="5977"/>
                    <a:pt x="13919" y="5894"/>
                  </a:cubicBezTo>
                  <a:lnTo>
                    <a:pt x="13979" y="5822"/>
                  </a:lnTo>
                  <a:cubicBezTo>
                    <a:pt x="14598" y="5179"/>
                    <a:pt x="15134" y="4465"/>
                    <a:pt x="15574" y="3691"/>
                  </a:cubicBezTo>
                  <a:lnTo>
                    <a:pt x="9633" y="0"/>
                  </a:ln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383;p59">
            <a:extLst>
              <a:ext uri="{FF2B5EF4-FFF2-40B4-BE49-F238E27FC236}">
                <a16:creationId xmlns:a16="http://schemas.microsoft.com/office/drawing/2014/main" id="{6A4985A3-7BC9-4A82-83F2-704EE71590B6}"/>
              </a:ext>
            </a:extLst>
          </p:cNvPr>
          <p:cNvGrpSpPr/>
          <p:nvPr/>
        </p:nvGrpSpPr>
        <p:grpSpPr>
          <a:xfrm>
            <a:off x="2248816" y="2350130"/>
            <a:ext cx="485558" cy="492431"/>
            <a:chOff x="2761361" y="3101174"/>
            <a:chExt cx="893199" cy="905843"/>
          </a:xfrm>
        </p:grpSpPr>
        <p:sp>
          <p:nvSpPr>
            <p:cNvPr id="18" name="Google Shape;1384;p59">
              <a:extLst>
                <a:ext uri="{FF2B5EF4-FFF2-40B4-BE49-F238E27FC236}">
                  <a16:creationId xmlns:a16="http://schemas.microsoft.com/office/drawing/2014/main" id="{F8AB7270-ECCE-4BD4-907B-494F7ED9B231}"/>
                </a:ext>
              </a:extLst>
            </p:cNvPr>
            <p:cNvSpPr/>
            <p:nvPr/>
          </p:nvSpPr>
          <p:spPr>
            <a:xfrm>
              <a:off x="2959133" y="3136539"/>
              <a:ext cx="241574" cy="181980"/>
            </a:xfrm>
            <a:custGeom>
              <a:avLst/>
              <a:gdLst/>
              <a:ahLst/>
              <a:cxnLst/>
              <a:rect l="l" t="t" r="r" b="b"/>
              <a:pathLst>
                <a:path w="17243" h="12987" extrusionOk="0">
                  <a:moveTo>
                    <a:pt x="4856" y="0"/>
                  </a:moveTo>
                  <a:cubicBezTo>
                    <a:pt x="3363" y="0"/>
                    <a:pt x="1743" y="253"/>
                    <a:pt x="1" y="854"/>
                  </a:cubicBezTo>
                  <a:cubicBezTo>
                    <a:pt x="1" y="854"/>
                    <a:pt x="2751" y="12987"/>
                    <a:pt x="14058" y="12987"/>
                  </a:cubicBezTo>
                  <a:cubicBezTo>
                    <a:pt x="14567" y="12987"/>
                    <a:pt x="15094" y="12962"/>
                    <a:pt x="15638" y="12911"/>
                  </a:cubicBezTo>
                  <a:lnTo>
                    <a:pt x="17243" y="7314"/>
                  </a:lnTo>
                  <a:cubicBezTo>
                    <a:pt x="17243" y="7314"/>
                    <a:pt x="12884" y="0"/>
                    <a:pt x="48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85;p59">
              <a:extLst>
                <a:ext uri="{FF2B5EF4-FFF2-40B4-BE49-F238E27FC236}">
                  <a16:creationId xmlns:a16="http://schemas.microsoft.com/office/drawing/2014/main" id="{2D86A759-C9FB-4129-8F9A-C93C200AB11F}"/>
                </a:ext>
              </a:extLst>
            </p:cNvPr>
            <p:cNvSpPr/>
            <p:nvPr/>
          </p:nvSpPr>
          <p:spPr>
            <a:xfrm>
              <a:off x="3156327" y="3101174"/>
              <a:ext cx="144793" cy="395615"/>
            </a:xfrm>
            <a:custGeom>
              <a:avLst/>
              <a:gdLst/>
              <a:ahLst/>
              <a:cxnLst/>
              <a:rect l="l" t="t" r="r" b="b"/>
              <a:pathLst>
                <a:path w="10335" h="28233" extrusionOk="0">
                  <a:moveTo>
                    <a:pt x="5547" y="1"/>
                  </a:moveTo>
                  <a:cubicBezTo>
                    <a:pt x="5523" y="1"/>
                    <a:pt x="5498" y="2"/>
                    <a:pt x="5473" y="3"/>
                  </a:cubicBezTo>
                  <a:cubicBezTo>
                    <a:pt x="494" y="332"/>
                    <a:pt x="0" y="24776"/>
                    <a:pt x="0" y="24776"/>
                  </a:cubicBezTo>
                  <a:lnTo>
                    <a:pt x="2716" y="28232"/>
                  </a:lnTo>
                  <a:cubicBezTo>
                    <a:pt x="2716" y="28232"/>
                    <a:pt x="10334" y="1"/>
                    <a:pt x="5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86;p59">
              <a:extLst>
                <a:ext uri="{FF2B5EF4-FFF2-40B4-BE49-F238E27FC236}">
                  <a16:creationId xmlns:a16="http://schemas.microsoft.com/office/drawing/2014/main" id="{528AC0C9-A2B4-4541-9DAA-7212EECFFFBA}"/>
                </a:ext>
              </a:extLst>
            </p:cNvPr>
            <p:cNvSpPr/>
            <p:nvPr/>
          </p:nvSpPr>
          <p:spPr>
            <a:xfrm>
              <a:off x="2761361" y="3364453"/>
              <a:ext cx="893199" cy="642564"/>
            </a:xfrm>
            <a:custGeom>
              <a:avLst/>
              <a:gdLst/>
              <a:ahLst/>
              <a:cxnLst/>
              <a:rect l="l" t="t" r="r" b="b"/>
              <a:pathLst>
                <a:path w="65019" h="46428" extrusionOk="0">
                  <a:moveTo>
                    <a:pt x="49958" y="0"/>
                  </a:moveTo>
                  <a:lnTo>
                    <a:pt x="49958" y="0"/>
                  </a:lnTo>
                  <a:cubicBezTo>
                    <a:pt x="50657" y="2963"/>
                    <a:pt x="50904" y="5885"/>
                    <a:pt x="50122" y="8148"/>
                  </a:cubicBezTo>
                  <a:cubicBezTo>
                    <a:pt x="49113" y="11141"/>
                    <a:pt x="47407" y="12016"/>
                    <a:pt x="45758" y="12016"/>
                  </a:cubicBezTo>
                  <a:cubicBezTo>
                    <a:pt x="43440" y="12016"/>
                    <a:pt x="41234" y="10288"/>
                    <a:pt x="41234" y="10288"/>
                  </a:cubicBezTo>
                  <a:lnTo>
                    <a:pt x="41234" y="10288"/>
                  </a:lnTo>
                  <a:cubicBezTo>
                    <a:pt x="41234" y="10288"/>
                    <a:pt x="43867" y="18271"/>
                    <a:pt x="39547" y="20575"/>
                  </a:cubicBezTo>
                  <a:cubicBezTo>
                    <a:pt x="39001" y="20875"/>
                    <a:pt x="38457" y="21005"/>
                    <a:pt x="37924" y="21005"/>
                  </a:cubicBezTo>
                  <a:cubicBezTo>
                    <a:pt x="34275" y="21005"/>
                    <a:pt x="31111" y="14897"/>
                    <a:pt x="31111" y="14897"/>
                  </a:cubicBezTo>
                  <a:cubicBezTo>
                    <a:pt x="31111" y="14897"/>
                    <a:pt x="29663" y="23349"/>
                    <a:pt x="23905" y="23349"/>
                  </a:cubicBezTo>
                  <a:cubicBezTo>
                    <a:pt x="23758" y="23349"/>
                    <a:pt x="23609" y="23344"/>
                    <a:pt x="23457" y="23332"/>
                  </a:cubicBezTo>
                  <a:cubicBezTo>
                    <a:pt x="18477" y="22962"/>
                    <a:pt x="19671" y="16296"/>
                    <a:pt x="20288" y="13827"/>
                  </a:cubicBezTo>
                  <a:lnTo>
                    <a:pt x="20288" y="13827"/>
                  </a:lnTo>
                  <a:cubicBezTo>
                    <a:pt x="19806" y="15052"/>
                    <a:pt x="18319" y="17113"/>
                    <a:pt x="14046" y="17113"/>
                  </a:cubicBezTo>
                  <a:cubicBezTo>
                    <a:pt x="13582" y="17113"/>
                    <a:pt x="13084" y="17089"/>
                    <a:pt x="12552" y="17036"/>
                  </a:cubicBezTo>
                  <a:cubicBezTo>
                    <a:pt x="9095" y="16666"/>
                    <a:pt x="7367" y="13374"/>
                    <a:pt x="6544" y="9876"/>
                  </a:cubicBezTo>
                  <a:cubicBezTo>
                    <a:pt x="5350" y="11687"/>
                    <a:pt x="4363" y="13621"/>
                    <a:pt x="3663" y="15637"/>
                  </a:cubicBezTo>
                  <a:cubicBezTo>
                    <a:pt x="1" y="26542"/>
                    <a:pt x="13498" y="43702"/>
                    <a:pt x="13498" y="43702"/>
                  </a:cubicBezTo>
                  <a:cubicBezTo>
                    <a:pt x="13498" y="43702"/>
                    <a:pt x="28181" y="46428"/>
                    <a:pt x="38491" y="46428"/>
                  </a:cubicBezTo>
                  <a:cubicBezTo>
                    <a:pt x="42000" y="46428"/>
                    <a:pt x="45003" y="46112"/>
                    <a:pt x="46748" y="45266"/>
                  </a:cubicBezTo>
                  <a:cubicBezTo>
                    <a:pt x="53661" y="41891"/>
                    <a:pt x="65019" y="14279"/>
                    <a:pt x="53826" y="2963"/>
                  </a:cubicBezTo>
                  <a:cubicBezTo>
                    <a:pt x="52674" y="1770"/>
                    <a:pt x="51357" y="782"/>
                    <a:pt x="499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87;p59">
              <a:extLst>
                <a:ext uri="{FF2B5EF4-FFF2-40B4-BE49-F238E27FC236}">
                  <a16:creationId xmlns:a16="http://schemas.microsoft.com/office/drawing/2014/main" id="{B6113BD5-6F45-48B6-83F5-87C06F5B00FD}"/>
                </a:ext>
              </a:extLst>
            </p:cNvPr>
            <p:cNvSpPr/>
            <p:nvPr/>
          </p:nvSpPr>
          <p:spPr>
            <a:xfrm>
              <a:off x="3037554" y="3550369"/>
              <a:ext cx="3474" cy="12695"/>
            </a:xfrm>
            <a:custGeom>
              <a:avLst/>
              <a:gdLst/>
              <a:ahLst/>
              <a:cxnLst/>
              <a:rect l="l" t="t" r="r" b="b"/>
              <a:pathLst>
                <a:path w="248" h="906" extrusionOk="0">
                  <a:moveTo>
                    <a:pt x="247" y="0"/>
                  </a:moveTo>
                  <a:cubicBezTo>
                    <a:pt x="247" y="1"/>
                    <a:pt x="124" y="330"/>
                    <a:pt x="0" y="906"/>
                  </a:cubicBezTo>
                  <a:cubicBezTo>
                    <a:pt x="124" y="618"/>
                    <a:pt x="206" y="288"/>
                    <a:pt x="247" y="0"/>
                  </a:cubicBezTo>
                  <a:close/>
                </a:path>
              </a:pathLst>
            </a:custGeom>
            <a:solidFill>
              <a:srgbClr val="C44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88;p59">
              <a:extLst>
                <a:ext uri="{FF2B5EF4-FFF2-40B4-BE49-F238E27FC236}">
                  <a16:creationId xmlns:a16="http://schemas.microsoft.com/office/drawing/2014/main" id="{ADF68436-A005-47D5-BBA3-0E3059081C93}"/>
                </a:ext>
              </a:extLst>
            </p:cNvPr>
            <p:cNvSpPr/>
            <p:nvPr/>
          </p:nvSpPr>
          <p:spPr>
            <a:xfrm>
              <a:off x="2844395" y="3350425"/>
              <a:ext cx="621512" cy="346095"/>
            </a:xfrm>
            <a:custGeom>
              <a:avLst/>
              <a:gdLst/>
              <a:ahLst/>
              <a:cxnLst/>
              <a:rect l="l" t="t" r="r" b="b"/>
              <a:pathLst>
                <a:path w="44362" h="24699" extrusionOk="0">
                  <a:moveTo>
                    <a:pt x="14033" y="14270"/>
                  </a:moveTo>
                  <a:cubicBezTo>
                    <a:pt x="13992" y="14558"/>
                    <a:pt x="13910" y="14888"/>
                    <a:pt x="13786" y="15176"/>
                  </a:cubicBezTo>
                  <a:cubicBezTo>
                    <a:pt x="13910" y="14600"/>
                    <a:pt x="14033" y="14271"/>
                    <a:pt x="14033" y="14270"/>
                  </a:cubicBezTo>
                  <a:close/>
                  <a:moveTo>
                    <a:pt x="38191" y="0"/>
                  </a:moveTo>
                  <a:cubicBezTo>
                    <a:pt x="31179" y="0"/>
                    <a:pt x="25391" y="6627"/>
                    <a:pt x="23530" y="6627"/>
                  </a:cubicBezTo>
                  <a:cubicBezTo>
                    <a:pt x="23405" y="6627"/>
                    <a:pt x="23298" y="6597"/>
                    <a:pt x="23210" y="6534"/>
                  </a:cubicBezTo>
                  <a:cubicBezTo>
                    <a:pt x="19990" y="4300"/>
                    <a:pt x="16760" y="3320"/>
                    <a:pt x="13706" y="3320"/>
                  </a:cubicBezTo>
                  <a:cubicBezTo>
                    <a:pt x="8209" y="3320"/>
                    <a:pt x="3281" y="6491"/>
                    <a:pt x="1" y="11225"/>
                  </a:cubicBezTo>
                  <a:cubicBezTo>
                    <a:pt x="865" y="14723"/>
                    <a:pt x="2552" y="18056"/>
                    <a:pt x="6050" y="18385"/>
                  </a:cubicBezTo>
                  <a:cubicBezTo>
                    <a:pt x="6610" y="18445"/>
                    <a:pt x="7131" y="18472"/>
                    <a:pt x="7615" y="18472"/>
                  </a:cubicBezTo>
                  <a:cubicBezTo>
                    <a:pt x="11826" y="18472"/>
                    <a:pt x="13270" y="16394"/>
                    <a:pt x="13786" y="15176"/>
                  </a:cubicBezTo>
                  <a:lnTo>
                    <a:pt x="13786" y="15176"/>
                  </a:lnTo>
                  <a:cubicBezTo>
                    <a:pt x="13169" y="17645"/>
                    <a:pt x="11976" y="24311"/>
                    <a:pt x="16955" y="24681"/>
                  </a:cubicBezTo>
                  <a:cubicBezTo>
                    <a:pt x="17106" y="24693"/>
                    <a:pt x="17254" y="24698"/>
                    <a:pt x="17400" y="24698"/>
                  </a:cubicBezTo>
                  <a:cubicBezTo>
                    <a:pt x="23120" y="24698"/>
                    <a:pt x="24568" y="16246"/>
                    <a:pt x="24568" y="16246"/>
                  </a:cubicBezTo>
                  <a:cubicBezTo>
                    <a:pt x="24568" y="16246"/>
                    <a:pt x="27696" y="22315"/>
                    <a:pt x="31362" y="22315"/>
                  </a:cubicBezTo>
                  <a:cubicBezTo>
                    <a:pt x="31900" y="22315"/>
                    <a:pt x="32450" y="22184"/>
                    <a:pt x="33004" y="21883"/>
                  </a:cubicBezTo>
                  <a:cubicBezTo>
                    <a:pt x="37324" y="19579"/>
                    <a:pt x="34691" y="11596"/>
                    <a:pt x="34691" y="11596"/>
                  </a:cubicBezTo>
                  <a:lnTo>
                    <a:pt x="34691" y="11596"/>
                  </a:lnTo>
                  <a:cubicBezTo>
                    <a:pt x="34691" y="11596"/>
                    <a:pt x="36883" y="13324"/>
                    <a:pt x="39197" y="13324"/>
                  </a:cubicBezTo>
                  <a:cubicBezTo>
                    <a:pt x="40844" y="13324"/>
                    <a:pt x="42553" y="12449"/>
                    <a:pt x="43579" y="9456"/>
                  </a:cubicBezTo>
                  <a:cubicBezTo>
                    <a:pt x="44361" y="7193"/>
                    <a:pt x="44114" y="4271"/>
                    <a:pt x="43374" y="1308"/>
                  </a:cubicBezTo>
                  <a:cubicBezTo>
                    <a:pt x="41601" y="377"/>
                    <a:pt x="39861" y="0"/>
                    <a:pt x="3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1389;p59">
            <a:extLst>
              <a:ext uri="{FF2B5EF4-FFF2-40B4-BE49-F238E27FC236}">
                <a16:creationId xmlns:a16="http://schemas.microsoft.com/office/drawing/2014/main" id="{EEDB7442-EF44-4779-955B-B96FCBF42BA9}"/>
              </a:ext>
            </a:extLst>
          </p:cNvPr>
          <p:cNvGrpSpPr/>
          <p:nvPr/>
        </p:nvGrpSpPr>
        <p:grpSpPr>
          <a:xfrm>
            <a:off x="2317754" y="3017931"/>
            <a:ext cx="404841" cy="531349"/>
            <a:chOff x="4293050" y="2619656"/>
            <a:chExt cx="1317414" cy="1729091"/>
          </a:xfrm>
        </p:grpSpPr>
        <p:sp>
          <p:nvSpPr>
            <p:cNvPr id="24" name="Google Shape;1390;p59">
              <a:extLst>
                <a:ext uri="{FF2B5EF4-FFF2-40B4-BE49-F238E27FC236}">
                  <a16:creationId xmlns:a16="http://schemas.microsoft.com/office/drawing/2014/main" id="{4840EF78-4860-4A9F-91F0-C0E962F44280}"/>
                </a:ext>
              </a:extLst>
            </p:cNvPr>
            <p:cNvSpPr/>
            <p:nvPr/>
          </p:nvSpPr>
          <p:spPr>
            <a:xfrm>
              <a:off x="4776769" y="3876805"/>
              <a:ext cx="163973" cy="363829"/>
            </a:xfrm>
            <a:custGeom>
              <a:avLst/>
              <a:gdLst/>
              <a:ahLst/>
              <a:cxnLst/>
              <a:rect l="l" t="t" r="r" b="b"/>
              <a:pathLst>
                <a:path w="14856" h="32963" extrusionOk="0">
                  <a:moveTo>
                    <a:pt x="12428" y="1"/>
                  </a:moveTo>
                  <a:lnTo>
                    <a:pt x="0" y="2758"/>
                  </a:lnTo>
                  <a:lnTo>
                    <a:pt x="9218" y="32962"/>
                  </a:lnTo>
                  <a:lnTo>
                    <a:pt x="14856" y="32962"/>
                  </a:lnTo>
                  <a:lnTo>
                    <a:pt x="124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91;p59">
              <a:extLst>
                <a:ext uri="{FF2B5EF4-FFF2-40B4-BE49-F238E27FC236}">
                  <a16:creationId xmlns:a16="http://schemas.microsoft.com/office/drawing/2014/main" id="{EF62D1DE-F910-48E3-9AAC-D77AF679A62F}"/>
                </a:ext>
              </a:extLst>
            </p:cNvPr>
            <p:cNvSpPr/>
            <p:nvPr/>
          </p:nvSpPr>
          <p:spPr>
            <a:xfrm>
              <a:off x="4565699" y="4194729"/>
              <a:ext cx="666190" cy="154017"/>
            </a:xfrm>
            <a:custGeom>
              <a:avLst/>
              <a:gdLst/>
              <a:ahLst/>
              <a:cxnLst/>
              <a:rect l="l" t="t" r="r" b="b"/>
              <a:pathLst>
                <a:path w="60357" h="13954" extrusionOk="0">
                  <a:moveTo>
                    <a:pt x="31242" y="1"/>
                  </a:moveTo>
                  <a:cubicBezTo>
                    <a:pt x="31139" y="1"/>
                    <a:pt x="31037" y="1"/>
                    <a:pt x="30934" y="2"/>
                  </a:cubicBezTo>
                  <a:cubicBezTo>
                    <a:pt x="15831" y="125"/>
                    <a:pt x="4597" y="8890"/>
                    <a:pt x="565" y="12471"/>
                  </a:cubicBezTo>
                  <a:cubicBezTo>
                    <a:pt x="0" y="12995"/>
                    <a:pt x="344" y="13953"/>
                    <a:pt x="1132" y="13953"/>
                  </a:cubicBezTo>
                  <a:cubicBezTo>
                    <a:pt x="1149" y="13953"/>
                    <a:pt x="1165" y="13953"/>
                    <a:pt x="1182" y="13952"/>
                  </a:cubicBezTo>
                  <a:lnTo>
                    <a:pt x="59204" y="13952"/>
                  </a:lnTo>
                  <a:cubicBezTo>
                    <a:pt x="59945" y="13952"/>
                    <a:pt x="60356" y="13088"/>
                    <a:pt x="59821" y="12512"/>
                  </a:cubicBezTo>
                  <a:cubicBezTo>
                    <a:pt x="56388" y="8956"/>
                    <a:pt x="46297" y="1"/>
                    <a:pt x="31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92;p59">
              <a:extLst>
                <a:ext uri="{FF2B5EF4-FFF2-40B4-BE49-F238E27FC236}">
                  <a16:creationId xmlns:a16="http://schemas.microsoft.com/office/drawing/2014/main" id="{5697B344-D7F4-4A2D-A8AC-4E898E58D29C}"/>
                </a:ext>
              </a:extLst>
            </p:cNvPr>
            <p:cNvSpPr/>
            <p:nvPr/>
          </p:nvSpPr>
          <p:spPr>
            <a:xfrm>
              <a:off x="5250951" y="3470758"/>
              <a:ext cx="160342" cy="166699"/>
            </a:xfrm>
            <a:custGeom>
              <a:avLst/>
              <a:gdLst/>
              <a:ahLst/>
              <a:cxnLst/>
              <a:rect l="l" t="t" r="r" b="b"/>
              <a:pathLst>
                <a:path w="14527" h="15103" extrusionOk="0">
                  <a:moveTo>
                    <a:pt x="4857" y="0"/>
                  </a:moveTo>
                  <a:lnTo>
                    <a:pt x="1" y="5514"/>
                  </a:lnTo>
                  <a:lnTo>
                    <a:pt x="7038" y="15102"/>
                  </a:lnTo>
                  <a:lnTo>
                    <a:pt x="14527" y="11028"/>
                  </a:lnTo>
                  <a:lnTo>
                    <a:pt x="4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93;p59">
              <a:extLst>
                <a:ext uri="{FF2B5EF4-FFF2-40B4-BE49-F238E27FC236}">
                  <a16:creationId xmlns:a16="http://schemas.microsoft.com/office/drawing/2014/main" id="{098CDA95-BB69-46C6-B1A0-9B48C45D49A0}"/>
                </a:ext>
              </a:extLst>
            </p:cNvPr>
            <p:cNvSpPr/>
            <p:nvPr/>
          </p:nvSpPr>
          <p:spPr>
            <a:xfrm>
              <a:off x="4386152" y="2732592"/>
              <a:ext cx="141721" cy="100022"/>
            </a:xfrm>
            <a:custGeom>
              <a:avLst/>
              <a:gdLst/>
              <a:ahLst/>
              <a:cxnLst/>
              <a:rect l="l" t="t" r="r" b="b"/>
              <a:pathLst>
                <a:path w="12840" h="9062" extrusionOk="0">
                  <a:moveTo>
                    <a:pt x="5724" y="0"/>
                  </a:moveTo>
                  <a:cubicBezTo>
                    <a:pt x="4937" y="0"/>
                    <a:pt x="4176" y="287"/>
                    <a:pt x="3499" y="996"/>
                  </a:cubicBezTo>
                  <a:cubicBezTo>
                    <a:pt x="1" y="4700"/>
                    <a:pt x="9795" y="9062"/>
                    <a:pt x="9795" y="9062"/>
                  </a:cubicBezTo>
                  <a:lnTo>
                    <a:pt x="12840" y="5111"/>
                  </a:lnTo>
                  <a:cubicBezTo>
                    <a:pt x="12840" y="5111"/>
                    <a:pt x="9047" y="0"/>
                    <a:pt x="57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94;p59">
              <a:extLst>
                <a:ext uri="{FF2B5EF4-FFF2-40B4-BE49-F238E27FC236}">
                  <a16:creationId xmlns:a16="http://schemas.microsoft.com/office/drawing/2014/main" id="{2A2C6980-58F5-4D70-964D-F65FF1F5F4F2}"/>
                </a:ext>
              </a:extLst>
            </p:cNvPr>
            <p:cNvSpPr/>
            <p:nvPr/>
          </p:nvSpPr>
          <p:spPr>
            <a:xfrm>
              <a:off x="4538315" y="2619656"/>
              <a:ext cx="735815" cy="1065030"/>
            </a:xfrm>
            <a:custGeom>
              <a:avLst/>
              <a:gdLst/>
              <a:ahLst/>
              <a:cxnLst/>
              <a:rect l="l" t="t" r="r" b="b"/>
              <a:pathLst>
                <a:path w="66665" h="96492" extrusionOk="0">
                  <a:moveTo>
                    <a:pt x="32712" y="1"/>
                  </a:moveTo>
                  <a:cubicBezTo>
                    <a:pt x="26508" y="1"/>
                    <a:pt x="20293" y="1173"/>
                    <a:pt x="14403" y="3533"/>
                  </a:cubicBezTo>
                  <a:cubicBezTo>
                    <a:pt x="13457" y="9047"/>
                    <a:pt x="12346" y="15425"/>
                    <a:pt x="11646" y="17030"/>
                  </a:cubicBezTo>
                  <a:cubicBezTo>
                    <a:pt x="10412" y="19911"/>
                    <a:pt x="288" y="29375"/>
                    <a:pt x="124" y="33696"/>
                  </a:cubicBezTo>
                  <a:cubicBezTo>
                    <a:pt x="0" y="38017"/>
                    <a:pt x="9177" y="38182"/>
                    <a:pt x="9342" y="39704"/>
                  </a:cubicBezTo>
                  <a:cubicBezTo>
                    <a:pt x="9506" y="41227"/>
                    <a:pt x="5803" y="45054"/>
                    <a:pt x="7942" y="48140"/>
                  </a:cubicBezTo>
                  <a:cubicBezTo>
                    <a:pt x="8808" y="49372"/>
                    <a:pt x="10482" y="49668"/>
                    <a:pt x="12209" y="49668"/>
                  </a:cubicBezTo>
                  <a:cubicBezTo>
                    <a:pt x="13805" y="49668"/>
                    <a:pt x="15448" y="49415"/>
                    <a:pt x="16540" y="49415"/>
                  </a:cubicBezTo>
                  <a:cubicBezTo>
                    <a:pt x="17187" y="49415"/>
                    <a:pt x="17641" y="49504"/>
                    <a:pt x="17777" y="49786"/>
                  </a:cubicBezTo>
                  <a:cubicBezTo>
                    <a:pt x="18395" y="51062"/>
                    <a:pt x="19465" y="56576"/>
                    <a:pt x="21275" y="58428"/>
                  </a:cubicBezTo>
                  <a:cubicBezTo>
                    <a:pt x="23127" y="60238"/>
                    <a:pt x="14074" y="63613"/>
                    <a:pt x="15308" y="67769"/>
                  </a:cubicBezTo>
                  <a:cubicBezTo>
                    <a:pt x="16543" y="71884"/>
                    <a:pt x="34155" y="71760"/>
                    <a:pt x="35102" y="73736"/>
                  </a:cubicBezTo>
                  <a:cubicBezTo>
                    <a:pt x="36007" y="75711"/>
                    <a:pt x="30658" y="77563"/>
                    <a:pt x="32016" y="79703"/>
                  </a:cubicBezTo>
                  <a:cubicBezTo>
                    <a:pt x="33374" y="81842"/>
                    <a:pt x="40616" y="80937"/>
                    <a:pt x="41192" y="83530"/>
                  </a:cubicBezTo>
                  <a:cubicBezTo>
                    <a:pt x="41604" y="85258"/>
                    <a:pt x="43908" y="91513"/>
                    <a:pt x="46336" y="96492"/>
                  </a:cubicBezTo>
                  <a:cubicBezTo>
                    <a:pt x="50945" y="95134"/>
                    <a:pt x="55348" y="93159"/>
                    <a:pt x="59381" y="90525"/>
                  </a:cubicBezTo>
                  <a:cubicBezTo>
                    <a:pt x="61644" y="80772"/>
                    <a:pt x="57323" y="73118"/>
                    <a:pt x="57488" y="72049"/>
                  </a:cubicBezTo>
                  <a:cubicBezTo>
                    <a:pt x="57611" y="70814"/>
                    <a:pt x="66664" y="67604"/>
                    <a:pt x="64072" y="59950"/>
                  </a:cubicBezTo>
                  <a:cubicBezTo>
                    <a:pt x="62816" y="56244"/>
                    <a:pt x="58463" y="55442"/>
                    <a:pt x="54218" y="55442"/>
                  </a:cubicBezTo>
                  <a:cubicBezTo>
                    <a:pt x="50981" y="55442"/>
                    <a:pt x="47808" y="55908"/>
                    <a:pt x="46118" y="55908"/>
                  </a:cubicBezTo>
                  <a:cubicBezTo>
                    <a:pt x="45447" y="55908"/>
                    <a:pt x="45010" y="55834"/>
                    <a:pt x="44896" y="55629"/>
                  </a:cubicBezTo>
                  <a:cubicBezTo>
                    <a:pt x="44155" y="54272"/>
                    <a:pt x="47365" y="54889"/>
                    <a:pt x="45966" y="50897"/>
                  </a:cubicBezTo>
                  <a:cubicBezTo>
                    <a:pt x="45734" y="50217"/>
                    <a:pt x="45083" y="49942"/>
                    <a:pt x="44163" y="49942"/>
                  </a:cubicBezTo>
                  <a:cubicBezTo>
                    <a:pt x="40287" y="49942"/>
                    <a:pt x="31649" y="54823"/>
                    <a:pt x="29581" y="54823"/>
                  </a:cubicBezTo>
                  <a:cubicBezTo>
                    <a:pt x="29261" y="54823"/>
                    <a:pt x="29098" y="54706"/>
                    <a:pt x="29135" y="54436"/>
                  </a:cubicBezTo>
                  <a:cubicBezTo>
                    <a:pt x="29423" y="51967"/>
                    <a:pt x="25884" y="48428"/>
                    <a:pt x="26213" y="47358"/>
                  </a:cubicBezTo>
                  <a:cubicBezTo>
                    <a:pt x="26501" y="46288"/>
                    <a:pt x="36336" y="40486"/>
                    <a:pt x="39382" y="36042"/>
                  </a:cubicBezTo>
                  <a:cubicBezTo>
                    <a:pt x="42468" y="31556"/>
                    <a:pt x="38641" y="30363"/>
                    <a:pt x="38764" y="29581"/>
                  </a:cubicBezTo>
                  <a:cubicBezTo>
                    <a:pt x="38929" y="28799"/>
                    <a:pt x="47817" y="25919"/>
                    <a:pt x="52097" y="19911"/>
                  </a:cubicBezTo>
                  <a:cubicBezTo>
                    <a:pt x="54237" y="16948"/>
                    <a:pt x="55019" y="10858"/>
                    <a:pt x="55266" y="5467"/>
                  </a:cubicBezTo>
                  <a:cubicBezTo>
                    <a:pt x="48202" y="1832"/>
                    <a:pt x="40465" y="1"/>
                    <a:pt x="327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95;p59">
              <a:extLst>
                <a:ext uri="{FF2B5EF4-FFF2-40B4-BE49-F238E27FC236}">
                  <a16:creationId xmlns:a16="http://schemas.microsoft.com/office/drawing/2014/main" id="{0521F066-A736-4A8E-80E7-B8528DA0D4B4}"/>
                </a:ext>
              </a:extLst>
            </p:cNvPr>
            <p:cNvSpPr/>
            <p:nvPr/>
          </p:nvSpPr>
          <p:spPr>
            <a:xfrm>
              <a:off x="4293050" y="2658641"/>
              <a:ext cx="756709" cy="1046686"/>
            </a:xfrm>
            <a:custGeom>
              <a:avLst/>
              <a:gdLst/>
              <a:ahLst/>
              <a:cxnLst/>
              <a:rect l="l" t="t" r="r" b="b"/>
              <a:pathLst>
                <a:path w="68558" h="94830" extrusionOk="0">
                  <a:moveTo>
                    <a:pt x="36624" y="1"/>
                  </a:moveTo>
                  <a:lnTo>
                    <a:pt x="36624" y="1"/>
                  </a:lnTo>
                  <a:cubicBezTo>
                    <a:pt x="12345" y="9795"/>
                    <a:pt x="0" y="36872"/>
                    <a:pt x="8518" y="61603"/>
                  </a:cubicBezTo>
                  <a:cubicBezTo>
                    <a:pt x="15507" y="81928"/>
                    <a:pt x="34518" y="94829"/>
                    <a:pt x="55006" y="94829"/>
                  </a:cubicBezTo>
                  <a:cubicBezTo>
                    <a:pt x="59489" y="94829"/>
                    <a:pt x="64043" y="94212"/>
                    <a:pt x="68557" y="92919"/>
                  </a:cubicBezTo>
                  <a:cubicBezTo>
                    <a:pt x="66129" y="87940"/>
                    <a:pt x="63866" y="81685"/>
                    <a:pt x="63413" y="79998"/>
                  </a:cubicBezTo>
                  <a:cubicBezTo>
                    <a:pt x="62837" y="77405"/>
                    <a:pt x="55636" y="78352"/>
                    <a:pt x="54237" y="76171"/>
                  </a:cubicBezTo>
                  <a:cubicBezTo>
                    <a:pt x="52879" y="74031"/>
                    <a:pt x="58228" y="72179"/>
                    <a:pt x="57323" y="70204"/>
                  </a:cubicBezTo>
                  <a:cubicBezTo>
                    <a:pt x="56459" y="68228"/>
                    <a:pt x="38805" y="68352"/>
                    <a:pt x="37571" y="64237"/>
                  </a:cubicBezTo>
                  <a:cubicBezTo>
                    <a:pt x="36336" y="60081"/>
                    <a:pt x="45389" y="56706"/>
                    <a:pt x="43537" y="54896"/>
                  </a:cubicBezTo>
                  <a:cubicBezTo>
                    <a:pt x="41686" y="53044"/>
                    <a:pt x="40616" y="47530"/>
                    <a:pt x="39998" y="46254"/>
                  </a:cubicBezTo>
                  <a:cubicBezTo>
                    <a:pt x="39862" y="45972"/>
                    <a:pt x="39410" y="45883"/>
                    <a:pt x="38766" y="45883"/>
                  </a:cubicBezTo>
                  <a:cubicBezTo>
                    <a:pt x="37678" y="45883"/>
                    <a:pt x="36042" y="46136"/>
                    <a:pt x="34447" y="46136"/>
                  </a:cubicBezTo>
                  <a:cubicBezTo>
                    <a:pt x="32722" y="46136"/>
                    <a:pt x="31046" y="45840"/>
                    <a:pt x="30163" y="44608"/>
                  </a:cubicBezTo>
                  <a:cubicBezTo>
                    <a:pt x="28024" y="41522"/>
                    <a:pt x="31727" y="37695"/>
                    <a:pt x="31563" y="36172"/>
                  </a:cubicBezTo>
                  <a:cubicBezTo>
                    <a:pt x="31398" y="34650"/>
                    <a:pt x="22221" y="34485"/>
                    <a:pt x="22386" y="30164"/>
                  </a:cubicBezTo>
                  <a:cubicBezTo>
                    <a:pt x="22509" y="25802"/>
                    <a:pt x="32674" y="16379"/>
                    <a:pt x="33867" y="13498"/>
                  </a:cubicBezTo>
                  <a:cubicBezTo>
                    <a:pt x="34525" y="11893"/>
                    <a:pt x="35678" y="5515"/>
                    <a:pt x="366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96;p59">
              <a:extLst>
                <a:ext uri="{FF2B5EF4-FFF2-40B4-BE49-F238E27FC236}">
                  <a16:creationId xmlns:a16="http://schemas.microsoft.com/office/drawing/2014/main" id="{61691223-A57E-4519-ABBC-B666CFB30EA3}"/>
                </a:ext>
              </a:extLst>
            </p:cNvPr>
            <p:cNvSpPr/>
            <p:nvPr/>
          </p:nvSpPr>
          <p:spPr>
            <a:xfrm>
              <a:off x="4516063" y="3313816"/>
              <a:ext cx="1094401" cy="633862"/>
            </a:xfrm>
            <a:custGeom>
              <a:avLst/>
              <a:gdLst/>
              <a:ahLst/>
              <a:cxnLst/>
              <a:rect l="l" t="t" r="r" b="b"/>
              <a:pathLst>
                <a:path w="99153" h="57428" extrusionOk="0">
                  <a:moveTo>
                    <a:pt x="90317" y="0"/>
                  </a:moveTo>
                  <a:cubicBezTo>
                    <a:pt x="89533" y="0"/>
                    <a:pt x="88790" y="152"/>
                    <a:pt x="88145" y="434"/>
                  </a:cubicBezTo>
                  <a:cubicBezTo>
                    <a:pt x="84318" y="2080"/>
                    <a:pt x="86046" y="21256"/>
                    <a:pt x="58722" y="35535"/>
                  </a:cubicBezTo>
                  <a:cubicBezTo>
                    <a:pt x="49491" y="40345"/>
                    <a:pt x="40674" y="41900"/>
                    <a:pt x="32907" y="41900"/>
                  </a:cubicBezTo>
                  <a:cubicBezTo>
                    <a:pt x="18689" y="41900"/>
                    <a:pt x="7994" y="36688"/>
                    <a:pt x="4735" y="36688"/>
                  </a:cubicBezTo>
                  <a:cubicBezTo>
                    <a:pt x="4504" y="36688"/>
                    <a:pt x="4311" y="36714"/>
                    <a:pt x="4156" y="36770"/>
                  </a:cubicBezTo>
                  <a:cubicBezTo>
                    <a:pt x="329" y="38128"/>
                    <a:pt x="0" y="42119"/>
                    <a:pt x="0" y="45493"/>
                  </a:cubicBezTo>
                  <a:cubicBezTo>
                    <a:pt x="27" y="51206"/>
                    <a:pt x="14217" y="57427"/>
                    <a:pt x="31617" y="57427"/>
                  </a:cubicBezTo>
                  <a:cubicBezTo>
                    <a:pt x="40413" y="57427"/>
                    <a:pt x="50029" y="55838"/>
                    <a:pt x="59051" y="51789"/>
                  </a:cubicBezTo>
                  <a:cubicBezTo>
                    <a:pt x="84647" y="40267"/>
                    <a:pt x="96581" y="23725"/>
                    <a:pt x="97815" y="14219"/>
                  </a:cubicBezTo>
                  <a:cubicBezTo>
                    <a:pt x="99152" y="3796"/>
                    <a:pt x="94233" y="0"/>
                    <a:pt x="90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97;p59">
              <a:extLst>
                <a:ext uri="{FF2B5EF4-FFF2-40B4-BE49-F238E27FC236}">
                  <a16:creationId xmlns:a16="http://schemas.microsoft.com/office/drawing/2014/main" id="{B40621CF-324F-4D9B-8D9E-388E3E04B6AC}"/>
                </a:ext>
              </a:extLst>
            </p:cNvPr>
            <p:cNvSpPr/>
            <p:nvPr/>
          </p:nvSpPr>
          <p:spPr>
            <a:xfrm>
              <a:off x="4821609" y="2682738"/>
              <a:ext cx="626809" cy="938839"/>
            </a:xfrm>
            <a:custGeom>
              <a:avLst/>
              <a:gdLst/>
              <a:ahLst/>
              <a:cxnLst/>
              <a:rect l="l" t="t" r="r" b="b"/>
              <a:pathLst>
                <a:path w="56789" h="85059" extrusionOk="0">
                  <a:moveTo>
                    <a:pt x="29382" y="0"/>
                  </a:moveTo>
                  <a:cubicBezTo>
                    <a:pt x="29135" y="5391"/>
                    <a:pt x="28353" y="11481"/>
                    <a:pt x="26213" y="14444"/>
                  </a:cubicBezTo>
                  <a:cubicBezTo>
                    <a:pt x="21933" y="20411"/>
                    <a:pt x="13045" y="23333"/>
                    <a:pt x="12880" y="24073"/>
                  </a:cubicBezTo>
                  <a:cubicBezTo>
                    <a:pt x="12757" y="24855"/>
                    <a:pt x="16584" y="26090"/>
                    <a:pt x="13498" y="30534"/>
                  </a:cubicBezTo>
                  <a:cubicBezTo>
                    <a:pt x="10452" y="34978"/>
                    <a:pt x="659" y="40821"/>
                    <a:pt x="329" y="41850"/>
                  </a:cubicBezTo>
                  <a:cubicBezTo>
                    <a:pt x="0" y="42920"/>
                    <a:pt x="3539" y="46459"/>
                    <a:pt x="3251" y="48928"/>
                  </a:cubicBezTo>
                  <a:cubicBezTo>
                    <a:pt x="3214" y="49198"/>
                    <a:pt x="3377" y="49315"/>
                    <a:pt x="3697" y="49315"/>
                  </a:cubicBezTo>
                  <a:cubicBezTo>
                    <a:pt x="5765" y="49315"/>
                    <a:pt x="14403" y="44434"/>
                    <a:pt x="18279" y="44434"/>
                  </a:cubicBezTo>
                  <a:cubicBezTo>
                    <a:pt x="19199" y="44434"/>
                    <a:pt x="19850" y="44709"/>
                    <a:pt x="20082" y="45389"/>
                  </a:cubicBezTo>
                  <a:cubicBezTo>
                    <a:pt x="21481" y="49381"/>
                    <a:pt x="18271" y="48764"/>
                    <a:pt x="19012" y="50121"/>
                  </a:cubicBezTo>
                  <a:cubicBezTo>
                    <a:pt x="19126" y="50326"/>
                    <a:pt x="19563" y="50400"/>
                    <a:pt x="20234" y="50400"/>
                  </a:cubicBezTo>
                  <a:cubicBezTo>
                    <a:pt x="21924" y="50400"/>
                    <a:pt x="25097" y="49934"/>
                    <a:pt x="28334" y="49934"/>
                  </a:cubicBezTo>
                  <a:cubicBezTo>
                    <a:pt x="32579" y="49934"/>
                    <a:pt x="36932" y="50736"/>
                    <a:pt x="38188" y="54442"/>
                  </a:cubicBezTo>
                  <a:cubicBezTo>
                    <a:pt x="40780" y="62096"/>
                    <a:pt x="31768" y="65306"/>
                    <a:pt x="31604" y="66541"/>
                  </a:cubicBezTo>
                  <a:cubicBezTo>
                    <a:pt x="31439" y="67610"/>
                    <a:pt x="35760" y="75264"/>
                    <a:pt x="33497" y="85058"/>
                  </a:cubicBezTo>
                  <a:cubicBezTo>
                    <a:pt x="48229" y="75553"/>
                    <a:pt x="56788" y="58887"/>
                    <a:pt x="55965" y="41356"/>
                  </a:cubicBezTo>
                  <a:cubicBezTo>
                    <a:pt x="55101" y="23826"/>
                    <a:pt x="44978" y="8066"/>
                    <a:pt x="29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组合 51">
            <a:extLst>
              <a:ext uri="{FF2B5EF4-FFF2-40B4-BE49-F238E27FC236}">
                <a16:creationId xmlns:a16="http://schemas.microsoft.com/office/drawing/2014/main" id="{BA2C33AD-6427-4F88-96B8-0D9A99B4A593}"/>
              </a:ext>
            </a:extLst>
          </p:cNvPr>
          <p:cNvGrpSpPr/>
          <p:nvPr/>
        </p:nvGrpSpPr>
        <p:grpSpPr>
          <a:xfrm>
            <a:off x="6510605" y="1804842"/>
            <a:ext cx="346597" cy="476282"/>
            <a:chOff x="6381049" y="1861515"/>
            <a:chExt cx="346597" cy="476282"/>
          </a:xfrm>
        </p:grpSpPr>
        <p:sp>
          <p:nvSpPr>
            <p:cNvPr id="36" name="Google Shape;600;p40">
              <a:extLst>
                <a:ext uri="{FF2B5EF4-FFF2-40B4-BE49-F238E27FC236}">
                  <a16:creationId xmlns:a16="http://schemas.microsoft.com/office/drawing/2014/main" id="{CA1F0D2B-14D9-4C66-8FD0-EEFDCAA19643}"/>
                </a:ext>
              </a:extLst>
            </p:cNvPr>
            <p:cNvSpPr/>
            <p:nvPr/>
          </p:nvSpPr>
          <p:spPr>
            <a:xfrm rot="21334692">
              <a:off x="6381049" y="1861515"/>
              <a:ext cx="346597" cy="476282"/>
            </a:xfrm>
            <a:custGeom>
              <a:avLst/>
              <a:gdLst/>
              <a:ahLst/>
              <a:cxnLst/>
              <a:rect l="l" t="t" r="r" b="b"/>
              <a:pathLst>
                <a:path w="15183" h="20864" extrusionOk="0">
                  <a:moveTo>
                    <a:pt x="5535" y="1"/>
                  </a:moveTo>
                  <a:cubicBezTo>
                    <a:pt x="2828" y="1"/>
                    <a:pt x="1" y="8910"/>
                    <a:pt x="1788" y="10310"/>
                  </a:cubicBezTo>
                  <a:cubicBezTo>
                    <a:pt x="3657" y="11786"/>
                    <a:pt x="7289" y="11953"/>
                    <a:pt x="7289" y="11953"/>
                  </a:cubicBezTo>
                  <a:cubicBezTo>
                    <a:pt x="7289" y="11953"/>
                    <a:pt x="4372" y="19656"/>
                    <a:pt x="7015" y="20752"/>
                  </a:cubicBezTo>
                  <a:cubicBezTo>
                    <a:pt x="7196" y="20827"/>
                    <a:pt x="7372" y="20863"/>
                    <a:pt x="7545" y="20863"/>
                  </a:cubicBezTo>
                  <a:cubicBezTo>
                    <a:pt x="9884" y="20863"/>
                    <a:pt x="11503" y="14240"/>
                    <a:pt x="13277" y="8774"/>
                  </a:cubicBezTo>
                  <a:cubicBezTo>
                    <a:pt x="15182" y="2916"/>
                    <a:pt x="13754" y="2857"/>
                    <a:pt x="12384" y="2511"/>
                  </a:cubicBezTo>
                  <a:cubicBezTo>
                    <a:pt x="12343" y="2501"/>
                    <a:pt x="12302" y="2497"/>
                    <a:pt x="12260" y="2497"/>
                  </a:cubicBezTo>
                  <a:cubicBezTo>
                    <a:pt x="10905" y="2497"/>
                    <a:pt x="9152" y="7564"/>
                    <a:pt x="8979" y="8465"/>
                  </a:cubicBezTo>
                  <a:cubicBezTo>
                    <a:pt x="8979" y="8465"/>
                    <a:pt x="8979" y="8465"/>
                    <a:pt x="8979" y="8465"/>
                  </a:cubicBezTo>
                  <a:cubicBezTo>
                    <a:pt x="8977" y="8465"/>
                    <a:pt x="7518" y="7226"/>
                    <a:pt x="5729" y="7131"/>
                  </a:cubicBezTo>
                  <a:cubicBezTo>
                    <a:pt x="5729" y="7131"/>
                    <a:pt x="8729" y="952"/>
                    <a:pt x="5907" y="59"/>
                  </a:cubicBezTo>
                  <a:cubicBezTo>
                    <a:pt x="5784" y="19"/>
                    <a:pt x="5660" y="1"/>
                    <a:pt x="5535"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01;p40">
              <a:extLst>
                <a:ext uri="{FF2B5EF4-FFF2-40B4-BE49-F238E27FC236}">
                  <a16:creationId xmlns:a16="http://schemas.microsoft.com/office/drawing/2014/main" id="{AEAB0B5D-453E-4176-9CD8-BCEA181447A9}"/>
                </a:ext>
              </a:extLst>
            </p:cNvPr>
            <p:cNvSpPr/>
            <p:nvPr/>
          </p:nvSpPr>
          <p:spPr>
            <a:xfrm rot="21334692">
              <a:off x="6413907" y="1887832"/>
              <a:ext cx="82592" cy="145460"/>
            </a:xfrm>
            <a:custGeom>
              <a:avLst/>
              <a:gdLst/>
              <a:ahLst/>
              <a:cxnLst/>
              <a:rect l="l" t="t" r="r" b="b"/>
              <a:pathLst>
                <a:path w="3618" h="6372" extrusionOk="0">
                  <a:moveTo>
                    <a:pt x="2894" y="1"/>
                  </a:moveTo>
                  <a:cubicBezTo>
                    <a:pt x="2158" y="1"/>
                    <a:pt x="0" y="6168"/>
                    <a:pt x="759" y="6366"/>
                  </a:cubicBezTo>
                  <a:cubicBezTo>
                    <a:pt x="771" y="6370"/>
                    <a:pt x="784" y="6371"/>
                    <a:pt x="797" y="6371"/>
                  </a:cubicBezTo>
                  <a:cubicBezTo>
                    <a:pt x="1610" y="6371"/>
                    <a:pt x="3617" y="266"/>
                    <a:pt x="2938" y="9"/>
                  </a:cubicBezTo>
                  <a:cubicBezTo>
                    <a:pt x="2924" y="3"/>
                    <a:pt x="2909" y="1"/>
                    <a:pt x="2894"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02;p40">
              <a:extLst>
                <a:ext uri="{FF2B5EF4-FFF2-40B4-BE49-F238E27FC236}">
                  <a16:creationId xmlns:a16="http://schemas.microsoft.com/office/drawing/2014/main" id="{743E79C2-7C46-4E33-A7C0-8219393C8410}"/>
                </a:ext>
              </a:extLst>
            </p:cNvPr>
            <p:cNvSpPr/>
            <p:nvPr/>
          </p:nvSpPr>
          <p:spPr>
            <a:xfrm rot="21334692">
              <a:off x="6530051" y="1929910"/>
              <a:ext cx="142971" cy="371388"/>
            </a:xfrm>
            <a:custGeom>
              <a:avLst/>
              <a:gdLst/>
              <a:ahLst/>
              <a:cxnLst/>
              <a:rect l="l" t="t" r="r" b="b"/>
              <a:pathLst>
                <a:path w="6263" h="16269" extrusionOk="0">
                  <a:moveTo>
                    <a:pt x="5623" y="0"/>
                  </a:moveTo>
                  <a:cubicBezTo>
                    <a:pt x="5237" y="0"/>
                    <a:pt x="2897" y="5871"/>
                    <a:pt x="1845" y="8883"/>
                  </a:cubicBezTo>
                  <a:cubicBezTo>
                    <a:pt x="786" y="11919"/>
                    <a:pt x="0" y="16087"/>
                    <a:pt x="417" y="16265"/>
                  </a:cubicBezTo>
                  <a:cubicBezTo>
                    <a:pt x="422" y="16267"/>
                    <a:pt x="427" y="16268"/>
                    <a:pt x="433" y="16268"/>
                  </a:cubicBezTo>
                  <a:cubicBezTo>
                    <a:pt x="883" y="16268"/>
                    <a:pt x="2882" y="9144"/>
                    <a:pt x="3941" y="6097"/>
                  </a:cubicBezTo>
                  <a:cubicBezTo>
                    <a:pt x="5024" y="3014"/>
                    <a:pt x="6263" y="168"/>
                    <a:pt x="5632" y="1"/>
                  </a:cubicBezTo>
                  <a:cubicBezTo>
                    <a:pt x="5629" y="1"/>
                    <a:pt x="5626" y="0"/>
                    <a:pt x="5623"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03;p40">
              <a:extLst>
                <a:ext uri="{FF2B5EF4-FFF2-40B4-BE49-F238E27FC236}">
                  <a16:creationId xmlns:a16="http://schemas.microsoft.com/office/drawing/2014/main" id="{826B767A-9292-469C-BB69-C80B4070576A}"/>
                </a:ext>
              </a:extLst>
            </p:cNvPr>
            <p:cNvSpPr/>
            <p:nvPr/>
          </p:nvSpPr>
          <p:spPr>
            <a:xfrm rot="21334692">
              <a:off x="6426350" y="2053648"/>
              <a:ext cx="20408" cy="20408"/>
            </a:xfrm>
            <a:custGeom>
              <a:avLst/>
              <a:gdLst/>
              <a:ahLst/>
              <a:cxnLst/>
              <a:rect l="l" t="t" r="r" b="b"/>
              <a:pathLst>
                <a:path w="894" h="894" extrusionOk="0">
                  <a:moveTo>
                    <a:pt x="453" y="1"/>
                  </a:moveTo>
                  <a:cubicBezTo>
                    <a:pt x="203" y="1"/>
                    <a:pt x="0" y="203"/>
                    <a:pt x="0" y="442"/>
                  </a:cubicBezTo>
                  <a:cubicBezTo>
                    <a:pt x="0" y="692"/>
                    <a:pt x="203" y="894"/>
                    <a:pt x="453" y="894"/>
                  </a:cubicBezTo>
                  <a:cubicBezTo>
                    <a:pt x="703" y="894"/>
                    <a:pt x="893" y="692"/>
                    <a:pt x="893" y="442"/>
                  </a:cubicBezTo>
                  <a:cubicBezTo>
                    <a:pt x="893" y="203"/>
                    <a:pt x="703" y="1"/>
                    <a:pt x="453"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604;p40">
            <a:extLst>
              <a:ext uri="{FF2B5EF4-FFF2-40B4-BE49-F238E27FC236}">
                <a16:creationId xmlns:a16="http://schemas.microsoft.com/office/drawing/2014/main" id="{DC568EFA-E6FC-4FC0-AE0D-9541CC50E359}"/>
              </a:ext>
            </a:extLst>
          </p:cNvPr>
          <p:cNvGrpSpPr/>
          <p:nvPr/>
        </p:nvGrpSpPr>
        <p:grpSpPr>
          <a:xfrm rot="1745982">
            <a:off x="6069802" y="2445148"/>
            <a:ext cx="371818" cy="380196"/>
            <a:chOff x="881650" y="1773075"/>
            <a:chExt cx="407175" cy="416350"/>
          </a:xfrm>
        </p:grpSpPr>
        <p:sp>
          <p:nvSpPr>
            <p:cNvPr id="49" name="Google Shape;605;p40">
              <a:extLst>
                <a:ext uri="{FF2B5EF4-FFF2-40B4-BE49-F238E27FC236}">
                  <a16:creationId xmlns:a16="http://schemas.microsoft.com/office/drawing/2014/main" id="{76D018DA-D77F-4BB5-9B47-399B2A372E84}"/>
                </a:ext>
              </a:extLst>
            </p:cNvPr>
            <p:cNvSpPr/>
            <p:nvPr/>
          </p:nvSpPr>
          <p:spPr>
            <a:xfrm>
              <a:off x="881650" y="1773075"/>
              <a:ext cx="407175" cy="416350"/>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06;p40">
              <a:extLst>
                <a:ext uri="{FF2B5EF4-FFF2-40B4-BE49-F238E27FC236}">
                  <a16:creationId xmlns:a16="http://schemas.microsoft.com/office/drawing/2014/main" id="{25D58A19-0F21-4963-828D-A66990A5C24B}"/>
                </a:ext>
              </a:extLst>
            </p:cNvPr>
            <p:cNvSpPr/>
            <p:nvPr/>
          </p:nvSpPr>
          <p:spPr>
            <a:xfrm>
              <a:off x="906350" y="1802325"/>
              <a:ext cx="105400" cy="129100"/>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07;p40">
              <a:extLst>
                <a:ext uri="{FF2B5EF4-FFF2-40B4-BE49-F238E27FC236}">
                  <a16:creationId xmlns:a16="http://schemas.microsoft.com/office/drawing/2014/main" id="{FC3D30F2-2ADE-4713-AFA1-9C10D6620D91}"/>
                </a:ext>
              </a:extLst>
            </p:cNvPr>
            <p:cNvSpPr/>
            <p:nvPr/>
          </p:nvSpPr>
          <p:spPr>
            <a:xfrm>
              <a:off x="1023625" y="1789050"/>
              <a:ext cx="20575" cy="20550"/>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612;p40">
            <a:extLst>
              <a:ext uri="{FF2B5EF4-FFF2-40B4-BE49-F238E27FC236}">
                <a16:creationId xmlns:a16="http://schemas.microsoft.com/office/drawing/2014/main" id="{AFD92DA6-2E9F-49F1-8818-12976375488A}"/>
              </a:ext>
            </a:extLst>
          </p:cNvPr>
          <p:cNvGrpSpPr/>
          <p:nvPr/>
        </p:nvGrpSpPr>
        <p:grpSpPr>
          <a:xfrm rot="10904574">
            <a:off x="6273062" y="3013150"/>
            <a:ext cx="442792" cy="436191"/>
            <a:chOff x="1761950" y="1669000"/>
            <a:chExt cx="482700" cy="529100"/>
          </a:xfrm>
        </p:grpSpPr>
        <p:sp>
          <p:nvSpPr>
            <p:cNvPr id="46" name="Google Shape;613;p40">
              <a:extLst>
                <a:ext uri="{FF2B5EF4-FFF2-40B4-BE49-F238E27FC236}">
                  <a16:creationId xmlns:a16="http://schemas.microsoft.com/office/drawing/2014/main" id="{B74A3781-2712-4F4B-998C-1F32A49A1CAC}"/>
                </a:ext>
              </a:extLst>
            </p:cNvPr>
            <p:cNvSpPr/>
            <p:nvPr/>
          </p:nvSpPr>
          <p:spPr>
            <a:xfrm>
              <a:off x="1761950" y="1669000"/>
              <a:ext cx="482700" cy="529100"/>
            </a:xfrm>
            <a:custGeom>
              <a:avLst/>
              <a:gdLst/>
              <a:ahLst/>
              <a:cxnLst/>
              <a:rect l="l" t="t" r="r" b="b"/>
              <a:pathLst>
                <a:path w="19308" h="21164" extrusionOk="0">
                  <a:moveTo>
                    <a:pt x="8652" y="3590"/>
                  </a:moveTo>
                  <a:cubicBezTo>
                    <a:pt x="9200" y="3590"/>
                    <a:pt x="9762" y="3731"/>
                    <a:pt x="10282" y="4028"/>
                  </a:cubicBezTo>
                  <a:cubicBezTo>
                    <a:pt x="11794" y="4897"/>
                    <a:pt x="12366" y="6767"/>
                    <a:pt x="11532" y="8207"/>
                  </a:cubicBezTo>
                  <a:cubicBezTo>
                    <a:pt x="10983" y="9165"/>
                    <a:pt x="9973" y="9693"/>
                    <a:pt x="8916" y="9693"/>
                  </a:cubicBezTo>
                  <a:cubicBezTo>
                    <a:pt x="8369" y="9693"/>
                    <a:pt x="7809" y="9551"/>
                    <a:pt x="7294" y="9255"/>
                  </a:cubicBezTo>
                  <a:cubicBezTo>
                    <a:pt x="5770" y="8386"/>
                    <a:pt x="5210" y="6517"/>
                    <a:pt x="6043" y="5064"/>
                  </a:cubicBezTo>
                  <a:cubicBezTo>
                    <a:pt x="6592" y="4115"/>
                    <a:pt x="7595" y="3590"/>
                    <a:pt x="8652" y="3590"/>
                  </a:cubicBezTo>
                  <a:close/>
                  <a:moveTo>
                    <a:pt x="8921" y="0"/>
                  </a:moveTo>
                  <a:cubicBezTo>
                    <a:pt x="3425" y="0"/>
                    <a:pt x="1" y="7231"/>
                    <a:pt x="3460" y="11124"/>
                  </a:cubicBezTo>
                  <a:cubicBezTo>
                    <a:pt x="4980" y="12835"/>
                    <a:pt x="6651" y="13348"/>
                    <a:pt x="8108" y="13348"/>
                  </a:cubicBezTo>
                  <a:cubicBezTo>
                    <a:pt x="10292" y="13348"/>
                    <a:pt x="11996" y="12196"/>
                    <a:pt x="11997" y="12196"/>
                  </a:cubicBezTo>
                  <a:lnTo>
                    <a:pt x="11997" y="12196"/>
                  </a:lnTo>
                  <a:cubicBezTo>
                    <a:pt x="11997" y="12196"/>
                    <a:pt x="10818" y="15958"/>
                    <a:pt x="7520" y="16423"/>
                  </a:cubicBezTo>
                  <a:cubicBezTo>
                    <a:pt x="4210" y="16899"/>
                    <a:pt x="1912" y="17518"/>
                    <a:pt x="2305" y="19173"/>
                  </a:cubicBezTo>
                  <a:cubicBezTo>
                    <a:pt x="2626" y="20508"/>
                    <a:pt x="3836" y="21163"/>
                    <a:pt x="5444" y="21163"/>
                  </a:cubicBezTo>
                  <a:cubicBezTo>
                    <a:pt x="8423" y="21163"/>
                    <a:pt x="12767" y="18912"/>
                    <a:pt x="15342" y="14565"/>
                  </a:cubicBezTo>
                  <a:cubicBezTo>
                    <a:pt x="19307" y="7874"/>
                    <a:pt x="17033" y="1873"/>
                    <a:pt x="10592" y="218"/>
                  </a:cubicBezTo>
                  <a:cubicBezTo>
                    <a:pt x="10018" y="69"/>
                    <a:pt x="9460" y="0"/>
                    <a:pt x="8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14;p40">
              <a:extLst>
                <a:ext uri="{FF2B5EF4-FFF2-40B4-BE49-F238E27FC236}">
                  <a16:creationId xmlns:a16="http://schemas.microsoft.com/office/drawing/2014/main" id="{1AB62B8F-61AC-4E63-A488-FA0138F9A91C}"/>
                </a:ext>
              </a:extLst>
            </p:cNvPr>
            <p:cNvSpPr/>
            <p:nvPr/>
          </p:nvSpPr>
          <p:spPr>
            <a:xfrm>
              <a:off x="2046075" y="2061100"/>
              <a:ext cx="36350" cy="36050"/>
            </a:xfrm>
            <a:custGeom>
              <a:avLst/>
              <a:gdLst/>
              <a:ahLst/>
              <a:cxnLst/>
              <a:rect l="l" t="t" r="r" b="b"/>
              <a:pathLst>
                <a:path w="1454" h="1442" extrusionOk="0">
                  <a:moveTo>
                    <a:pt x="727" y="0"/>
                  </a:moveTo>
                  <a:cubicBezTo>
                    <a:pt x="322" y="0"/>
                    <a:pt x="1" y="322"/>
                    <a:pt x="1" y="727"/>
                  </a:cubicBezTo>
                  <a:cubicBezTo>
                    <a:pt x="1" y="1120"/>
                    <a:pt x="322" y="1441"/>
                    <a:pt x="727" y="1441"/>
                  </a:cubicBezTo>
                  <a:cubicBezTo>
                    <a:pt x="1132" y="1441"/>
                    <a:pt x="1453" y="1120"/>
                    <a:pt x="1453" y="727"/>
                  </a:cubicBezTo>
                  <a:cubicBezTo>
                    <a:pt x="1453" y="322"/>
                    <a:pt x="113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15;p40">
              <a:extLst>
                <a:ext uri="{FF2B5EF4-FFF2-40B4-BE49-F238E27FC236}">
                  <a16:creationId xmlns:a16="http://schemas.microsoft.com/office/drawing/2014/main" id="{49EBAA10-30D4-4EFB-9B9E-55DA5250CA66}"/>
                </a:ext>
              </a:extLst>
            </p:cNvPr>
            <p:cNvSpPr/>
            <p:nvPr/>
          </p:nvSpPr>
          <p:spPr>
            <a:xfrm>
              <a:off x="1866425" y="2108000"/>
              <a:ext cx="179675" cy="64750"/>
            </a:xfrm>
            <a:custGeom>
              <a:avLst/>
              <a:gdLst/>
              <a:ahLst/>
              <a:cxnLst/>
              <a:rect l="l" t="t" r="r" b="b"/>
              <a:pathLst>
                <a:path w="7187" h="2590" extrusionOk="0">
                  <a:moveTo>
                    <a:pt x="6473" y="0"/>
                  </a:moveTo>
                  <a:cubicBezTo>
                    <a:pt x="5731" y="0"/>
                    <a:pt x="4264" y="1127"/>
                    <a:pt x="2950" y="1127"/>
                  </a:cubicBezTo>
                  <a:cubicBezTo>
                    <a:pt x="2917" y="1127"/>
                    <a:pt x="2885" y="1126"/>
                    <a:pt x="2853" y="1125"/>
                  </a:cubicBezTo>
                  <a:cubicBezTo>
                    <a:pt x="2772" y="1122"/>
                    <a:pt x="2693" y="1120"/>
                    <a:pt x="2615" y="1120"/>
                  </a:cubicBezTo>
                  <a:cubicBezTo>
                    <a:pt x="1103" y="1120"/>
                    <a:pt x="0" y="1654"/>
                    <a:pt x="555" y="2220"/>
                  </a:cubicBezTo>
                  <a:cubicBezTo>
                    <a:pt x="816" y="2482"/>
                    <a:pt x="1430" y="2589"/>
                    <a:pt x="2132" y="2589"/>
                  </a:cubicBezTo>
                  <a:cubicBezTo>
                    <a:pt x="3028" y="2589"/>
                    <a:pt x="4069" y="2414"/>
                    <a:pt x="4710" y="2161"/>
                  </a:cubicBezTo>
                  <a:cubicBezTo>
                    <a:pt x="5853" y="1708"/>
                    <a:pt x="7187" y="756"/>
                    <a:pt x="6853" y="196"/>
                  </a:cubicBezTo>
                  <a:cubicBezTo>
                    <a:pt x="6770" y="57"/>
                    <a:pt x="6640" y="0"/>
                    <a:pt x="6473" y="0"/>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547;p38">
            <a:extLst>
              <a:ext uri="{FF2B5EF4-FFF2-40B4-BE49-F238E27FC236}">
                <a16:creationId xmlns:a16="http://schemas.microsoft.com/office/drawing/2014/main" id="{FF0CFA4C-61A1-44D3-B177-A76EB49A167F}"/>
              </a:ext>
            </a:extLst>
          </p:cNvPr>
          <p:cNvSpPr txBox="1">
            <a:spLocks/>
          </p:cNvSpPr>
          <p:nvPr/>
        </p:nvSpPr>
        <p:spPr>
          <a:xfrm>
            <a:off x="141869" y="854705"/>
            <a:ext cx="1276283" cy="4104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Char char="●"/>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Char char="●"/>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spcAft>
                <a:spcPts val="1600"/>
              </a:spcAft>
              <a:buFont typeface="Comfortaa"/>
              <a:buNone/>
            </a:pPr>
            <a:r>
              <a:rPr lang="zh-CN" altLang="en-US" sz="1600" b="1" dirty="0">
                <a:latin typeface="幼圆" panose="02010509060101010101" pitchFamily="49" charset="-122"/>
                <a:ea typeface="幼圆" panose="02010509060101010101" pitchFamily="49" charset="-122"/>
              </a:rPr>
              <a:t>二分类</a:t>
            </a:r>
            <a:endParaRPr lang="en-US" sz="1600" b="1" dirty="0">
              <a:latin typeface="幼圆" panose="02010509060101010101" pitchFamily="49" charset="-122"/>
              <a:ea typeface="幼圆" panose="02010509060101010101" pitchFamily="49" charset="-122"/>
            </a:endParaRPr>
          </a:p>
        </p:txBody>
      </p:sp>
      <p:sp>
        <p:nvSpPr>
          <p:cNvPr id="13" name="Google Shape;547;p38">
            <a:extLst>
              <a:ext uri="{FF2B5EF4-FFF2-40B4-BE49-F238E27FC236}">
                <a16:creationId xmlns:a16="http://schemas.microsoft.com/office/drawing/2014/main" id="{5F9AACE2-376F-425C-8942-8787AF62FCC0}"/>
              </a:ext>
            </a:extLst>
          </p:cNvPr>
          <p:cNvSpPr txBox="1">
            <a:spLocks/>
          </p:cNvSpPr>
          <p:nvPr/>
        </p:nvSpPr>
        <p:spPr>
          <a:xfrm>
            <a:off x="1017672" y="854705"/>
            <a:ext cx="1276283" cy="4104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Char char="●"/>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Char char="●"/>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spcAft>
                <a:spcPts val="1600"/>
              </a:spcAft>
              <a:buFont typeface="Comfortaa"/>
              <a:buNone/>
            </a:pPr>
            <a:r>
              <a:rPr lang="zh-CN" altLang="en-US" sz="1600" b="1" dirty="0">
                <a:latin typeface="幼圆" panose="02010509060101010101" pitchFamily="49" charset="-122"/>
                <a:ea typeface="幼圆" panose="02010509060101010101" pitchFamily="49" charset="-122"/>
              </a:rPr>
              <a:t>多分类</a:t>
            </a:r>
            <a:endParaRPr lang="en-US" sz="1600" b="1" dirty="0">
              <a:latin typeface="幼圆" panose="02010509060101010101" pitchFamily="49" charset="-122"/>
              <a:ea typeface="幼圆" panose="02010509060101010101" pitchFamily="49" charset="-122"/>
            </a:endParaRPr>
          </a:p>
        </p:txBody>
      </p:sp>
      <p:sp>
        <p:nvSpPr>
          <p:cNvPr id="14" name="Google Shape;547;p38">
            <a:extLst>
              <a:ext uri="{FF2B5EF4-FFF2-40B4-BE49-F238E27FC236}">
                <a16:creationId xmlns:a16="http://schemas.microsoft.com/office/drawing/2014/main" id="{3FA7127C-032C-4064-B6D0-391FB5BA427A}"/>
              </a:ext>
            </a:extLst>
          </p:cNvPr>
          <p:cNvSpPr txBox="1">
            <a:spLocks/>
          </p:cNvSpPr>
          <p:nvPr/>
        </p:nvSpPr>
        <p:spPr>
          <a:xfrm>
            <a:off x="2074193" y="854594"/>
            <a:ext cx="1276283" cy="4104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rgbClr val="FBFBFB"/>
              </a:buClr>
              <a:buSzPts val="1500"/>
              <a:buFont typeface="Comfortaa"/>
              <a:buChar char="●"/>
              <a:defRPr sz="1400" b="0" i="0" u="none" strike="noStrike" cap="none">
                <a:solidFill>
                  <a:srgbClr val="FFFFFF"/>
                </a:solidFill>
                <a:latin typeface="Comfortaa"/>
                <a:ea typeface="Comfortaa"/>
                <a:cs typeface="Comfortaa"/>
                <a:sym typeface="Comfortaa"/>
              </a:defRPr>
            </a:lvl1pPr>
            <a:lvl2pPr marL="914400" marR="0" lvl="1"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2pPr>
            <a:lvl3pPr marL="1371600" marR="0" lvl="2"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3pPr>
            <a:lvl4pPr marL="1828800" marR="0" lvl="3"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4pPr>
            <a:lvl5pPr marL="2286000" marR="0" lvl="4"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5pPr>
            <a:lvl6pPr marL="2743200" marR="0" lvl="5" indent="-323850" algn="l" rtl="0">
              <a:lnSpc>
                <a:spcPct val="115000"/>
              </a:lnSpc>
              <a:spcBef>
                <a:spcPts val="1600"/>
              </a:spcBef>
              <a:spcAft>
                <a:spcPts val="0"/>
              </a:spcAft>
              <a:buClr>
                <a:srgbClr val="FBFBFB"/>
              </a:buClr>
              <a:buSzPts val="1500"/>
              <a:buFont typeface="Comfortaa"/>
              <a:buChar char="■"/>
              <a:defRPr sz="1500" b="0" i="0" u="none" strike="noStrike" cap="none">
                <a:solidFill>
                  <a:srgbClr val="FBFBFB"/>
                </a:solidFill>
                <a:latin typeface="Comfortaa"/>
                <a:ea typeface="Comfortaa"/>
                <a:cs typeface="Comfortaa"/>
                <a:sym typeface="Comfortaa"/>
              </a:defRPr>
            </a:lvl6pPr>
            <a:lvl7pPr marL="3200400" marR="0" lvl="6" indent="-317500" algn="l" rtl="0">
              <a:lnSpc>
                <a:spcPct val="115000"/>
              </a:lnSpc>
              <a:spcBef>
                <a:spcPts val="1600"/>
              </a:spcBef>
              <a:spcAft>
                <a:spcPts val="0"/>
              </a:spcAft>
              <a:buClr>
                <a:srgbClr val="FBFBFB"/>
              </a:buClr>
              <a:buSzPts val="1400"/>
              <a:buFont typeface="Arial"/>
              <a:buChar char="●"/>
              <a:defRPr sz="1400" b="0" i="0" u="none" strike="noStrike" cap="none">
                <a:solidFill>
                  <a:srgbClr val="FBFBFB"/>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spcAft>
                <a:spcPts val="1600"/>
              </a:spcAft>
              <a:buFont typeface="Comfortaa"/>
              <a:buNone/>
            </a:pPr>
            <a:r>
              <a:rPr lang="zh-CN" altLang="en-US" sz="1600" b="1" dirty="0">
                <a:latin typeface="幼圆" panose="02010509060101010101" pitchFamily="49" charset="-122"/>
                <a:ea typeface="幼圆" panose="02010509060101010101" pitchFamily="49" charset="-122"/>
              </a:rPr>
              <a:t>多标签分类</a:t>
            </a:r>
            <a:endParaRPr lang="en-US" sz="1600" b="1" dirty="0">
              <a:latin typeface="幼圆" panose="02010509060101010101" pitchFamily="49" charset="-122"/>
              <a:ea typeface="幼圆" panose="02010509060101010101" pitchFamily="49" charset="-122"/>
            </a:endParaRPr>
          </a:p>
        </p:txBody>
      </p:sp>
      <p:sp>
        <p:nvSpPr>
          <p:cNvPr id="15" name="文本框 14">
            <a:extLst>
              <a:ext uri="{FF2B5EF4-FFF2-40B4-BE49-F238E27FC236}">
                <a16:creationId xmlns:a16="http://schemas.microsoft.com/office/drawing/2014/main" id="{94C2F4EB-D23D-4123-85D7-7D9406FD8FD1}"/>
              </a:ext>
            </a:extLst>
          </p:cNvPr>
          <p:cNvSpPr txBox="1"/>
          <p:nvPr/>
        </p:nvSpPr>
        <p:spPr>
          <a:xfrm>
            <a:off x="4248727" y="3241366"/>
            <a:ext cx="646545" cy="369332"/>
          </a:xfrm>
          <a:prstGeom prst="rect">
            <a:avLst/>
          </a:prstGeom>
          <a:noFill/>
        </p:spPr>
        <p:txBody>
          <a:bodyPr wrap="square" rtlCol="0">
            <a:spAutoFit/>
          </a:bodyPr>
          <a:lstStyle/>
          <a:p>
            <a:r>
              <a:rPr lang="en-US" altLang="zh-CN" sz="1800" b="1" dirty="0">
                <a:solidFill>
                  <a:schemeClr val="accent4"/>
                </a:solidFill>
                <a:latin typeface="Buxton Sketch" panose="03080500000500000004" pitchFamily="66" charset="0"/>
              </a:rPr>
              <a:t>P(</a:t>
            </a:r>
            <a:r>
              <a:rPr lang="en-US" altLang="zh-CN" sz="1800" b="1" dirty="0" err="1">
                <a:solidFill>
                  <a:schemeClr val="accent4"/>
                </a:solidFill>
                <a:latin typeface="Buxton Sketch" panose="03080500000500000004" pitchFamily="66" charset="0"/>
              </a:rPr>
              <a:t>y|x</a:t>
            </a:r>
            <a:r>
              <a:rPr lang="en-US" altLang="zh-CN" sz="1800" b="1" dirty="0">
                <a:solidFill>
                  <a:schemeClr val="accent4"/>
                </a:solidFill>
                <a:latin typeface="Buxton Sketch" panose="03080500000500000004" pitchFamily="66" charset="0"/>
              </a:rPr>
              <a:t>)</a:t>
            </a:r>
            <a:endParaRPr lang="zh-CN" altLang="en-US" sz="1800" b="1" dirty="0">
              <a:solidFill>
                <a:schemeClr val="accent4"/>
              </a:solidFill>
              <a:latin typeface="Buxton Sketch" panose="03080500000500000004" pitchFamily="66" charset="0"/>
            </a:endParaRPr>
          </a:p>
        </p:txBody>
      </p:sp>
    </p:spTree>
    <p:extLst>
      <p:ext uri="{BB962C8B-B14F-4D97-AF65-F5344CB8AC3E}">
        <p14:creationId xmlns:p14="http://schemas.microsoft.com/office/powerpoint/2010/main" val="1969742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childTnLst>
                                    <p:set>
                                      <p:cBhvr>
                                        <p:cTn id="6" dur="1" fill="hold">
                                          <p:stCondLst>
                                            <p:cond delay="9"/>
                                          </p:stCondLst>
                                        </p:cTn>
                                        <p:tgtEl>
                                          <p:spTgt spid="53"/>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5"/>
                                        </p:tgtEl>
                                        <p:attrNameLst>
                                          <p:attrName>style.visibility</p:attrName>
                                        </p:attrNameLst>
                                      </p:cBhvr>
                                      <p:to>
                                        <p:strVal val="visible"/>
                                      </p:to>
                                    </p:set>
                                  </p:childTnLst>
                                </p:cTn>
                              </p:par>
                            </p:childTnLst>
                          </p:cTn>
                        </p:par>
                        <p:par>
                          <p:cTn id="9" fill="hold">
                            <p:stCondLst>
                              <p:cond delay="10"/>
                            </p:stCondLst>
                            <p:childTnLst>
                              <p:par>
                                <p:cTn id="10" presetID="63" presetClass="path" presetSubtype="0" repeatCount="indefinite" accel="50000" decel="50000" fill="hold" grpId="0" nodeType="afterEffect">
                                  <p:stCondLst>
                                    <p:cond delay="10"/>
                                  </p:stCondLst>
                                  <p:childTnLst>
                                    <p:animMotion origin="layout" path="M -4.44444E-6 -4.93827E-7 L 0.13143 -4.93827E-7 " pathEditMode="relative" rAng="0" ptsTypes="AA">
                                      <p:cBhvr>
                                        <p:cTn id="11" dur="1000" fill="hold"/>
                                        <p:tgtEl>
                                          <p:spTgt spid="53"/>
                                        </p:tgtEl>
                                        <p:attrNameLst>
                                          <p:attrName>ppt_x</p:attrName>
                                          <p:attrName>ppt_y</p:attrName>
                                        </p:attrNameLst>
                                      </p:cBhvr>
                                      <p:rCtr x="5868" y="0"/>
                                    </p:animMotion>
                                  </p:childTnLst>
                                </p:cTn>
                              </p:par>
                              <p:par>
                                <p:cTn id="12" presetID="63" presetClass="path" presetSubtype="0" repeatCount="indefinite" accel="50000" decel="50000" fill="hold" grpId="0" nodeType="withEffect">
                                  <p:stCondLst>
                                    <p:cond delay="500"/>
                                  </p:stCondLst>
                                  <p:childTnLst>
                                    <p:animMotion origin="layout" path="M -0.1 -4.93827E-7 L 0.04861 -4.93827E-7 " pathEditMode="relative" rAng="0" ptsTypes="AA">
                                      <p:cBhvr>
                                        <p:cTn id="13" dur="1000" fill="hold"/>
                                        <p:tgtEl>
                                          <p:spTgt spid="55"/>
                                        </p:tgtEl>
                                        <p:attrNameLst>
                                          <p:attrName>ppt_x</p:attrName>
                                          <p:attrName>ppt_y</p:attrName>
                                        </p:attrNameLst>
                                      </p:cBhvr>
                                      <p:rCtr x="7431" y="0"/>
                                    </p:animMotion>
                                  </p:childTnLst>
                                </p:cTn>
                              </p:par>
                            </p:childTnLst>
                          </p:cTn>
                        </p:par>
                      </p:childTnLst>
                    </p:cTn>
                  </p:par>
                  <p:par>
                    <p:cTn id="14" fill="hold">
                      <p:stCondLst>
                        <p:cond delay="indefinite"/>
                      </p:stCondLst>
                      <p:childTnLst>
                        <p:par>
                          <p:cTn id="15" fill="hold">
                            <p:stCondLst>
                              <p:cond delay="0"/>
                            </p:stCondLst>
                            <p:childTnLst>
                              <p:par>
                                <p:cTn id="16" presetID="47" presetClass="entr" presetSubtype="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anim calcmode="lin" valueType="num">
                                      <p:cBhvr>
                                        <p:cTn id="19" dur="1000" fill="hold"/>
                                        <p:tgtEl>
                                          <p:spTgt spid="2"/>
                                        </p:tgtEl>
                                        <p:attrNameLst>
                                          <p:attrName>ppt_x</p:attrName>
                                        </p:attrNameLst>
                                      </p:cBhvr>
                                      <p:tavLst>
                                        <p:tav tm="0">
                                          <p:val>
                                            <p:strVal val="#ppt_x"/>
                                          </p:val>
                                        </p:tav>
                                        <p:tav tm="100000">
                                          <p:val>
                                            <p:strVal val="#ppt_x"/>
                                          </p:val>
                                        </p:tav>
                                      </p:tavLst>
                                    </p:anim>
                                    <p:anim calcmode="lin" valueType="num">
                                      <p:cBhvr>
                                        <p:cTn id="20"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1000"/>
                                        <p:tgtEl>
                                          <p:spTgt spid="3"/>
                                        </p:tgtEl>
                                      </p:cBhvr>
                                    </p:animEffect>
                                    <p:anim calcmode="lin" valueType="num">
                                      <p:cBhvr>
                                        <p:cTn id="26" dur="1000" fill="hold"/>
                                        <p:tgtEl>
                                          <p:spTgt spid="3"/>
                                        </p:tgtEl>
                                        <p:attrNameLst>
                                          <p:attrName>ppt_x</p:attrName>
                                        </p:attrNameLst>
                                      </p:cBhvr>
                                      <p:tavLst>
                                        <p:tav tm="0">
                                          <p:val>
                                            <p:strVal val="#ppt_x"/>
                                          </p:val>
                                        </p:tav>
                                        <p:tav tm="100000">
                                          <p:val>
                                            <p:strVal val="#ppt_x"/>
                                          </p:val>
                                        </p:tav>
                                      </p:tavLst>
                                    </p:anim>
                                    <p:anim calcmode="lin" valueType="num">
                                      <p:cBhvr>
                                        <p:cTn id="2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1500"/>
                                        <p:tgtEl>
                                          <p:spTgt spid="4"/>
                                        </p:tgtEl>
                                      </p:cBhvr>
                                    </p:animEffect>
                                  </p:childTnLst>
                                </p:cTn>
                              </p:par>
                              <p:par>
                                <p:cTn id="33" presetID="0" presetClass="path" presetSubtype="0" accel="50000" decel="50000" fill="hold" grpId="1" nodeType="withEffect">
                                  <p:stCondLst>
                                    <p:cond delay="0"/>
                                  </p:stCondLst>
                                  <p:childTnLst>
                                    <p:animMotion origin="layout" path="M 0.09653 -0.07284 L 0.00365 0.00433 L 0.00365 0.00433 " pathEditMode="relative" ptsTypes="AAA">
                                      <p:cBhvr>
                                        <p:cTn id="34" dur="1500" fill="hold"/>
                                        <p:tgtEl>
                                          <p:spTgt spid="4"/>
                                        </p:tgtEl>
                                        <p:attrNameLst>
                                          <p:attrName>ppt_x</p:attrName>
                                          <p:attrName>ppt_y</p:attrName>
                                        </p:attrNameLst>
                                      </p:cBhvr>
                                    </p:animMotion>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500"/>
                                        <p:tgtEl>
                                          <p:spTgt spid="13"/>
                                        </p:tgtEl>
                                      </p:cBhvr>
                                    </p:animEffect>
                                  </p:childTnLst>
                                </p:cTn>
                              </p:par>
                              <p:par>
                                <p:cTn id="40" presetID="0" presetClass="path" presetSubtype="0" accel="50000" decel="50000" fill="hold" grpId="1" nodeType="withEffect">
                                  <p:stCondLst>
                                    <p:cond delay="0"/>
                                  </p:stCondLst>
                                  <p:childTnLst>
                                    <p:animMotion origin="layout" path="M -0.00035 -0.06944 L -0.00035 0.00433 L -0.00035 0.00433 " pathEditMode="relative" ptsTypes="AAA">
                                      <p:cBhvr>
                                        <p:cTn id="41" dur="1500" fill="hold"/>
                                        <p:tgtEl>
                                          <p:spTgt spid="13"/>
                                        </p:tgtEl>
                                        <p:attrNameLst>
                                          <p:attrName>ppt_x</p:attrName>
                                          <p:attrName>ppt_y</p:attrName>
                                        </p:attrNameLst>
                                      </p:cBhvr>
                                    </p:animMotion>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1500"/>
                                        <p:tgtEl>
                                          <p:spTgt spid="14"/>
                                        </p:tgtEl>
                                      </p:cBhvr>
                                    </p:animEffect>
                                  </p:childTnLst>
                                </p:cTn>
                              </p:par>
                              <p:par>
                                <p:cTn id="47" presetID="0" presetClass="path" presetSubtype="0" accel="50000" decel="50000" fill="hold" grpId="1" nodeType="withEffect">
                                  <p:stCondLst>
                                    <p:cond delay="0"/>
                                  </p:stCondLst>
                                  <p:childTnLst>
                                    <p:animMotion origin="layout" path="M -0.11355 -0.07315 L -0.00226 -0.00555 L 4.16667E-6 -2.83951E-6 " pathEditMode="relative" rAng="0" ptsTypes="AAA">
                                      <p:cBhvr>
                                        <p:cTn id="48" dur="1500" fill="hold"/>
                                        <p:tgtEl>
                                          <p:spTgt spid="14"/>
                                        </p:tgtEl>
                                        <p:attrNameLst>
                                          <p:attrName>ppt_x</p:attrName>
                                          <p:attrName>ppt_y</p:attrName>
                                        </p:attrNameLst>
                                      </p:cBhvr>
                                      <p:rCtr x="5677" y="3642"/>
                                    </p:animMotion>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P spid="53" grpId="0" animBg="1"/>
      <p:bldP spid="53" grpId="1" animBg="1"/>
      <p:bldP spid="55" grpId="0" animBg="1"/>
      <p:bldP spid="55" grpId="1" animBg="1"/>
      <p:bldP spid="4" grpId="0"/>
      <p:bldP spid="4" grpId="1"/>
      <p:bldP spid="13" grpId="0"/>
      <p:bldP spid="13" grpId="1"/>
      <p:bldP spid="14" grpId="0"/>
      <p:bldP spid="14" grpId="1"/>
      <p:bldP spid="1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40"/>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Cure the symptoms, not the disease</a:t>
            </a:r>
            <a:endParaRPr dirty="0"/>
          </a:p>
        </p:txBody>
      </p:sp>
      <p:grpSp>
        <p:nvGrpSpPr>
          <p:cNvPr id="2" name="组合 1">
            <a:extLst>
              <a:ext uri="{FF2B5EF4-FFF2-40B4-BE49-F238E27FC236}">
                <a16:creationId xmlns:a16="http://schemas.microsoft.com/office/drawing/2014/main" id="{B3314E70-6F23-4003-B00B-A6EDA27426EE}"/>
              </a:ext>
            </a:extLst>
          </p:cNvPr>
          <p:cNvGrpSpPr/>
          <p:nvPr/>
        </p:nvGrpSpPr>
        <p:grpSpPr>
          <a:xfrm>
            <a:off x="6808507" y="4476682"/>
            <a:ext cx="2335493" cy="572847"/>
            <a:chOff x="6430780" y="4434152"/>
            <a:chExt cx="2335493" cy="572847"/>
          </a:xfrm>
        </p:grpSpPr>
        <p:sp>
          <p:nvSpPr>
            <p:cNvPr id="597" name="Google Shape;597;p40"/>
            <p:cNvSpPr/>
            <p:nvPr/>
          </p:nvSpPr>
          <p:spPr>
            <a:xfrm rot="1336399">
              <a:off x="6874701" y="4635166"/>
              <a:ext cx="411526" cy="352857"/>
            </a:xfrm>
            <a:custGeom>
              <a:avLst/>
              <a:gdLst/>
              <a:ahLst/>
              <a:cxnLst/>
              <a:rect l="l" t="t" r="r" b="b"/>
              <a:pathLst>
                <a:path w="18027" h="15457" extrusionOk="0">
                  <a:moveTo>
                    <a:pt x="6484" y="0"/>
                  </a:moveTo>
                  <a:cubicBezTo>
                    <a:pt x="6270" y="0"/>
                    <a:pt x="6046" y="42"/>
                    <a:pt x="5811" y="132"/>
                  </a:cubicBezTo>
                  <a:cubicBezTo>
                    <a:pt x="3465" y="1025"/>
                    <a:pt x="6502" y="6990"/>
                    <a:pt x="6406" y="7216"/>
                  </a:cubicBezTo>
                  <a:cubicBezTo>
                    <a:pt x="6299" y="7442"/>
                    <a:pt x="1" y="8906"/>
                    <a:pt x="1191" y="11514"/>
                  </a:cubicBezTo>
                  <a:cubicBezTo>
                    <a:pt x="1500" y="12194"/>
                    <a:pt x="2065" y="12444"/>
                    <a:pt x="2736" y="12444"/>
                  </a:cubicBezTo>
                  <a:cubicBezTo>
                    <a:pt x="4599" y="12444"/>
                    <a:pt x="7287" y="10521"/>
                    <a:pt x="7644" y="10521"/>
                  </a:cubicBezTo>
                  <a:cubicBezTo>
                    <a:pt x="7654" y="10521"/>
                    <a:pt x="7662" y="10523"/>
                    <a:pt x="7668" y="10526"/>
                  </a:cubicBezTo>
                  <a:cubicBezTo>
                    <a:pt x="7946" y="10654"/>
                    <a:pt x="9383" y="15457"/>
                    <a:pt x="11790" y="15457"/>
                  </a:cubicBezTo>
                  <a:cubicBezTo>
                    <a:pt x="12066" y="15457"/>
                    <a:pt x="12355" y="15393"/>
                    <a:pt x="12657" y="15252"/>
                  </a:cubicBezTo>
                  <a:cubicBezTo>
                    <a:pt x="15586" y="13871"/>
                    <a:pt x="11550" y="9014"/>
                    <a:pt x="11633" y="8775"/>
                  </a:cubicBezTo>
                  <a:cubicBezTo>
                    <a:pt x="11717" y="8549"/>
                    <a:pt x="18027" y="6620"/>
                    <a:pt x="16812" y="4358"/>
                  </a:cubicBezTo>
                  <a:cubicBezTo>
                    <a:pt x="16512" y="3790"/>
                    <a:pt x="15959" y="3579"/>
                    <a:pt x="15293" y="3579"/>
                  </a:cubicBezTo>
                  <a:cubicBezTo>
                    <a:pt x="13348" y="3579"/>
                    <a:pt x="10443" y="5387"/>
                    <a:pt x="10096" y="5387"/>
                  </a:cubicBezTo>
                  <a:cubicBezTo>
                    <a:pt x="10087" y="5387"/>
                    <a:pt x="10079" y="5385"/>
                    <a:pt x="10073" y="5382"/>
                  </a:cubicBezTo>
                  <a:cubicBezTo>
                    <a:pt x="9920" y="5284"/>
                    <a:pt x="8893" y="0"/>
                    <a:pt x="6484" y="0"/>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rot="1336399">
              <a:off x="7072138" y="4771995"/>
              <a:ext cx="31549" cy="27120"/>
            </a:xfrm>
            <a:custGeom>
              <a:avLst/>
              <a:gdLst/>
              <a:ahLst/>
              <a:cxnLst/>
              <a:rect l="l" t="t" r="r" b="b"/>
              <a:pathLst>
                <a:path w="1382" h="1188" extrusionOk="0">
                  <a:moveTo>
                    <a:pt x="707" y="1"/>
                  </a:moveTo>
                  <a:cubicBezTo>
                    <a:pt x="639" y="1"/>
                    <a:pt x="569" y="11"/>
                    <a:pt x="500" y="34"/>
                  </a:cubicBezTo>
                  <a:cubicBezTo>
                    <a:pt x="179" y="153"/>
                    <a:pt x="0" y="487"/>
                    <a:pt x="107" y="796"/>
                  </a:cubicBezTo>
                  <a:cubicBezTo>
                    <a:pt x="192" y="1040"/>
                    <a:pt x="423" y="1187"/>
                    <a:pt x="674" y="1187"/>
                  </a:cubicBezTo>
                  <a:cubicBezTo>
                    <a:pt x="743" y="1187"/>
                    <a:pt x="813" y="1177"/>
                    <a:pt x="881" y="1154"/>
                  </a:cubicBezTo>
                  <a:cubicBezTo>
                    <a:pt x="1203" y="1035"/>
                    <a:pt x="1381" y="701"/>
                    <a:pt x="1274" y="392"/>
                  </a:cubicBezTo>
                  <a:cubicBezTo>
                    <a:pt x="1190" y="148"/>
                    <a:pt x="959" y="1"/>
                    <a:pt x="707"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rot="1336399">
              <a:off x="7064162" y="4659935"/>
              <a:ext cx="52756" cy="95011"/>
            </a:xfrm>
            <a:custGeom>
              <a:avLst/>
              <a:gdLst/>
              <a:ahLst/>
              <a:cxnLst/>
              <a:rect l="l" t="t" r="r" b="b"/>
              <a:pathLst>
                <a:path w="2311" h="4162" extrusionOk="0">
                  <a:moveTo>
                    <a:pt x="591" y="0"/>
                  </a:moveTo>
                  <a:cubicBezTo>
                    <a:pt x="556" y="0"/>
                    <a:pt x="521" y="6"/>
                    <a:pt x="488" y="17"/>
                  </a:cubicBezTo>
                  <a:cubicBezTo>
                    <a:pt x="48" y="159"/>
                    <a:pt x="0" y="1195"/>
                    <a:pt x="369" y="2338"/>
                  </a:cubicBezTo>
                  <a:cubicBezTo>
                    <a:pt x="712" y="3389"/>
                    <a:pt x="1291" y="4162"/>
                    <a:pt x="1725" y="4162"/>
                  </a:cubicBezTo>
                  <a:cubicBezTo>
                    <a:pt x="1758" y="4162"/>
                    <a:pt x="1791" y="4157"/>
                    <a:pt x="1822" y="4148"/>
                  </a:cubicBezTo>
                  <a:cubicBezTo>
                    <a:pt x="2251" y="4005"/>
                    <a:pt x="2310" y="2969"/>
                    <a:pt x="1941" y="1826"/>
                  </a:cubicBezTo>
                  <a:cubicBezTo>
                    <a:pt x="1600" y="771"/>
                    <a:pt x="1016" y="0"/>
                    <a:pt x="591" y="0"/>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0"/>
            <p:cNvSpPr/>
            <p:nvPr/>
          </p:nvSpPr>
          <p:spPr>
            <a:xfrm rot="21334692">
              <a:off x="7327260" y="4469310"/>
              <a:ext cx="346597" cy="476282"/>
            </a:xfrm>
            <a:custGeom>
              <a:avLst/>
              <a:gdLst/>
              <a:ahLst/>
              <a:cxnLst/>
              <a:rect l="l" t="t" r="r" b="b"/>
              <a:pathLst>
                <a:path w="15183" h="20864" extrusionOk="0">
                  <a:moveTo>
                    <a:pt x="5535" y="1"/>
                  </a:moveTo>
                  <a:cubicBezTo>
                    <a:pt x="2828" y="1"/>
                    <a:pt x="1" y="8910"/>
                    <a:pt x="1788" y="10310"/>
                  </a:cubicBezTo>
                  <a:cubicBezTo>
                    <a:pt x="3657" y="11786"/>
                    <a:pt x="7289" y="11953"/>
                    <a:pt x="7289" y="11953"/>
                  </a:cubicBezTo>
                  <a:cubicBezTo>
                    <a:pt x="7289" y="11953"/>
                    <a:pt x="4372" y="19656"/>
                    <a:pt x="7015" y="20752"/>
                  </a:cubicBezTo>
                  <a:cubicBezTo>
                    <a:pt x="7196" y="20827"/>
                    <a:pt x="7372" y="20863"/>
                    <a:pt x="7545" y="20863"/>
                  </a:cubicBezTo>
                  <a:cubicBezTo>
                    <a:pt x="9884" y="20863"/>
                    <a:pt x="11503" y="14240"/>
                    <a:pt x="13277" y="8774"/>
                  </a:cubicBezTo>
                  <a:cubicBezTo>
                    <a:pt x="15182" y="2916"/>
                    <a:pt x="13754" y="2857"/>
                    <a:pt x="12384" y="2511"/>
                  </a:cubicBezTo>
                  <a:cubicBezTo>
                    <a:pt x="12343" y="2501"/>
                    <a:pt x="12302" y="2497"/>
                    <a:pt x="12260" y="2497"/>
                  </a:cubicBezTo>
                  <a:cubicBezTo>
                    <a:pt x="10905" y="2497"/>
                    <a:pt x="9152" y="7564"/>
                    <a:pt x="8979" y="8465"/>
                  </a:cubicBezTo>
                  <a:cubicBezTo>
                    <a:pt x="8979" y="8465"/>
                    <a:pt x="8979" y="8465"/>
                    <a:pt x="8979" y="8465"/>
                  </a:cubicBezTo>
                  <a:cubicBezTo>
                    <a:pt x="8977" y="8465"/>
                    <a:pt x="7518" y="7226"/>
                    <a:pt x="5729" y="7131"/>
                  </a:cubicBezTo>
                  <a:cubicBezTo>
                    <a:pt x="5729" y="7131"/>
                    <a:pt x="8729" y="952"/>
                    <a:pt x="5907" y="59"/>
                  </a:cubicBezTo>
                  <a:cubicBezTo>
                    <a:pt x="5784" y="19"/>
                    <a:pt x="5660" y="1"/>
                    <a:pt x="5535"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0"/>
            <p:cNvSpPr/>
            <p:nvPr/>
          </p:nvSpPr>
          <p:spPr>
            <a:xfrm rot="21334692">
              <a:off x="7360118" y="4495627"/>
              <a:ext cx="82592" cy="145460"/>
            </a:xfrm>
            <a:custGeom>
              <a:avLst/>
              <a:gdLst/>
              <a:ahLst/>
              <a:cxnLst/>
              <a:rect l="l" t="t" r="r" b="b"/>
              <a:pathLst>
                <a:path w="3618" h="6372" extrusionOk="0">
                  <a:moveTo>
                    <a:pt x="2894" y="1"/>
                  </a:moveTo>
                  <a:cubicBezTo>
                    <a:pt x="2158" y="1"/>
                    <a:pt x="0" y="6168"/>
                    <a:pt x="759" y="6366"/>
                  </a:cubicBezTo>
                  <a:cubicBezTo>
                    <a:pt x="771" y="6370"/>
                    <a:pt x="784" y="6371"/>
                    <a:pt x="797" y="6371"/>
                  </a:cubicBezTo>
                  <a:cubicBezTo>
                    <a:pt x="1610" y="6371"/>
                    <a:pt x="3617" y="266"/>
                    <a:pt x="2938" y="9"/>
                  </a:cubicBezTo>
                  <a:cubicBezTo>
                    <a:pt x="2924" y="3"/>
                    <a:pt x="2909" y="1"/>
                    <a:pt x="2894"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0"/>
            <p:cNvSpPr/>
            <p:nvPr/>
          </p:nvSpPr>
          <p:spPr>
            <a:xfrm rot="21334692">
              <a:off x="7476262" y="4537705"/>
              <a:ext cx="142971" cy="371388"/>
            </a:xfrm>
            <a:custGeom>
              <a:avLst/>
              <a:gdLst/>
              <a:ahLst/>
              <a:cxnLst/>
              <a:rect l="l" t="t" r="r" b="b"/>
              <a:pathLst>
                <a:path w="6263" h="16269" extrusionOk="0">
                  <a:moveTo>
                    <a:pt x="5623" y="0"/>
                  </a:moveTo>
                  <a:cubicBezTo>
                    <a:pt x="5237" y="0"/>
                    <a:pt x="2897" y="5871"/>
                    <a:pt x="1845" y="8883"/>
                  </a:cubicBezTo>
                  <a:cubicBezTo>
                    <a:pt x="786" y="11919"/>
                    <a:pt x="0" y="16087"/>
                    <a:pt x="417" y="16265"/>
                  </a:cubicBezTo>
                  <a:cubicBezTo>
                    <a:pt x="422" y="16267"/>
                    <a:pt x="427" y="16268"/>
                    <a:pt x="433" y="16268"/>
                  </a:cubicBezTo>
                  <a:cubicBezTo>
                    <a:pt x="883" y="16268"/>
                    <a:pt x="2882" y="9144"/>
                    <a:pt x="3941" y="6097"/>
                  </a:cubicBezTo>
                  <a:cubicBezTo>
                    <a:pt x="5024" y="3014"/>
                    <a:pt x="6263" y="168"/>
                    <a:pt x="5632" y="1"/>
                  </a:cubicBezTo>
                  <a:cubicBezTo>
                    <a:pt x="5629" y="1"/>
                    <a:pt x="5626" y="0"/>
                    <a:pt x="5623"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0"/>
            <p:cNvSpPr/>
            <p:nvPr/>
          </p:nvSpPr>
          <p:spPr>
            <a:xfrm rot="21334692">
              <a:off x="7372561" y="4661443"/>
              <a:ext cx="20408" cy="20408"/>
            </a:xfrm>
            <a:custGeom>
              <a:avLst/>
              <a:gdLst/>
              <a:ahLst/>
              <a:cxnLst/>
              <a:rect l="l" t="t" r="r" b="b"/>
              <a:pathLst>
                <a:path w="894" h="894" extrusionOk="0">
                  <a:moveTo>
                    <a:pt x="453" y="1"/>
                  </a:moveTo>
                  <a:cubicBezTo>
                    <a:pt x="203" y="1"/>
                    <a:pt x="0" y="203"/>
                    <a:pt x="0" y="442"/>
                  </a:cubicBezTo>
                  <a:cubicBezTo>
                    <a:pt x="0" y="692"/>
                    <a:pt x="203" y="894"/>
                    <a:pt x="453" y="894"/>
                  </a:cubicBezTo>
                  <a:cubicBezTo>
                    <a:pt x="703" y="894"/>
                    <a:pt x="893" y="692"/>
                    <a:pt x="893" y="442"/>
                  </a:cubicBezTo>
                  <a:cubicBezTo>
                    <a:pt x="893" y="203"/>
                    <a:pt x="703" y="1"/>
                    <a:pt x="453"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 name="Google Shape;604;p40"/>
            <p:cNvGrpSpPr/>
            <p:nvPr/>
          </p:nvGrpSpPr>
          <p:grpSpPr>
            <a:xfrm rot="1745982">
              <a:off x="6430780" y="4557205"/>
              <a:ext cx="371818" cy="380196"/>
              <a:chOff x="881650" y="1773075"/>
              <a:chExt cx="407175" cy="416350"/>
            </a:xfrm>
          </p:grpSpPr>
          <p:sp>
            <p:nvSpPr>
              <p:cNvPr id="605" name="Google Shape;605;p40"/>
              <p:cNvSpPr/>
              <p:nvPr/>
            </p:nvSpPr>
            <p:spPr>
              <a:xfrm>
                <a:off x="881650" y="1773075"/>
                <a:ext cx="407175" cy="416350"/>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0"/>
              <p:cNvSpPr/>
              <p:nvPr/>
            </p:nvSpPr>
            <p:spPr>
              <a:xfrm>
                <a:off x="906350" y="1802325"/>
                <a:ext cx="105400" cy="129100"/>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0"/>
              <p:cNvSpPr/>
              <p:nvPr/>
            </p:nvSpPr>
            <p:spPr>
              <a:xfrm>
                <a:off x="1023625" y="1789050"/>
                <a:ext cx="20575" cy="20550"/>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 name="Google Shape;608;p40"/>
            <p:cNvSpPr/>
            <p:nvPr/>
          </p:nvSpPr>
          <p:spPr>
            <a:xfrm>
              <a:off x="7757742" y="4601669"/>
              <a:ext cx="333510" cy="118908"/>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0"/>
            <p:cNvSpPr/>
            <p:nvPr/>
          </p:nvSpPr>
          <p:spPr>
            <a:xfrm>
              <a:off x="7760458" y="4774049"/>
              <a:ext cx="329698" cy="118840"/>
            </a:xfrm>
            <a:custGeom>
              <a:avLst/>
              <a:gdLst/>
              <a:ahLst/>
              <a:cxnLst/>
              <a:rect l="l" t="t" r="r" b="b"/>
              <a:pathLst>
                <a:path w="14443" h="5206" extrusionOk="0">
                  <a:moveTo>
                    <a:pt x="13042" y="1"/>
                  </a:moveTo>
                  <a:cubicBezTo>
                    <a:pt x="13025" y="1"/>
                    <a:pt x="13008" y="1"/>
                    <a:pt x="12991" y="2"/>
                  </a:cubicBezTo>
                  <a:lnTo>
                    <a:pt x="11800" y="50"/>
                  </a:lnTo>
                  <a:lnTo>
                    <a:pt x="1561" y="514"/>
                  </a:lnTo>
                  <a:cubicBezTo>
                    <a:pt x="1" y="585"/>
                    <a:pt x="188" y="5206"/>
                    <a:pt x="1739" y="5206"/>
                  </a:cubicBezTo>
                  <a:cubicBezTo>
                    <a:pt x="1751" y="5206"/>
                    <a:pt x="1763" y="5206"/>
                    <a:pt x="1775" y="5205"/>
                  </a:cubicBezTo>
                  <a:lnTo>
                    <a:pt x="7406" y="4955"/>
                  </a:lnTo>
                  <a:cubicBezTo>
                    <a:pt x="8788" y="4896"/>
                    <a:pt x="10300" y="4824"/>
                    <a:pt x="11717" y="4765"/>
                  </a:cubicBezTo>
                  <a:cubicBezTo>
                    <a:pt x="12693" y="4717"/>
                    <a:pt x="13729" y="4824"/>
                    <a:pt x="14110" y="3717"/>
                  </a:cubicBezTo>
                  <a:cubicBezTo>
                    <a:pt x="14416" y="2882"/>
                    <a:pt x="14442" y="1"/>
                    <a:pt x="130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0"/>
            <p:cNvSpPr/>
            <p:nvPr/>
          </p:nvSpPr>
          <p:spPr>
            <a:xfrm>
              <a:off x="7758769" y="4615891"/>
              <a:ext cx="328145" cy="104961"/>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0"/>
            <p:cNvSpPr/>
            <p:nvPr/>
          </p:nvSpPr>
          <p:spPr>
            <a:xfrm>
              <a:off x="7760413" y="4786308"/>
              <a:ext cx="325680" cy="106582"/>
            </a:xfrm>
            <a:custGeom>
              <a:avLst/>
              <a:gdLst/>
              <a:ahLst/>
              <a:cxnLst/>
              <a:rect l="l" t="t" r="r" b="b"/>
              <a:pathLst>
                <a:path w="14267" h="4669" extrusionOk="0">
                  <a:moveTo>
                    <a:pt x="1372" y="1"/>
                  </a:moveTo>
                  <a:lnTo>
                    <a:pt x="1372" y="1"/>
                  </a:lnTo>
                  <a:cubicBezTo>
                    <a:pt x="0" y="403"/>
                    <a:pt x="238" y="4669"/>
                    <a:pt x="1722" y="4669"/>
                  </a:cubicBezTo>
                  <a:cubicBezTo>
                    <a:pt x="1732" y="4669"/>
                    <a:pt x="1743" y="4669"/>
                    <a:pt x="1753" y="4668"/>
                  </a:cubicBezTo>
                  <a:lnTo>
                    <a:pt x="7397" y="4418"/>
                  </a:lnTo>
                  <a:cubicBezTo>
                    <a:pt x="8778" y="4359"/>
                    <a:pt x="10290" y="4287"/>
                    <a:pt x="11719" y="4228"/>
                  </a:cubicBezTo>
                  <a:cubicBezTo>
                    <a:pt x="12695" y="4192"/>
                    <a:pt x="13731" y="4299"/>
                    <a:pt x="14112" y="3192"/>
                  </a:cubicBezTo>
                  <a:cubicBezTo>
                    <a:pt x="14207" y="2858"/>
                    <a:pt x="14255" y="2525"/>
                    <a:pt x="14266" y="2192"/>
                  </a:cubicBezTo>
                  <a:lnTo>
                    <a:pt x="14266" y="2192"/>
                  </a:lnTo>
                  <a:cubicBezTo>
                    <a:pt x="12488" y="2567"/>
                    <a:pt x="10682" y="2755"/>
                    <a:pt x="8874" y="2755"/>
                  </a:cubicBezTo>
                  <a:cubicBezTo>
                    <a:pt x="7753" y="2755"/>
                    <a:pt x="6632" y="2683"/>
                    <a:pt x="5515" y="2537"/>
                  </a:cubicBezTo>
                  <a:cubicBezTo>
                    <a:pt x="4587" y="2418"/>
                    <a:pt x="3646" y="2239"/>
                    <a:pt x="2836" y="1763"/>
                  </a:cubicBezTo>
                  <a:cubicBezTo>
                    <a:pt x="2158" y="1370"/>
                    <a:pt x="1586" y="739"/>
                    <a:pt x="13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802;p45">
              <a:extLst>
                <a:ext uri="{FF2B5EF4-FFF2-40B4-BE49-F238E27FC236}">
                  <a16:creationId xmlns:a16="http://schemas.microsoft.com/office/drawing/2014/main" id="{8C4809E1-E4A9-46EC-9FD1-18855D181F64}"/>
                </a:ext>
              </a:extLst>
            </p:cNvPr>
            <p:cNvGrpSpPr/>
            <p:nvPr/>
          </p:nvGrpSpPr>
          <p:grpSpPr>
            <a:xfrm rot="-1768441">
              <a:off x="8189713" y="4434152"/>
              <a:ext cx="576560" cy="572847"/>
              <a:chOff x="4352202" y="2927017"/>
              <a:chExt cx="624305" cy="620284"/>
            </a:xfrm>
          </p:grpSpPr>
          <p:sp>
            <p:nvSpPr>
              <p:cNvPr id="60" name="Google Shape;803;p45">
                <a:extLst>
                  <a:ext uri="{FF2B5EF4-FFF2-40B4-BE49-F238E27FC236}">
                    <a16:creationId xmlns:a16="http://schemas.microsoft.com/office/drawing/2014/main" id="{03B1449F-32DB-45F0-8A9A-C89DBEDF0199}"/>
                  </a:ext>
                </a:extLst>
              </p:cNvPr>
              <p:cNvSpPr/>
              <p:nvPr/>
            </p:nvSpPr>
            <p:spPr>
              <a:xfrm rot="3287242">
                <a:off x="4445272" y="3009714"/>
                <a:ext cx="438165" cy="45489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04;p45">
                <a:extLst>
                  <a:ext uri="{FF2B5EF4-FFF2-40B4-BE49-F238E27FC236}">
                    <a16:creationId xmlns:a16="http://schemas.microsoft.com/office/drawing/2014/main" id="{EDAC3C32-B47E-4FA9-872A-0A6B2B63D02C}"/>
                  </a:ext>
                </a:extLst>
              </p:cNvPr>
              <p:cNvSpPr/>
              <p:nvPr/>
            </p:nvSpPr>
            <p:spPr>
              <a:xfrm rot="3287242">
                <a:off x="4659820" y="3050012"/>
                <a:ext cx="183396" cy="114273"/>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05;p45">
                <a:extLst>
                  <a:ext uri="{FF2B5EF4-FFF2-40B4-BE49-F238E27FC236}">
                    <a16:creationId xmlns:a16="http://schemas.microsoft.com/office/drawing/2014/main" id="{03F93C57-CC55-44C4-9D73-7739DB29D66B}"/>
                  </a:ext>
                </a:extLst>
              </p:cNvPr>
              <p:cNvSpPr/>
              <p:nvPr/>
            </p:nvSpPr>
            <p:spPr>
              <a:xfrm rot="3287242">
                <a:off x="4615891" y="3048534"/>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 name="文本框 6">
            <a:extLst>
              <a:ext uri="{FF2B5EF4-FFF2-40B4-BE49-F238E27FC236}">
                <a16:creationId xmlns:a16="http://schemas.microsoft.com/office/drawing/2014/main" id="{8F4A567E-2E3C-4308-916A-5AAA0B2E10AB}"/>
              </a:ext>
            </a:extLst>
          </p:cNvPr>
          <p:cNvSpPr txBox="1"/>
          <p:nvPr/>
        </p:nvSpPr>
        <p:spPr>
          <a:xfrm>
            <a:off x="926681" y="2040183"/>
            <a:ext cx="6499170" cy="584775"/>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终究是</a:t>
            </a:r>
            <a:r>
              <a:rPr lang="en-US" altLang="zh-CN" sz="1600" dirty="0">
                <a:solidFill>
                  <a:schemeClr val="accent4"/>
                </a:solidFill>
                <a:latin typeface="Comfortaa" panose="02010600030101010101" charset="0"/>
              </a:rPr>
              <a:t>Loss</a:t>
            </a:r>
            <a:r>
              <a:rPr lang="zh-CN" altLang="en-US" sz="1600" dirty="0">
                <a:solidFill>
                  <a:schemeClr val="accent4"/>
                </a:solidFill>
                <a:latin typeface="Comfortaa" panose="02010600030101010101" charset="0"/>
              </a:rPr>
              <a:t>错付了</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小类别如果样本数目过少</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重权重方法在这种情况下表现并不是很好</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过少的样本存在许多问题</a:t>
            </a:r>
            <a:r>
              <a:rPr lang="en-US" altLang="zh-CN" sz="1600" dirty="0">
                <a:solidFill>
                  <a:schemeClr val="accent4"/>
                </a:solidFill>
                <a:latin typeface="Comfortaa" panose="02010600030101010101" charset="0"/>
              </a:rPr>
              <a:t>. </a:t>
            </a:r>
          </a:p>
        </p:txBody>
      </p:sp>
      <p:sp>
        <p:nvSpPr>
          <p:cNvPr id="8" name="文本框 7">
            <a:extLst>
              <a:ext uri="{FF2B5EF4-FFF2-40B4-BE49-F238E27FC236}">
                <a16:creationId xmlns:a16="http://schemas.microsoft.com/office/drawing/2014/main" id="{8861A035-23A4-4799-8DCB-5999C74C9432}"/>
              </a:ext>
            </a:extLst>
          </p:cNvPr>
          <p:cNvSpPr txBox="1"/>
          <p:nvPr/>
        </p:nvSpPr>
        <p:spPr>
          <a:xfrm>
            <a:off x="966469" y="3080723"/>
            <a:ext cx="6499170" cy="338554"/>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这篇论文给出一个样本过少时</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重权重化方法存在的问题</a:t>
            </a:r>
            <a:r>
              <a:rPr lang="en-US" altLang="zh-CN" sz="1600" dirty="0">
                <a:solidFill>
                  <a:schemeClr val="accent4"/>
                </a:solidFill>
                <a:latin typeface="Comfortaa" panose="02010600030101010101" charset="0"/>
              </a:rPr>
              <a:t>. </a:t>
            </a:r>
          </a:p>
        </p:txBody>
      </p:sp>
    </p:spTree>
  </p:cSld>
  <p:clrMapOvr>
    <a:masterClrMapping/>
  </p:clrMapOvr>
  <mc:AlternateContent xmlns:mc="http://schemas.openxmlformats.org/markup-compatibility/2006" xmlns:p14="http://schemas.microsoft.com/office/powerpoint/2010/main">
    <mc:Choice Requires="p14">
      <p:transition spd="slow" p14:dur="15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40"/>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CB and LDAM Retrospect</a:t>
            </a:r>
            <a:endParaRPr dirty="0"/>
          </a:p>
        </p:txBody>
      </p:sp>
      <p:grpSp>
        <p:nvGrpSpPr>
          <p:cNvPr id="48" name="组合 47">
            <a:extLst>
              <a:ext uri="{FF2B5EF4-FFF2-40B4-BE49-F238E27FC236}">
                <a16:creationId xmlns:a16="http://schemas.microsoft.com/office/drawing/2014/main" id="{F6725338-277E-4DD1-9D99-513A598473D7}"/>
              </a:ext>
            </a:extLst>
          </p:cNvPr>
          <p:cNvGrpSpPr/>
          <p:nvPr/>
        </p:nvGrpSpPr>
        <p:grpSpPr>
          <a:xfrm>
            <a:off x="4713" y="1383845"/>
            <a:ext cx="4723883" cy="2761890"/>
            <a:chOff x="1078363" y="574904"/>
            <a:chExt cx="7275073" cy="4253482"/>
          </a:xfrm>
        </p:grpSpPr>
        <p:sp>
          <p:nvSpPr>
            <p:cNvPr id="49" name="椭圆 48">
              <a:extLst>
                <a:ext uri="{FF2B5EF4-FFF2-40B4-BE49-F238E27FC236}">
                  <a16:creationId xmlns:a16="http://schemas.microsoft.com/office/drawing/2014/main" id="{2FDD97D8-0B90-443C-859E-F4370A061753}"/>
                </a:ext>
              </a:extLst>
            </p:cNvPr>
            <p:cNvSpPr/>
            <p:nvPr/>
          </p:nvSpPr>
          <p:spPr>
            <a:xfrm>
              <a:off x="1789890" y="778211"/>
              <a:ext cx="2976664" cy="2976664"/>
            </a:xfrm>
            <a:prstGeom prst="ellipse">
              <a:avLst/>
            </a:prstGeom>
            <a:noFill/>
            <a:ln>
              <a:solidFill>
                <a:schemeClr val="accent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CCC2288F-F72E-41E5-A5CB-7F79216CF10B}"/>
                </a:ext>
              </a:extLst>
            </p:cNvPr>
            <p:cNvSpPr/>
            <p:nvPr/>
          </p:nvSpPr>
          <p:spPr>
            <a:xfrm>
              <a:off x="4335294" y="1514271"/>
              <a:ext cx="2976664" cy="2976664"/>
            </a:xfrm>
            <a:prstGeom prst="ellipse">
              <a:avLst/>
            </a:prstGeom>
            <a:noFill/>
            <a:ln>
              <a:solidFill>
                <a:schemeClr val="accent5">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1" name="组合 50">
              <a:extLst>
                <a:ext uri="{FF2B5EF4-FFF2-40B4-BE49-F238E27FC236}">
                  <a16:creationId xmlns:a16="http://schemas.microsoft.com/office/drawing/2014/main" id="{5A444A5C-786A-404E-B62C-E3A512EB3D26}"/>
                </a:ext>
              </a:extLst>
            </p:cNvPr>
            <p:cNvGrpSpPr/>
            <p:nvPr/>
          </p:nvGrpSpPr>
          <p:grpSpPr>
            <a:xfrm>
              <a:off x="2389793" y="1434674"/>
              <a:ext cx="1982788" cy="1758122"/>
              <a:chOff x="2204675" y="1382542"/>
              <a:chExt cx="1982788" cy="1758122"/>
            </a:xfrm>
          </p:grpSpPr>
          <p:pic>
            <p:nvPicPr>
              <p:cNvPr id="70" name="Picture 12">
                <a:extLst>
                  <a:ext uri="{FF2B5EF4-FFF2-40B4-BE49-F238E27FC236}">
                    <a16:creationId xmlns:a16="http://schemas.microsoft.com/office/drawing/2014/main" id="{D0341DFB-EFB1-4B8E-8407-8A9D132752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48415" y="1382542"/>
                <a:ext cx="939048" cy="727244"/>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2">
                <a:extLst>
                  <a:ext uri="{FF2B5EF4-FFF2-40B4-BE49-F238E27FC236}">
                    <a16:creationId xmlns:a16="http://schemas.microsoft.com/office/drawing/2014/main" id="{BA6EA2CD-A7B5-484C-A882-3656B3AA54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49622" y="1382542"/>
                <a:ext cx="928600" cy="756326"/>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4">
                <a:extLst>
                  <a:ext uri="{FF2B5EF4-FFF2-40B4-BE49-F238E27FC236}">
                    <a16:creationId xmlns:a16="http://schemas.microsoft.com/office/drawing/2014/main" id="{C7EE9A1A-2168-4452-AE4F-0B3E65D72A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42988" y="2519309"/>
                <a:ext cx="1010723" cy="621355"/>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6">
                <a:extLst>
                  <a:ext uri="{FF2B5EF4-FFF2-40B4-BE49-F238E27FC236}">
                    <a16:creationId xmlns:a16="http://schemas.microsoft.com/office/drawing/2014/main" id="{4208CEE8-BED4-4BC6-87CB-840CE149A74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04675" y="2060437"/>
                <a:ext cx="932033" cy="621355"/>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10">
                <a:extLst>
                  <a:ext uri="{FF2B5EF4-FFF2-40B4-BE49-F238E27FC236}">
                    <a16:creationId xmlns:a16="http://schemas.microsoft.com/office/drawing/2014/main" id="{8C9C2EFC-3094-46B4-9A8C-9B38893CCB4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31506" y="2321244"/>
                <a:ext cx="975806" cy="737276"/>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8">
                <a:extLst>
                  <a:ext uri="{FF2B5EF4-FFF2-40B4-BE49-F238E27FC236}">
                    <a16:creationId xmlns:a16="http://schemas.microsoft.com/office/drawing/2014/main" id="{AD107607-73B1-4909-A3CD-45C5BC95972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85656" y="1837372"/>
                <a:ext cx="875025" cy="68908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2" name="组合 51">
              <a:extLst>
                <a:ext uri="{FF2B5EF4-FFF2-40B4-BE49-F238E27FC236}">
                  <a16:creationId xmlns:a16="http://schemas.microsoft.com/office/drawing/2014/main" id="{53C60326-33ED-4715-A157-7D283FB02C2A}"/>
                </a:ext>
              </a:extLst>
            </p:cNvPr>
            <p:cNvGrpSpPr/>
            <p:nvPr/>
          </p:nvGrpSpPr>
          <p:grpSpPr>
            <a:xfrm>
              <a:off x="5088895" y="2579700"/>
              <a:ext cx="1783802" cy="1157617"/>
              <a:chOff x="5065497" y="2497551"/>
              <a:chExt cx="1783802" cy="1157617"/>
            </a:xfrm>
          </p:grpSpPr>
          <p:pic>
            <p:nvPicPr>
              <p:cNvPr id="67" name="Picture 18">
                <a:extLst>
                  <a:ext uri="{FF2B5EF4-FFF2-40B4-BE49-F238E27FC236}">
                    <a16:creationId xmlns:a16="http://schemas.microsoft.com/office/drawing/2014/main" id="{9F270C4E-3DDD-4B65-BF73-FE043076E26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512351" y="3002603"/>
                <a:ext cx="907750" cy="652565"/>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14">
                <a:extLst>
                  <a:ext uri="{FF2B5EF4-FFF2-40B4-BE49-F238E27FC236}">
                    <a16:creationId xmlns:a16="http://schemas.microsoft.com/office/drawing/2014/main" id="{7119772D-80E3-4374-A15C-F856004EA33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065497" y="2497551"/>
                <a:ext cx="964075" cy="643113"/>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16">
                <a:extLst>
                  <a:ext uri="{FF2B5EF4-FFF2-40B4-BE49-F238E27FC236}">
                    <a16:creationId xmlns:a16="http://schemas.microsoft.com/office/drawing/2014/main" id="{ECDB5F3D-DA58-4D8D-8A65-D4AD63778A6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999063" y="2511455"/>
                <a:ext cx="850236" cy="637061"/>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53" name="直接连接符 52">
              <a:extLst>
                <a:ext uri="{FF2B5EF4-FFF2-40B4-BE49-F238E27FC236}">
                  <a16:creationId xmlns:a16="http://schemas.microsoft.com/office/drawing/2014/main" id="{3C32B01F-6823-439D-A972-3088C570F057}"/>
                </a:ext>
              </a:extLst>
            </p:cNvPr>
            <p:cNvCxnSpPr>
              <a:cxnSpLocks/>
            </p:cNvCxnSpPr>
            <p:nvPr/>
          </p:nvCxnSpPr>
          <p:spPr>
            <a:xfrm flipH="1">
              <a:off x="4062088" y="962327"/>
              <a:ext cx="967225" cy="3327571"/>
            </a:xfrm>
            <a:prstGeom prst="line">
              <a:avLst/>
            </a:prstGeom>
            <a:ln w="28575">
              <a:solidFill>
                <a:schemeClr val="tx2">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7889383A-FAA8-4FC3-9753-1366D5D75B4C}"/>
                </a:ext>
              </a:extLst>
            </p:cNvPr>
            <p:cNvCxnSpPr>
              <a:cxnSpLocks/>
            </p:cNvCxnSpPr>
            <p:nvPr/>
          </p:nvCxnSpPr>
          <p:spPr>
            <a:xfrm flipH="1">
              <a:off x="4443356" y="1070138"/>
              <a:ext cx="967225" cy="3327571"/>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FC0A291E-90C8-41B7-9143-3E2021B7C7B6}"/>
                </a:ext>
              </a:extLst>
            </p:cNvPr>
            <p:cNvCxnSpPr>
              <a:cxnSpLocks/>
            </p:cNvCxnSpPr>
            <p:nvPr/>
          </p:nvCxnSpPr>
          <p:spPr>
            <a:xfrm flipH="1">
              <a:off x="3686281" y="853602"/>
              <a:ext cx="967225" cy="3327571"/>
            </a:xfrm>
            <a:prstGeom prst="line">
              <a:avLst/>
            </a:prstGeom>
            <a:ln w="28575">
              <a:solidFill>
                <a:schemeClr val="accent4"/>
              </a:solidFill>
              <a:prstDash val="dash"/>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D3390B8E-55B3-407C-A20B-535370F74824}"/>
                </a:ext>
              </a:extLst>
            </p:cNvPr>
            <p:cNvCxnSpPr>
              <a:cxnSpLocks/>
            </p:cNvCxnSpPr>
            <p:nvPr/>
          </p:nvCxnSpPr>
          <p:spPr>
            <a:xfrm flipH="1" flipV="1">
              <a:off x="4990289" y="1215957"/>
              <a:ext cx="342151" cy="119867"/>
            </a:xfrm>
            <a:prstGeom prst="straightConnector1">
              <a:avLst/>
            </a:prstGeom>
            <a:ln w="28575">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接箭头连接符 56">
              <a:extLst>
                <a:ext uri="{FF2B5EF4-FFF2-40B4-BE49-F238E27FC236}">
                  <a16:creationId xmlns:a16="http://schemas.microsoft.com/office/drawing/2014/main" id="{B5175A88-2101-4AD0-83E4-6B4AE30F4ED4}"/>
                </a:ext>
              </a:extLst>
            </p:cNvPr>
            <p:cNvCxnSpPr>
              <a:cxnSpLocks/>
            </p:cNvCxnSpPr>
            <p:nvPr/>
          </p:nvCxnSpPr>
          <p:spPr>
            <a:xfrm flipH="1" flipV="1">
              <a:off x="3746576" y="3982547"/>
              <a:ext cx="742176" cy="227158"/>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8" name="文本框 57">
              <a:extLst>
                <a:ext uri="{FF2B5EF4-FFF2-40B4-BE49-F238E27FC236}">
                  <a16:creationId xmlns:a16="http://schemas.microsoft.com/office/drawing/2014/main" id="{84FBBA67-3843-4B0F-B83F-54C18A152037}"/>
                </a:ext>
              </a:extLst>
            </p:cNvPr>
            <p:cNvSpPr txBox="1"/>
            <p:nvPr/>
          </p:nvSpPr>
          <p:spPr>
            <a:xfrm>
              <a:off x="7180298" y="3754875"/>
              <a:ext cx="1173138" cy="355496"/>
            </a:xfrm>
            <a:prstGeom prst="rect">
              <a:avLst/>
            </a:prstGeom>
            <a:noFill/>
          </p:spPr>
          <p:txBody>
            <a:bodyPr wrap="none" rtlCol="0">
              <a:spAutoFit/>
            </a:bodyPr>
            <a:lstStyle/>
            <a:p>
              <a:r>
                <a:rPr lang="zh-CN" altLang="en-US" sz="900" dirty="0">
                  <a:solidFill>
                    <a:schemeClr val="accent4"/>
                  </a:solidFill>
                </a:rPr>
                <a:t>少样本类别</a:t>
              </a:r>
            </a:p>
          </p:txBody>
        </p:sp>
        <p:sp>
          <p:nvSpPr>
            <p:cNvPr id="63" name="文本框 62">
              <a:extLst>
                <a:ext uri="{FF2B5EF4-FFF2-40B4-BE49-F238E27FC236}">
                  <a16:creationId xmlns:a16="http://schemas.microsoft.com/office/drawing/2014/main" id="{A5C51DEF-1354-4854-A674-5D320D0319AB}"/>
                </a:ext>
              </a:extLst>
            </p:cNvPr>
            <p:cNvSpPr txBox="1"/>
            <p:nvPr/>
          </p:nvSpPr>
          <p:spPr>
            <a:xfrm>
              <a:off x="1078363" y="778211"/>
              <a:ext cx="1173138" cy="355496"/>
            </a:xfrm>
            <a:prstGeom prst="rect">
              <a:avLst/>
            </a:prstGeom>
            <a:noFill/>
          </p:spPr>
          <p:txBody>
            <a:bodyPr wrap="none" rtlCol="0">
              <a:spAutoFit/>
            </a:bodyPr>
            <a:lstStyle/>
            <a:p>
              <a:r>
                <a:rPr lang="zh-CN" altLang="en-US" sz="900" dirty="0">
                  <a:solidFill>
                    <a:schemeClr val="accent4"/>
                  </a:solidFill>
                </a:rPr>
                <a:t>多样本类别</a:t>
              </a:r>
            </a:p>
          </p:txBody>
        </p:sp>
        <p:sp>
          <p:nvSpPr>
            <p:cNvPr id="64" name="文本框 63">
              <a:extLst>
                <a:ext uri="{FF2B5EF4-FFF2-40B4-BE49-F238E27FC236}">
                  <a16:creationId xmlns:a16="http://schemas.microsoft.com/office/drawing/2014/main" id="{7788CE12-B859-4F20-B768-E9B181814187}"/>
                </a:ext>
              </a:extLst>
            </p:cNvPr>
            <p:cNvSpPr txBox="1"/>
            <p:nvPr/>
          </p:nvSpPr>
          <p:spPr>
            <a:xfrm>
              <a:off x="3977705" y="4449190"/>
              <a:ext cx="1948317" cy="379196"/>
            </a:xfrm>
            <a:prstGeom prst="rect">
              <a:avLst/>
            </a:prstGeom>
            <a:noFill/>
          </p:spPr>
          <p:txBody>
            <a:bodyPr wrap="none" rtlCol="0">
              <a:spAutoFit/>
            </a:bodyPr>
            <a:lstStyle/>
            <a:p>
              <a:r>
                <a:rPr lang="zh-CN" altLang="en-US" sz="1000" dirty="0">
                  <a:solidFill>
                    <a:schemeClr val="accent4"/>
                  </a:solidFill>
                </a:rPr>
                <a:t>无</a:t>
              </a:r>
              <a:r>
                <a:rPr lang="en-US" altLang="zh-CN" sz="1000" dirty="0">
                  <a:solidFill>
                    <a:schemeClr val="accent4"/>
                  </a:solidFill>
                </a:rPr>
                <a:t>re-weighting</a:t>
              </a:r>
              <a:r>
                <a:rPr lang="zh-CN" altLang="en-US" sz="1000" dirty="0">
                  <a:solidFill>
                    <a:schemeClr val="accent4"/>
                  </a:solidFill>
                </a:rPr>
                <a:t>策略</a:t>
              </a:r>
            </a:p>
          </p:txBody>
        </p:sp>
        <p:sp>
          <p:nvSpPr>
            <p:cNvPr id="65" name="文本框 64">
              <a:extLst>
                <a:ext uri="{FF2B5EF4-FFF2-40B4-BE49-F238E27FC236}">
                  <a16:creationId xmlns:a16="http://schemas.microsoft.com/office/drawing/2014/main" id="{777D1B09-2DD2-4675-8AA3-F9BC1746476D}"/>
                </a:ext>
              </a:extLst>
            </p:cNvPr>
            <p:cNvSpPr txBox="1"/>
            <p:nvPr/>
          </p:nvSpPr>
          <p:spPr>
            <a:xfrm>
              <a:off x="1959811" y="3923097"/>
              <a:ext cx="1726132" cy="355496"/>
            </a:xfrm>
            <a:prstGeom prst="rect">
              <a:avLst/>
            </a:prstGeom>
            <a:noFill/>
          </p:spPr>
          <p:txBody>
            <a:bodyPr wrap="none" rtlCol="0">
              <a:spAutoFit/>
            </a:bodyPr>
            <a:lstStyle/>
            <a:p>
              <a:r>
                <a:rPr lang="zh-CN" altLang="en-US" sz="900" dirty="0">
                  <a:solidFill>
                    <a:schemeClr val="accent4"/>
                  </a:solidFill>
                </a:rPr>
                <a:t>常规</a:t>
              </a:r>
              <a:r>
                <a:rPr lang="en-US" altLang="zh-CN" sz="900" dirty="0">
                  <a:solidFill>
                    <a:schemeClr val="accent4"/>
                  </a:solidFill>
                </a:rPr>
                <a:t>re-weight</a:t>
              </a:r>
              <a:r>
                <a:rPr lang="zh-CN" altLang="en-US" sz="900" dirty="0">
                  <a:solidFill>
                    <a:schemeClr val="accent4"/>
                  </a:solidFill>
                </a:rPr>
                <a:t>策略</a:t>
              </a:r>
            </a:p>
          </p:txBody>
        </p:sp>
        <p:sp>
          <p:nvSpPr>
            <p:cNvPr id="66" name="文本框 65">
              <a:extLst>
                <a:ext uri="{FF2B5EF4-FFF2-40B4-BE49-F238E27FC236}">
                  <a16:creationId xmlns:a16="http://schemas.microsoft.com/office/drawing/2014/main" id="{1D5B6422-AAA1-4993-A110-22420A7EB556}"/>
                </a:ext>
              </a:extLst>
            </p:cNvPr>
            <p:cNvSpPr txBox="1"/>
            <p:nvPr/>
          </p:nvSpPr>
          <p:spPr>
            <a:xfrm>
              <a:off x="4769072" y="574904"/>
              <a:ext cx="3207366" cy="355496"/>
            </a:xfrm>
            <a:prstGeom prst="rect">
              <a:avLst/>
            </a:prstGeom>
            <a:noFill/>
          </p:spPr>
          <p:txBody>
            <a:bodyPr wrap="none" rtlCol="0">
              <a:spAutoFit/>
            </a:bodyPr>
            <a:lstStyle/>
            <a:p>
              <a:r>
                <a:rPr lang="zh-CN" altLang="en-US" sz="900" dirty="0">
                  <a:solidFill>
                    <a:schemeClr val="accent4"/>
                  </a:solidFill>
                </a:rPr>
                <a:t>基于通过样本有效数目的</a:t>
              </a:r>
              <a:r>
                <a:rPr lang="en-US" altLang="zh-CN" sz="900" dirty="0">
                  <a:solidFill>
                    <a:schemeClr val="accent4"/>
                  </a:solidFill>
                </a:rPr>
                <a:t>re-weighting</a:t>
              </a:r>
              <a:endParaRPr lang="zh-CN" altLang="en-US" sz="900" dirty="0">
                <a:solidFill>
                  <a:schemeClr val="accent4"/>
                </a:solidFill>
              </a:endParaRPr>
            </a:p>
          </p:txBody>
        </p:sp>
      </p:grpSp>
      <p:grpSp>
        <p:nvGrpSpPr>
          <p:cNvPr id="76" name="组合 75">
            <a:extLst>
              <a:ext uri="{FF2B5EF4-FFF2-40B4-BE49-F238E27FC236}">
                <a16:creationId xmlns:a16="http://schemas.microsoft.com/office/drawing/2014/main" id="{F6EBB0FE-FD96-46DD-9A4E-B591FF761D82}"/>
              </a:ext>
            </a:extLst>
          </p:cNvPr>
          <p:cNvGrpSpPr/>
          <p:nvPr/>
        </p:nvGrpSpPr>
        <p:grpSpPr>
          <a:xfrm>
            <a:off x="5355771" y="1330343"/>
            <a:ext cx="3310650" cy="2876722"/>
            <a:chOff x="697147" y="1165119"/>
            <a:chExt cx="3310650" cy="2876722"/>
          </a:xfrm>
        </p:grpSpPr>
        <p:cxnSp>
          <p:nvCxnSpPr>
            <p:cNvPr id="77" name="直接连接符 76">
              <a:extLst>
                <a:ext uri="{FF2B5EF4-FFF2-40B4-BE49-F238E27FC236}">
                  <a16:creationId xmlns:a16="http://schemas.microsoft.com/office/drawing/2014/main" id="{495DF0F0-4A30-46B0-BEE7-4097556B917B}"/>
                </a:ext>
              </a:extLst>
            </p:cNvPr>
            <p:cNvCxnSpPr/>
            <p:nvPr/>
          </p:nvCxnSpPr>
          <p:spPr>
            <a:xfrm>
              <a:off x="1292160" y="1906621"/>
              <a:ext cx="1566153" cy="1984443"/>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2341F1A0-D5B1-44F7-9979-7A69E38545E5}"/>
                </a:ext>
              </a:extLst>
            </p:cNvPr>
            <p:cNvCxnSpPr>
              <a:cxnSpLocks/>
            </p:cNvCxnSpPr>
            <p:nvPr/>
          </p:nvCxnSpPr>
          <p:spPr>
            <a:xfrm>
              <a:off x="1658568" y="1347853"/>
              <a:ext cx="2007141" cy="2543211"/>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E4430FE7-326C-4DA1-B169-4EA0C4AA61DB}"/>
                </a:ext>
              </a:extLst>
            </p:cNvPr>
            <p:cNvCxnSpPr/>
            <p:nvPr/>
          </p:nvCxnSpPr>
          <p:spPr>
            <a:xfrm>
              <a:off x="2441644" y="1250577"/>
              <a:ext cx="1566153" cy="1984443"/>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CC48A20F-408D-4752-821D-837D814797D6}"/>
                </a:ext>
              </a:extLst>
            </p:cNvPr>
            <p:cNvCxnSpPr>
              <a:cxnSpLocks/>
            </p:cNvCxnSpPr>
            <p:nvPr/>
          </p:nvCxnSpPr>
          <p:spPr>
            <a:xfrm>
              <a:off x="1476985" y="1498630"/>
              <a:ext cx="2007141" cy="2543211"/>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81" name="组合 80">
              <a:extLst>
                <a:ext uri="{FF2B5EF4-FFF2-40B4-BE49-F238E27FC236}">
                  <a16:creationId xmlns:a16="http://schemas.microsoft.com/office/drawing/2014/main" id="{516A45C8-B70F-4489-80E8-927416B1A424}"/>
                </a:ext>
              </a:extLst>
            </p:cNvPr>
            <p:cNvGrpSpPr/>
            <p:nvPr/>
          </p:nvGrpSpPr>
          <p:grpSpPr>
            <a:xfrm>
              <a:off x="2965318" y="1165119"/>
              <a:ext cx="976005" cy="1605117"/>
              <a:chOff x="2965318" y="1165119"/>
              <a:chExt cx="976005" cy="1605117"/>
            </a:xfrm>
          </p:grpSpPr>
          <p:sp>
            <p:nvSpPr>
              <p:cNvPr id="134" name="椭圆 133">
                <a:extLst>
                  <a:ext uri="{FF2B5EF4-FFF2-40B4-BE49-F238E27FC236}">
                    <a16:creationId xmlns:a16="http://schemas.microsoft.com/office/drawing/2014/main" id="{389524B9-E6BC-4A89-9ABD-80C18F3ED81D}"/>
                  </a:ext>
                </a:extLst>
              </p:cNvPr>
              <p:cNvSpPr/>
              <p:nvPr/>
            </p:nvSpPr>
            <p:spPr>
              <a:xfrm>
                <a:off x="3636526" y="1250577"/>
                <a:ext cx="107005" cy="10700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a:extLst>
                  <a:ext uri="{FF2B5EF4-FFF2-40B4-BE49-F238E27FC236}">
                    <a16:creationId xmlns:a16="http://schemas.microsoft.com/office/drawing/2014/main" id="{AC81A2B1-822F-44D1-9A89-3228660FD2B9}"/>
                  </a:ext>
                </a:extLst>
              </p:cNvPr>
              <p:cNvSpPr/>
              <p:nvPr/>
            </p:nvSpPr>
            <p:spPr>
              <a:xfrm>
                <a:off x="3072323" y="1165119"/>
                <a:ext cx="107005" cy="10700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a:extLst>
                  <a:ext uri="{FF2B5EF4-FFF2-40B4-BE49-F238E27FC236}">
                    <a16:creationId xmlns:a16="http://schemas.microsoft.com/office/drawing/2014/main" id="{FDB32FC2-1206-467E-A586-CAED149F3F13}"/>
                  </a:ext>
                </a:extLst>
              </p:cNvPr>
              <p:cNvSpPr/>
              <p:nvPr/>
            </p:nvSpPr>
            <p:spPr>
              <a:xfrm>
                <a:off x="3834318" y="1786849"/>
                <a:ext cx="107005" cy="10700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a:extLst>
                  <a:ext uri="{FF2B5EF4-FFF2-40B4-BE49-F238E27FC236}">
                    <a16:creationId xmlns:a16="http://schemas.microsoft.com/office/drawing/2014/main" id="{51DF0F84-EA22-4A24-80BE-5A077CA225D7}"/>
                  </a:ext>
                </a:extLst>
              </p:cNvPr>
              <p:cNvSpPr/>
              <p:nvPr/>
            </p:nvSpPr>
            <p:spPr>
              <a:xfrm>
                <a:off x="3501959" y="2048245"/>
                <a:ext cx="107005" cy="10700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a:extLst>
                  <a:ext uri="{FF2B5EF4-FFF2-40B4-BE49-F238E27FC236}">
                    <a16:creationId xmlns:a16="http://schemas.microsoft.com/office/drawing/2014/main" id="{E8D65796-16BD-42A1-9753-E090BCDE958D}"/>
                  </a:ext>
                </a:extLst>
              </p:cNvPr>
              <p:cNvSpPr/>
              <p:nvPr/>
            </p:nvSpPr>
            <p:spPr>
              <a:xfrm>
                <a:off x="2965318" y="1791139"/>
                <a:ext cx="107005" cy="10700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a:extLst>
                  <a:ext uri="{FF2B5EF4-FFF2-40B4-BE49-F238E27FC236}">
                    <a16:creationId xmlns:a16="http://schemas.microsoft.com/office/drawing/2014/main" id="{31DE64F4-3C3A-4C79-BA00-AFB72FE43645}"/>
                  </a:ext>
                </a:extLst>
              </p:cNvPr>
              <p:cNvSpPr/>
              <p:nvPr/>
            </p:nvSpPr>
            <p:spPr>
              <a:xfrm>
                <a:off x="3832701" y="2663231"/>
                <a:ext cx="107005" cy="10700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乘号 81">
              <a:extLst>
                <a:ext uri="{FF2B5EF4-FFF2-40B4-BE49-F238E27FC236}">
                  <a16:creationId xmlns:a16="http://schemas.microsoft.com/office/drawing/2014/main" id="{A1E4C2FB-D340-4DC4-BB8C-BFAE611B78EB}"/>
                </a:ext>
              </a:extLst>
            </p:cNvPr>
            <p:cNvSpPr/>
            <p:nvPr/>
          </p:nvSpPr>
          <p:spPr>
            <a:xfrm>
              <a:off x="2511360" y="361585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a:extLst>
                <a:ext uri="{FF2B5EF4-FFF2-40B4-BE49-F238E27FC236}">
                  <a16:creationId xmlns:a16="http://schemas.microsoft.com/office/drawing/2014/main" id="{AF4F7000-039E-4C8B-8DC8-DDCFA08B8D27}"/>
                </a:ext>
              </a:extLst>
            </p:cNvPr>
            <p:cNvGrpSpPr/>
            <p:nvPr/>
          </p:nvGrpSpPr>
          <p:grpSpPr>
            <a:xfrm>
              <a:off x="697147" y="2137418"/>
              <a:ext cx="1968235" cy="1849303"/>
              <a:chOff x="697147" y="2137418"/>
              <a:chExt cx="1968235" cy="1849303"/>
            </a:xfrm>
          </p:grpSpPr>
          <p:grpSp>
            <p:nvGrpSpPr>
              <p:cNvPr id="92" name="组合 91">
                <a:extLst>
                  <a:ext uri="{FF2B5EF4-FFF2-40B4-BE49-F238E27FC236}">
                    <a16:creationId xmlns:a16="http://schemas.microsoft.com/office/drawing/2014/main" id="{DFB40F0F-A23A-4722-89AF-3D6BBA802E96}"/>
                  </a:ext>
                </a:extLst>
              </p:cNvPr>
              <p:cNvGrpSpPr/>
              <p:nvPr/>
            </p:nvGrpSpPr>
            <p:grpSpPr>
              <a:xfrm>
                <a:off x="1065171" y="3137096"/>
                <a:ext cx="1600211" cy="849625"/>
                <a:chOff x="1065171" y="3137096"/>
                <a:chExt cx="1600211" cy="849625"/>
              </a:xfrm>
            </p:grpSpPr>
            <p:sp>
              <p:nvSpPr>
                <p:cNvPr id="117" name="乘号 116">
                  <a:extLst>
                    <a:ext uri="{FF2B5EF4-FFF2-40B4-BE49-F238E27FC236}">
                      <a16:creationId xmlns:a16="http://schemas.microsoft.com/office/drawing/2014/main" id="{284CF06D-6CEA-4A1B-9250-5F6D07F0F499}"/>
                    </a:ext>
                  </a:extLst>
                </p:cNvPr>
                <p:cNvSpPr/>
                <p:nvPr/>
              </p:nvSpPr>
              <p:spPr>
                <a:xfrm>
                  <a:off x="1749360" y="313798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乘号 117">
                  <a:extLst>
                    <a:ext uri="{FF2B5EF4-FFF2-40B4-BE49-F238E27FC236}">
                      <a16:creationId xmlns:a16="http://schemas.microsoft.com/office/drawing/2014/main" id="{2D6E5027-D2D9-48F4-B931-4CF58BA5DB82}"/>
                    </a:ext>
                  </a:extLst>
                </p:cNvPr>
                <p:cNvSpPr/>
                <p:nvPr/>
              </p:nvSpPr>
              <p:spPr>
                <a:xfrm>
                  <a:off x="1901760" y="329038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乘号 118">
                  <a:extLst>
                    <a:ext uri="{FF2B5EF4-FFF2-40B4-BE49-F238E27FC236}">
                      <a16:creationId xmlns:a16="http://schemas.microsoft.com/office/drawing/2014/main" id="{01903F30-39BC-4B02-9B2E-AB85CB38CCF3}"/>
                    </a:ext>
                  </a:extLst>
                </p:cNvPr>
                <p:cNvSpPr/>
                <p:nvPr/>
              </p:nvSpPr>
              <p:spPr>
                <a:xfrm>
                  <a:off x="2175756" y="3250337"/>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乘号 119">
                  <a:extLst>
                    <a:ext uri="{FF2B5EF4-FFF2-40B4-BE49-F238E27FC236}">
                      <a16:creationId xmlns:a16="http://schemas.microsoft.com/office/drawing/2014/main" id="{731CA6D2-8742-4BAC-9F34-40AD37BF0F15}"/>
                    </a:ext>
                  </a:extLst>
                </p:cNvPr>
                <p:cNvSpPr/>
                <p:nvPr/>
              </p:nvSpPr>
              <p:spPr>
                <a:xfrm>
                  <a:off x="2358960" y="346345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乘号 120">
                  <a:extLst>
                    <a:ext uri="{FF2B5EF4-FFF2-40B4-BE49-F238E27FC236}">
                      <a16:creationId xmlns:a16="http://schemas.microsoft.com/office/drawing/2014/main" id="{D0CC9B93-61DD-4C83-9395-315EA4C699CC}"/>
                    </a:ext>
                  </a:extLst>
                </p:cNvPr>
                <p:cNvSpPr/>
                <p:nvPr/>
              </p:nvSpPr>
              <p:spPr>
                <a:xfrm>
                  <a:off x="1553183" y="315865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乘号 121">
                  <a:extLst>
                    <a:ext uri="{FF2B5EF4-FFF2-40B4-BE49-F238E27FC236}">
                      <a16:creationId xmlns:a16="http://schemas.microsoft.com/office/drawing/2014/main" id="{5A4BA32C-3F23-4DE7-A12A-E0850DB2BAE2}"/>
                    </a:ext>
                  </a:extLst>
                </p:cNvPr>
                <p:cNvSpPr/>
                <p:nvPr/>
              </p:nvSpPr>
              <p:spPr>
                <a:xfrm>
                  <a:off x="1705583" y="331105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乘号 122">
                  <a:extLst>
                    <a:ext uri="{FF2B5EF4-FFF2-40B4-BE49-F238E27FC236}">
                      <a16:creationId xmlns:a16="http://schemas.microsoft.com/office/drawing/2014/main" id="{A0FEBBFB-4179-417A-9297-B682784307B3}"/>
                    </a:ext>
                  </a:extLst>
                </p:cNvPr>
                <p:cNvSpPr/>
                <p:nvPr/>
              </p:nvSpPr>
              <p:spPr>
                <a:xfrm>
                  <a:off x="1857983" y="346345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乘号 123">
                  <a:extLst>
                    <a:ext uri="{FF2B5EF4-FFF2-40B4-BE49-F238E27FC236}">
                      <a16:creationId xmlns:a16="http://schemas.microsoft.com/office/drawing/2014/main" id="{A93B9EA9-305D-4590-96E4-E5C0C5078C93}"/>
                    </a:ext>
                  </a:extLst>
                </p:cNvPr>
                <p:cNvSpPr/>
                <p:nvPr/>
              </p:nvSpPr>
              <p:spPr>
                <a:xfrm>
                  <a:off x="1961738" y="3214187"/>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乘号 124">
                  <a:extLst>
                    <a:ext uri="{FF2B5EF4-FFF2-40B4-BE49-F238E27FC236}">
                      <a16:creationId xmlns:a16="http://schemas.microsoft.com/office/drawing/2014/main" id="{13C1B2D7-2142-4D5F-8170-CBE7F5333707}"/>
                    </a:ext>
                  </a:extLst>
                </p:cNvPr>
                <p:cNvSpPr/>
                <p:nvPr/>
              </p:nvSpPr>
              <p:spPr>
                <a:xfrm>
                  <a:off x="2131979" y="3423407"/>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乘号 125">
                  <a:extLst>
                    <a:ext uri="{FF2B5EF4-FFF2-40B4-BE49-F238E27FC236}">
                      <a16:creationId xmlns:a16="http://schemas.microsoft.com/office/drawing/2014/main" id="{F538CF8E-723C-406C-B14C-8159ABA5EC02}"/>
                    </a:ext>
                  </a:extLst>
                </p:cNvPr>
                <p:cNvSpPr/>
                <p:nvPr/>
              </p:nvSpPr>
              <p:spPr>
                <a:xfrm>
                  <a:off x="2315183" y="363652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乘号 126">
                  <a:extLst>
                    <a:ext uri="{FF2B5EF4-FFF2-40B4-BE49-F238E27FC236}">
                      <a16:creationId xmlns:a16="http://schemas.microsoft.com/office/drawing/2014/main" id="{4D7E0C34-4CEB-4547-B95C-9727943318EC}"/>
                    </a:ext>
                  </a:extLst>
                </p:cNvPr>
                <p:cNvSpPr/>
                <p:nvPr/>
              </p:nvSpPr>
              <p:spPr>
                <a:xfrm>
                  <a:off x="2467583" y="378892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乘号 127">
                  <a:extLst>
                    <a:ext uri="{FF2B5EF4-FFF2-40B4-BE49-F238E27FC236}">
                      <a16:creationId xmlns:a16="http://schemas.microsoft.com/office/drawing/2014/main" id="{89C6135A-9AEC-4D15-BC42-56BA0354A0D7}"/>
                    </a:ext>
                  </a:extLst>
                </p:cNvPr>
                <p:cNvSpPr/>
                <p:nvPr/>
              </p:nvSpPr>
              <p:spPr>
                <a:xfrm rot="15336376">
                  <a:off x="1065171" y="3137096"/>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乘号 128">
                  <a:extLst>
                    <a:ext uri="{FF2B5EF4-FFF2-40B4-BE49-F238E27FC236}">
                      <a16:creationId xmlns:a16="http://schemas.microsoft.com/office/drawing/2014/main" id="{D7D8A14E-63C2-4E24-ABA0-48F82CF7F108}"/>
                    </a:ext>
                  </a:extLst>
                </p:cNvPr>
                <p:cNvSpPr/>
                <p:nvPr/>
              </p:nvSpPr>
              <p:spPr>
                <a:xfrm rot="15336376">
                  <a:off x="1217571" y="3289496"/>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乘号 129">
                  <a:extLst>
                    <a:ext uri="{FF2B5EF4-FFF2-40B4-BE49-F238E27FC236}">
                      <a16:creationId xmlns:a16="http://schemas.microsoft.com/office/drawing/2014/main" id="{AF4AD35F-E8D4-4F36-992A-5DE47A076222}"/>
                    </a:ext>
                  </a:extLst>
                </p:cNvPr>
                <p:cNvSpPr/>
                <p:nvPr/>
              </p:nvSpPr>
              <p:spPr>
                <a:xfrm rot="15336376">
                  <a:off x="1438065" y="3360423"/>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乘号 130">
                  <a:extLst>
                    <a:ext uri="{FF2B5EF4-FFF2-40B4-BE49-F238E27FC236}">
                      <a16:creationId xmlns:a16="http://schemas.microsoft.com/office/drawing/2014/main" id="{4D7F063F-4466-4B39-A908-0BE756798134}"/>
                    </a:ext>
                  </a:extLst>
                </p:cNvPr>
                <p:cNvSpPr/>
                <p:nvPr/>
              </p:nvSpPr>
              <p:spPr>
                <a:xfrm rot="15336376">
                  <a:off x="1608306" y="3569643"/>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乘号 131">
                  <a:extLst>
                    <a:ext uri="{FF2B5EF4-FFF2-40B4-BE49-F238E27FC236}">
                      <a16:creationId xmlns:a16="http://schemas.microsoft.com/office/drawing/2014/main" id="{2B787E74-6B59-4F03-BA4C-E963EED8780A}"/>
                    </a:ext>
                  </a:extLst>
                </p:cNvPr>
                <p:cNvSpPr/>
                <p:nvPr/>
              </p:nvSpPr>
              <p:spPr>
                <a:xfrm rot="15336376">
                  <a:off x="2064287" y="3588928"/>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乘号 132">
                  <a:extLst>
                    <a:ext uri="{FF2B5EF4-FFF2-40B4-BE49-F238E27FC236}">
                      <a16:creationId xmlns:a16="http://schemas.microsoft.com/office/drawing/2014/main" id="{F76B5BA9-DE38-43C7-B998-46BC9EA9CAFE}"/>
                    </a:ext>
                  </a:extLst>
                </p:cNvPr>
                <p:cNvSpPr/>
                <p:nvPr/>
              </p:nvSpPr>
              <p:spPr>
                <a:xfrm rot="15336376">
                  <a:off x="1876629" y="363267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3" name="组合 92">
                <a:extLst>
                  <a:ext uri="{FF2B5EF4-FFF2-40B4-BE49-F238E27FC236}">
                    <a16:creationId xmlns:a16="http://schemas.microsoft.com/office/drawing/2014/main" id="{D3FA69CB-3E5E-4A84-B0BD-85FAD9FE48F7}"/>
                  </a:ext>
                </a:extLst>
              </p:cNvPr>
              <p:cNvGrpSpPr/>
              <p:nvPr/>
            </p:nvGrpSpPr>
            <p:grpSpPr>
              <a:xfrm>
                <a:off x="697147" y="2137418"/>
                <a:ext cx="1506167" cy="1101498"/>
                <a:chOff x="697147" y="2137418"/>
                <a:chExt cx="1506167" cy="1101498"/>
              </a:xfrm>
            </p:grpSpPr>
            <p:sp>
              <p:nvSpPr>
                <p:cNvPr id="94" name="乘号 93">
                  <a:extLst>
                    <a:ext uri="{FF2B5EF4-FFF2-40B4-BE49-F238E27FC236}">
                      <a16:creationId xmlns:a16="http://schemas.microsoft.com/office/drawing/2014/main" id="{C0D226E0-5A46-446D-B4B2-4316F857362D}"/>
                    </a:ext>
                  </a:extLst>
                </p:cNvPr>
                <p:cNvSpPr/>
                <p:nvPr/>
              </p:nvSpPr>
              <p:spPr>
                <a:xfrm>
                  <a:off x="1292160" y="268078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乘号 94">
                  <a:extLst>
                    <a:ext uri="{FF2B5EF4-FFF2-40B4-BE49-F238E27FC236}">
                      <a16:creationId xmlns:a16="http://schemas.microsoft.com/office/drawing/2014/main" id="{E070065A-8121-498B-AB06-95014459F29A}"/>
                    </a:ext>
                  </a:extLst>
                </p:cNvPr>
                <p:cNvSpPr/>
                <p:nvPr/>
              </p:nvSpPr>
              <p:spPr>
                <a:xfrm>
                  <a:off x="1444560" y="283318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乘号 95">
                  <a:extLst>
                    <a:ext uri="{FF2B5EF4-FFF2-40B4-BE49-F238E27FC236}">
                      <a16:creationId xmlns:a16="http://schemas.microsoft.com/office/drawing/2014/main" id="{6D4AE50A-619B-47D1-A79E-EB7D821548BC}"/>
                    </a:ext>
                  </a:extLst>
                </p:cNvPr>
                <p:cNvSpPr/>
                <p:nvPr/>
              </p:nvSpPr>
              <p:spPr>
                <a:xfrm>
                  <a:off x="1596960" y="298558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乘号 96">
                  <a:extLst>
                    <a:ext uri="{FF2B5EF4-FFF2-40B4-BE49-F238E27FC236}">
                      <a16:creationId xmlns:a16="http://schemas.microsoft.com/office/drawing/2014/main" id="{6B2046B7-8297-4914-ABF8-66D0A3D85399}"/>
                    </a:ext>
                  </a:extLst>
                </p:cNvPr>
                <p:cNvSpPr/>
                <p:nvPr/>
              </p:nvSpPr>
              <p:spPr>
                <a:xfrm>
                  <a:off x="2005515" y="3041117"/>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乘号 97">
                  <a:extLst>
                    <a:ext uri="{FF2B5EF4-FFF2-40B4-BE49-F238E27FC236}">
                      <a16:creationId xmlns:a16="http://schemas.microsoft.com/office/drawing/2014/main" id="{11C8F363-8C0E-4B74-8692-38DE0592307C}"/>
                    </a:ext>
                  </a:extLst>
                </p:cNvPr>
                <p:cNvSpPr/>
                <p:nvPr/>
              </p:nvSpPr>
              <p:spPr>
                <a:xfrm>
                  <a:off x="1264597" y="2137418"/>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9" name="乘号 98">
                  <a:extLst>
                    <a:ext uri="{FF2B5EF4-FFF2-40B4-BE49-F238E27FC236}">
                      <a16:creationId xmlns:a16="http://schemas.microsoft.com/office/drawing/2014/main" id="{DB6CCD1B-2D0E-46A0-9537-8237B918C707}"/>
                    </a:ext>
                  </a:extLst>
                </p:cNvPr>
                <p:cNvSpPr/>
                <p:nvPr/>
              </p:nvSpPr>
              <p:spPr>
                <a:xfrm>
                  <a:off x="1425104" y="2303600"/>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乘号 99">
                  <a:extLst>
                    <a:ext uri="{FF2B5EF4-FFF2-40B4-BE49-F238E27FC236}">
                      <a16:creationId xmlns:a16="http://schemas.microsoft.com/office/drawing/2014/main" id="{CC9A8DCA-E3A6-4D67-9A9C-EAD577E2FF80}"/>
                    </a:ext>
                  </a:extLst>
                </p:cNvPr>
                <p:cNvSpPr/>
                <p:nvPr/>
              </p:nvSpPr>
              <p:spPr>
                <a:xfrm>
                  <a:off x="1549947" y="2482983"/>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乘号 100">
                  <a:extLst>
                    <a:ext uri="{FF2B5EF4-FFF2-40B4-BE49-F238E27FC236}">
                      <a16:creationId xmlns:a16="http://schemas.microsoft.com/office/drawing/2014/main" id="{E63716DE-5EB1-4A01-8FA6-C1ECFC4B44FC}"/>
                    </a:ext>
                  </a:extLst>
                </p:cNvPr>
                <p:cNvSpPr/>
                <p:nvPr/>
              </p:nvSpPr>
              <p:spPr>
                <a:xfrm>
                  <a:off x="1682890" y="2636199"/>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乘号 101">
                  <a:extLst>
                    <a:ext uri="{FF2B5EF4-FFF2-40B4-BE49-F238E27FC236}">
                      <a16:creationId xmlns:a16="http://schemas.microsoft.com/office/drawing/2014/main" id="{BA7341D5-894C-4644-8EEE-3459BBFC5975}"/>
                    </a:ext>
                  </a:extLst>
                </p:cNvPr>
                <p:cNvSpPr/>
                <p:nvPr/>
              </p:nvSpPr>
              <p:spPr>
                <a:xfrm>
                  <a:off x="1835290" y="2788599"/>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乘号 102">
                  <a:extLst>
                    <a:ext uri="{FF2B5EF4-FFF2-40B4-BE49-F238E27FC236}">
                      <a16:creationId xmlns:a16="http://schemas.microsoft.com/office/drawing/2014/main" id="{AA1F9CBA-A8F6-412C-8213-3A685CCC3937}"/>
                    </a:ext>
                  </a:extLst>
                </p:cNvPr>
                <p:cNvSpPr/>
                <p:nvPr/>
              </p:nvSpPr>
              <p:spPr>
                <a:xfrm>
                  <a:off x="1248383" y="285385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乘号 103">
                  <a:extLst>
                    <a:ext uri="{FF2B5EF4-FFF2-40B4-BE49-F238E27FC236}">
                      <a16:creationId xmlns:a16="http://schemas.microsoft.com/office/drawing/2014/main" id="{EF087AF8-8B04-449F-B64A-A0CDFEAA3006}"/>
                    </a:ext>
                  </a:extLst>
                </p:cNvPr>
                <p:cNvSpPr/>
                <p:nvPr/>
              </p:nvSpPr>
              <p:spPr>
                <a:xfrm>
                  <a:off x="1400783" y="3006252"/>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乘号 104">
                  <a:extLst>
                    <a:ext uri="{FF2B5EF4-FFF2-40B4-BE49-F238E27FC236}">
                      <a16:creationId xmlns:a16="http://schemas.microsoft.com/office/drawing/2014/main" id="{B68DDEA9-D21C-4F02-BAE4-CFD1693A1592}"/>
                    </a:ext>
                  </a:extLst>
                </p:cNvPr>
                <p:cNvSpPr/>
                <p:nvPr/>
              </p:nvSpPr>
              <p:spPr>
                <a:xfrm>
                  <a:off x="1220820" y="2310488"/>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6" name="乘号 105">
                  <a:extLst>
                    <a:ext uri="{FF2B5EF4-FFF2-40B4-BE49-F238E27FC236}">
                      <a16:creationId xmlns:a16="http://schemas.microsoft.com/office/drawing/2014/main" id="{AC379C41-4B1C-4A0C-9BE0-6E58B8014B07}"/>
                    </a:ext>
                  </a:extLst>
                </p:cNvPr>
                <p:cNvSpPr/>
                <p:nvPr/>
              </p:nvSpPr>
              <p:spPr>
                <a:xfrm>
                  <a:off x="1381327" y="2476670"/>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乘号 106">
                  <a:extLst>
                    <a:ext uri="{FF2B5EF4-FFF2-40B4-BE49-F238E27FC236}">
                      <a16:creationId xmlns:a16="http://schemas.microsoft.com/office/drawing/2014/main" id="{A60F97D7-643F-4F1D-9AAC-44A70373C655}"/>
                    </a:ext>
                  </a:extLst>
                </p:cNvPr>
                <p:cNvSpPr/>
                <p:nvPr/>
              </p:nvSpPr>
              <p:spPr>
                <a:xfrm>
                  <a:off x="1506170" y="2656053"/>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乘号 107">
                  <a:extLst>
                    <a:ext uri="{FF2B5EF4-FFF2-40B4-BE49-F238E27FC236}">
                      <a16:creationId xmlns:a16="http://schemas.microsoft.com/office/drawing/2014/main" id="{96EF4D28-7504-4D1A-BD9D-F12D8F98A68E}"/>
                    </a:ext>
                  </a:extLst>
                </p:cNvPr>
                <p:cNvSpPr/>
                <p:nvPr/>
              </p:nvSpPr>
              <p:spPr>
                <a:xfrm>
                  <a:off x="1639113" y="2809269"/>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乘号 108">
                  <a:extLst>
                    <a:ext uri="{FF2B5EF4-FFF2-40B4-BE49-F238E27FC236}">
                      <a16:creationId xmlns:a16="http://schemas.microsoft.com/office/drawing/2014/main" id="{8303793D-072E-4B41-B5DE-33928F5D627D}"/>
                    </a:ext>
                  </a:extLst>
                </p:cNvPr>
                <p:cNvSpPr/>
                <p:nvPr/>
              </p:nvSpPr>
              <p:spPr>
                <a:xfrm>
                  <a:off x="1791513" y="2961669"/>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乘号 109">
                  <a:extLst>
                    <a:ext uri="{FF2B5EF4-FFF2-40B4-BE49-F238E27FC236}">
                      <a16:creationId xmlns:a16="http://schemas.microsoft.com/office/drawing/2014/main" id="{6E51173F-E529-404F-8595-FEF2E08A5958}"/>
                    </a:ext>
                  </a:extLst>
                </p:cNvPr>
                <p:cNvSpPr/>
                <p:nvPr/>
              </p:nvSpPr>
              <p:spPr>
                <a:xfrm rot="15336376">
                  <a:off x="1008027" y="2387654"/>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乘号 110">
                  <a:extLst>
                    <a:ext uri="{FF2B5EF4-FFF2-40B4-BE49-F238E27FC236}">
                      <a16:creationId xmlns:a16="http://schemas.microsoft.com/office/drawing/2014/main" id="{7F3F3CE7-67C3-4099-B6A0-5B8AA9290B07}"/>
                    </a:ext>
                  </a:extLst>
                </p:cNvPr>
                <p:cNvSpPr/>
                <p:nvPr/>
              </p:nvSpPr>
              <p:spPr>
                <a:xfrm rot="15336376">
                  <a:off x="1160427" y="2540054"/>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乘号 111">
                  <a:extLst>
                    <a:ext uri="{FF2B5EF4-FFF2-40B4-BE49-F238E27FC236}">
                      <a16:creationId xmlns:a16="http://schemas.microsoft.com/office/drawing/2014/main" id="{62D48718-D77A-4413-A7D6-0E0616DEC481}"/>
                    </a:ext>
                  </a:extLst>
                </p:cNvPr>
                <p:cNvSpPr/>
                <p:nvPr/>
              </p:nvSpPr>
              <p:spPr>
                <a:xfrm rot="15336376">
                  <a:off x="912771" y="2984696"/>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乘号 112">
                  <a:extLst>
                    <a:ext uri="{FF2B5EF4-FFF2-40B4-BE49-F238E27FC236}">
                      <a16:creationId xmlns:a16="http://schemas.microsoft.com/office/drawing/2014/main" id="{68BDA4EA-4B9E-40A8-847D-F364B20425A9}"/>
                    </a:ext>
                  </a:extLst>
                </p:cNvPr>
                <p:cNvSpPr/>
                <p:nvPr/>
              </p:nvSpPr>
              <p:spPr>
                <a:xfrm rot="15336376">
                  <a:off x="697147" y="2456724"/>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4" name="乘号 113">
                  <a:extLst>
                    <a:ext uri="{FF2B5EF4-FFF2-40B4-BE49-F238E27FC236}">
                      <a16:creationId xmlns:a16="http://schemas.microsoft.com/office/drawing/2014/main" id="{9FF85151-6981-4D73-A2AD-AB4406709EF9}"/>
                    </a:ext>
                  </a:extLst>
                </p:cNvPr>
                <p:cNvSpPr/>
                <p:nvPr/>
              </p:nvSpPr>
              <p:spPr>
                <a:xfrm rot="15336376">
                  <a:off x="857654" y="2622906"/>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乘号 114">
                  <a:extLst>
                    <a:ext uri="{FF2B5EF4-FFF2-40B4-BE49-F238E27FC236}">
                      <a16:creationId xmlns:a16="http://schemas.microsoft.com/office/drawing/2014/main" id="{E181774C-CCB5-4D7E-AEC7-EE6990F12179}"/>
                    </a:ext>
                  </a:extLst>
                </p:cNvPr>
                <p:cNvSpPr/>
                <p:nvPr/>
              </p:nvSpPr>
              <p:spPr>
                <a:xfrm rot="15336376">
                  <a:off x="982497" y="2802289"/>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乘号 115">
                  <a:extLst>
                    <a:ext uri="{FF2B5EF4-FFF2-40B4-BE49-F238E27FC236}">
                      <a16:creationId xmlns:a16="http://schemas.microsoft.com/office/drawing/2014/main" id="{577F3486-8C9F-4FF7-AEBB-B60D75403EB0}"/>
                    </a:ext>
                  </a:extLst>
                </p:cNvPr>
                <p:cNvSpPr/>
                <p:nvPr/>
              </p:nvSpPr>
              <p:spPr>
                <a:xfrm rot="15336376">
                  <a:off x="1115440" y="2955505"/>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4" name="乘号 83">
              <a:extLst>
                <a:ext uri="{FF2B5EF4-FFF2-40B4-BE49-F238E27FC236}">
                  <a16:creationId xmlns:a16="http://schemas.microsoft.com/office/drawing/2014/main" id="{8D8679EB-7B18-461D-AA30-A71A8FA12A0E}"/>
                </a:ext>
              </a:extLst>
            </p:cNvPr>
            <p:cNvSpPr/>
            <p:nvPr/>
          </p:nvSpPr>
          <p:spPr>
            <a:xfrm rot="15336376">
              <a:off x="1267840" y="3107905"/>
              <a:ext cx="197799" cy="197799"/>
            </a:xfrm>
            <a:prstGeom prst="mathMultiply">
              <a:avLst/>
            </a:prstGeom>
            <a:solidFill>
              <a:srgbClr val="8E5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箭头连接符 84">
              <a:extLst>
                <a:ext uri="{FF2B5EF4-FFF2-40B4-BE49-F238E27FC236}">
                  <a16:creationId xmlns:a16="http://schemas.microsoft.com/office/drawing/2014/main" id="{7CB7F0AB-CB55-4910-9BD7-2D4B53D68F5C}"/>
                </a:ext>
              </a:extLst>
            </p:cNvPr>
            <p:cNvCxnSpPr>
              <a:cxnSpLocks/>
            </p:cNvCxnSpPr>
            <p:nvPr/>
          </p:nvCxnSpPr>
          <p:spPr>
            <a:xfrm flipH="1">
              <a:off x="1695859" y="1606193"/>
              <a:ext cx="161776" cy="139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86" name="组合 85">
              <a:extLst>
                <a:ext uri="{FF2B5EF4-FFF2-40B4-BE49-F238E27FC236}">
                  <a16:creationId xmlns:a16="http://schemas.microsoft.com/office/drawing/2014/main" id="{67A4B8F0-8BA8-43A2-B8D2-F52ADFE13EF5}"/>
                </a:ext>
              </a:extLst>
            </p:cNvPr>
            <p:cNvGrpSpPr/>
            <p:nvPr/>
          </p:nvGrpSpPr>
          <p:grpSpPr>
            <a:xfrm>
              <a:off x="2128655" y="2716733"/>
              <a:ext cx="441617" cy="325013"/>
              <a:chOff x="2128655" y="2716733"/>
              <a:chExt cx="441617" cy="325013"/>
            </a:xfrm>
          </p:grpSpPr>
          <p:cxnSp>
            <p:nvCxnSpPr>
              <p:cNvPr id="90" name="直接箭头连接符 89">
                <a:extLst>
                  <a:ext uri="{FF2B5EF4-FFF2-40B4-BE49-F238E27FC236}">
                    <a16:creationId xmlns:a16="http://schemas.microsoft.com/office/drawing/2014/main" id="{F6205CB1-2B96-43EE-A579-CCA3E6707B80}"/>
                  </a:ext>
                </a:extLst>
              </p:cNvPr>
              <p:cNvCxnSpPr>
                <a:cxnSpLocks/>
              </p:cNvCxnSpPr>
              <p:nvPr/>
            </p:nvCxnSpPr>
            <p:spPr>
              <a:xfrm flipV="1">
                <a:off x="2128655" y="2716733"/>
                <a:ext cx="297493" cy="24717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1" name="文本框 90">
                    <a:extLst>
                      <a:ext uri="{FF2B5EF4-FFF2-40B4-BE49-F238E27FC236}">
                        <a16:creationId xmlns:a16="http://schemas.microsoft.com/office/drawing/2014/main" id="{D30C55A9-ABD9-4AD5-A391-D503762FF891}"/>
                      </a:ext>
                    </a:extLst>
                  </p:cNvPr>
                  <p:cNvSpPr txBox="1"/>
                  <p:nvPr/>
                </p:nvSpPr>
                <p:spPr>
                  <a:xfrm>
                    <a:off x="2353353" y="2826302"/>
                    <a:ext cx="216919" cy="215444"/>
                  </a:xfrm>
                  <a:prstGeom prst="rect">
                    <a:avLst/>
                  </a:prstGeom>
                  <a:noFill/>
                </p:spPr>
                <p:txBody>
                  <a:bodyPr wrap="none" lIns="0" tIns="0" rIns="0" bIns="0" rtlCol="0">
                    <a:spAutoFit/>
                  </a:bodyPr>
                  <a:lstStyle/>
                  <a:p>
                    <a14:m>
                      <m:oMath xmlns:m="http://schemas.openxmlformats.org/officeDocument/2006/math">
                        <m:sSub>
                          <m:sSubPr>
                            <m:ctrlPr>
                              <a:rPr lang="en-US" altLang="zh-CN" i="1" smtClean="0">
                                <a:solidFill>
                                  <a:schemeClr val="accent4"/>
                                </a:solidFill>
                                <a:latin typeface="Cambria Math" panose="02040503050406030204" pitchFamily="18" charset="0"/>
                              </a:rPr>
                            </m:ctrlPr>
                          </m:sSubPr>
                          <m:e>
                            <m:r>
                              <a:rPr lang="zh-CN" altLang="en-US" i="1" smtClean="0">
                                <a:solidFill>
                                  <a:schemeClr val="accent4"/>
                                </a:solidFill>
                                <a:latin typeface="Cambria Math" panose="02040503050406030204" pitchFamily="18" charset="0"/>
                              </a:rPr>
                              <m:t>𝛾</m:t>
                            </m:r>
                          </m:e>
                          <m:sub>
                            <m:r>
                              <a:rPr lang="en-US" altLang="zh-CN" b="0" i="1" smtClean="0">
                                <a:solidFill>
                                  <a:schemeClr val="accent4"/>
                                </a:solidFill>
                                <a:latin typeface="Cambria Math" panose="02040503050406030204" pitchFamily="18" charset="0"/>
                              </a:rPr>
                              <m:t>1</m:t>
                            </m:r>
                          </m:sub>
                        </m:sSub>
                      </m:oMath>
                    </a14:m>
                    <a:r>
                      <a:rPr lang="en-US" altLang="zh-CN" dirty="0">
                        <a:solidFill>
                          <a:schemeClr val="accent4"/>
                        </a:solidFill>
                      </a:rPr>
                      <a:t> </a:t>
                    </a:r>
                    <a:endParaRPr lang="zh-CN" altLang="en-US" dirty="0"/>
                  </a:p>
                </p:txBody>
              </p:sp>
            </mc:Choice>
            <mc:Fallback xmlns="">
              <p:sp>
                <p:nvSpPr>
                  <p:cNvPr id="91" name="文本框 90">
                    <a:extLst>
                      <a:ext uri="{FF2B5EF4-FFF2-40B4-BE49-F238E27FC236}">
                        <a16:creationId xmlns:a16="http://schemas.microsoft.com/office/drawing/2014/main" id="{D30C55A9-ABD9-4AD5-A391-D503762FF891}"/>
                      </a:ext>
                    </a:extLst>
                  </p:cNvPr>
                  <p:cNvSpPr txBox="1">
                    <a:spLocks noRot="1" noChangeAspect="1" noMove="1" noResize="1" noEditPoints="1" noAdjustHandles="1" noChangeArrowheads="1" noChangeShapeType="1" noTextEdit="1"/>
                  </p:cNvSpPr>
                  <p:nvPr/>
                </p:nvSpPr>
                <p:spPr>
                  <a:xfrm>
                    <a:off x="2353353" y="2826302"/>
                    <a:ext cx="216919" cy="215444"/>
                  </a:xfrm>
                  <a:prstGeom prst="rect">
                    <a:avLst/>
                  </a:prstGeom>
                  <a:blipFill>
                    <a:blip r:embed="rId12"/>
                    <a:stretch>
                      <a:fillRect l="-27778" b="-25714"/>
                    </a:stretch>
                  </a:blipFill>
                </p:spPr>
                <p:txBody>
                  <a:bodyPr/>
                  <a:lstStyle/>
                  <a:p>
                    <a:r>
                      <a:rPr lang="zh-CN" altLang="en-US">
                        <a:noFill/>
                      </a:rPr>
                      <a:t> </a:t>
                    </a:r>
                  </a:p>
                </p:txBody>
              </p:sp>
            </mc:Fallback>
          </mc:AlternateContent>
        </p:grpSp>
        <p:grpSp>
          <p:nvGrpSpPr>
            <p:cNvPr id="87" name="组合 86">
              <a:extLst>
                <a:ext uri="{FF2B5EF4-FFF2-40B4-BE49-F238E27FC236}">
                  <a16:creationId xmlns:a16="http://schemas.microsoft.com/office/drawing/2014/main" id="{078FDF2E-9824-4C9A-B437-2C4D5DEC1088}"/>
                </a:ext>
              </a:extLst>
            </p:cNvPr>
            <p:cNvGrpSpPr/>
            <p:nvPr/>
          </p:nvGrpSpPr>
          <p:grpSpPr>
            <a:xfrm>
              <a:off x="2445494" y="2128772"/>
              <a:ext cx="686372" cy="570280"/>
              <a:chOff x="2445494" y="2128772"/>
              <a:chExt cx="686372" cy="570280"/>
            </a:xfrm>
          </p:grpSpPr>
          <p:cxnSp>
            <p:nvCxnSpPr>
              <p:cNvPr id="88" name="直接箭头连接符 87">
                <a:extLst>
                  <a:ext uri="{FF2B5EF4-FFF2-40B4-BE49-F238E27FC236}">
                    <a16:creationId xmlns:a16="http://schemas.microsoft.com/office/drawing/2014/main" id="{E3B22774-196B-4A04-B0D8-74E0A09F02FC}"/>
                  </a:ext>
                </a:extLst>
              </p:cNvPr>
              <p:cNvCxnSpPr>
                <a:cxnSpLocks/>
              </p:cNvCxnSpPr>
              <p:nvPr/>
            </p:nvCxnSpPr>
            <p:spPr>
              <a:xfrm flipV="1">
                <a:off x="2445494" y="2128772"/>
                <a:ext cx="686372" cy="5702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9" name="文本框 88">
                    <a:extLst>
                      <a:ext uri="{FF2B5EF4-FFF2-40B4-BE49-F238E27FC236}">
                        <a16:creationId xmlns:a16="http://schemas.microsoft.com/office/drawing/2014/main" id="{0DC711A7-3035-473C-8C83-ACA4DA14E3CD}"/>
                      </a:ext>
                    </a:extLst>
                  </p:cNvPr>
                  <p:cNvSpPr txBox="1"/>
                  <p:nvPr/>
                </p:nvSpPr>
                <p:spPr>
                  <a:xfrm>
                    <a:off x="2864798" y="2421799"/>
                    <a:ext cx="221086" cy="215444"/>
                  </a:xfrm>
                  <a:prstGeom prst="rect">
                    <a:avLst/>
                  </a:prstGeom>
                  <a:noFill/>
                </p:spPr>
                <p:txBody>
                  <a:bodyPr wrap="none" lIns="0" tIns="0" rIns="0" bIns="0" rtlCol="0">
                    <a:spAutoFit/>
                  </a:bodyPr>
                  <a:lstStyle/>
                  <a:p>
                    <a14:m>
                      <m:oMath xmlns:m="http://schemas.openxmlformats.org/officeDocument/2006/math">
                        <m:sSub>
                          <m:sSubPr>
                            <m:ctrlPr>
                              <a:rPr lang="en-US" altLang="zh-CN" i="1" smtClean="0">
                                <a:solidFill>
                                  <a:schemeClr val="accent4"/>
                                </a:solidFill>
                                <a:latin typeface="Cambria Math" panose="02040503050406030204" pitchFamily="18" charset="0"/>
                              </a:rPr>
                            </m:ctrlPr>
                          </m:sSubPr>
                          <m:e>
                            <m:r>
                              <a:rPr lang="zh-CN" altLang="en-US" i="1" smtClean="0">
                                <a:solidFill>
                                  <a:schemeClr val="accent4"/>
                                </a:solidFill>
                                <a:latin typeface="Cambria Math" panose="02040503050406030204" pitchFamily="18" charset="0"/>
                              </a:rPr>
                              <m:t>𝛾</m:t>
                            </m:r>
                          </m:e>
                          <m:sub>
                            <m:r>
                              <a:rPr lang="en-US" altLang="zh-CN" b="0" i="1" smtClean="0">
                                <a:solidFill>
                                  <a:schemeClr val="accent4"/>
                                </a:solidFill>
                                <a:latin typeface="Cambria Math" panose="02040503050406030204" pitchFamily="18" charset="0"/>
                              </a:rPr>
                              <m:t>2</m:t>
                            </m:r>
                          </m:sub>
                        </m:sSub>
                      </m:oMath>
                    </a14:m>
                    <a:r>
                      <a:rPr lang="en-US" altLang="zh-CN" dirty="0">
                        <a:solidFill>
                          <a:schemeClr val="accent4"/>
                        </a:solidFill>
                      </a:rPr>
                      <a:t> </a:t>
                    </a:r>
                    <a:endParaRPr lang="zh-CN" altLang="en-US" dirty="0"/>
                  </a:p>
                </p:txBody>
              </p:sp>
            </mc:Choice>
            <mc:Fallback xmlns="">
              <p:sp>
                <p:nvSpPr>
                  <p:cNvPr id="89" name="文本框 88">
                    <a:extLst>
                      <a:ext uri="{FF2B5EF4-FFF2-40B4-BE49-F238E27FC236}">
                        <a16:creationId xmlns:a16="http://schemas.microsoft.com/office/drawing/2014/main" id="{0DC711A7-3035-473C-8C83-ACA4DA14E3CD}"/>
                      </a:ext>
                    </a:extLst>
                  </p:cNvPr>
                  <p:cNvSpPr txBox="1">
                    <a:spLocks noRot="1" noChangeAspect="1" noMove="1" noResize="1" noEditPoints="1" noAdjustHandles="1" noChangeArrowheads="1" noChangeShapeType="1" noTextEdit="1"/>
                  </p:cNvSpPr>
                  <p:nvPr/>
                </p:nvSpPr>
                <p:spPr>
                  <a:xfrm>
                    <a:off x="2864798" y="2421799"/>
                    <a:ext cx="221086" cy="215444"/>
                  </a:xfrm>
                  <a:prstGeom prst="rect">
                    <a:avLst/>
                  </a:prstGeom>
                  <a:blipFill>
                    <a:blip r:embed="rId13"/>
                    <a:stretch>
                      <a:fillRect l="-27778" b="-25000"/>
                    </a:stretch>
                  </a:blipFill>
                </p:spPr>
                <p:txBody>
                  <a:bodyPr/>
                  <a:lstStyle/>
                  <a:p>
                    <a:r>
                      <a:rPr lang="zh-CN" altLang="en-US">
                        <a:noFill/>
                      </a:rPr>
                      <a:t> </a:t>
                    </a:r>
                  </a:p>
                </p:txBody>
              </p:sp>
            </mc:Fallback>
          </mc:AlternateContent>
        </p:grpSp>
      </p:grpSp>
      <p:sp>
        <p:nvSpPr>
          <p:cNvPr id="3" name="文本框 2">
            <a:extLst>
              <a:ext uri="{FF2B5EF4-FFF2-40B4-BE49-F238E27FC236}">
                <a16:creationId xmlns:a16="http://schemas.microsoft.com/office/drawing/2014/main" id="{0C4F7201-9216-4B45-8B80-640D673BBB46}"/>
              </a:ext>
            </a:extLst>
          </p:cNvPr>
          <p:cNvSpPr txBox="1"/>
          <p:nvPr/>
        </p:nvSpPr>
        <p:spPr>
          <a:xfrm>
            <a:off x="1116153" y="4539292"/>
            <a:ext cx="2566785" cy="338554"/>
          </a:xfrm>
          <a:prstGeom prst="rect">
            <a:avLst/>
          </a:prstGeom>
          <a:noFill/>
        </p:spPr>
        <p:txBody>
          <a:bodyPr wrap="square" rtlCol="0">
            <a:spAutoFit/>
          </a:bodyPr>
          <a:lstStyle/>
          <a:p>
            <a:pPr algn="just"/>
            <a:r>
              <a:rPr lang="en-US" altLang="zh-CN" sz="1600" dirty="0">
                <a:solidFill>
                  <a:schemeClr val="accent4"/>
                </a:solidFill>
                <a:latin typeface="Comfortaa" panose="02010600030101010101" charset="0"/>
              </a:rPr>
              <a:t>Class Balanced Loss</a:t>
            </a:r>
          </a:p>
        </p:txBody>
      </p:sp>
      <p:sp>
        <p:nvSpPr>
          <p:cNvPr id="4" name="文本框 3">
            <a:extLst>
              <a:ext uri="{FF2B5EF4-FFF2-40B4-BE49-F238E27FC236}">
                <a16:creationId xmlns:a16="http://schemas.microsoft.com/office/drawing/2014/main" id="{D34F4E61-DD07-4800-82D1-C6668D2CBEB6}"/>
              </a:ext>
            </a:extLst>
          </p:cNvPr>
          <p:cNvSpPr txBox="1"/>
          <p:nvPr/>
        </p:nvSpPr>
        <p:spPr>
          <a:xfrm>
            <a:off x="4799527" y="4529927"/>
            <a:ext cx="4179950" cy="351333"/>
          </a:xfrm>
          <a:prstGeom prst="rect">
            <a:avLst/>
          </a:prstGeom>
          <a:noFill/>
        </p:spPr>
        <p:txBody>
          <a:bodyPr wrap="square" rtlCol="0">
            <a:spAutoFit/>
          </a:bodyPr>
          <a:lstStyle/>
          <a:p>
            <a:pPr algn="just"/>
            <a:r>
              <a:rPr lang="en-US" altLang="zh-CN" sz="1600" dirty="0">
                <a:solidFill>
                  <a:schemeClr val="accent4"/>
                </a:solidFill>
                <a:latin typeface="Comfortaa" panose="02010600030101010101" charset="0"/>
              </a:rPr>
              <a:t>Label Distribution Aware Margin Loss</a:t>
            </a:r>
          </a:p>
        </p:txBody>
      </p:sp>
      <p:pic>
        <p:nvPicPr>
          <p:cNvPr id="5" name="图片 4">
            <a:extLst>
              <a:ext uri="{FF2B5EF4-FFF2-40B4-BE49-F238E27FC236}">
                <a16:creationId xmlns:a16="http://schemas.microsoft.com/office/drawing/2014/main" id="{F835EF04-820A-4CA8-85F4-CF5573E7A820}"/>
              </a:ext>
            </a:extLst>
          </p:cNvPr>
          <p:cNvPicPr>
            <a:picLocks noChangeAspect="1"/>
          </p:cNvPicPr>
          <p:nvPr/>
        </p:nvPicPr>
        <p:blipFill>
          <a:blip r:embed="rId14"/>
          <a:stretch>
            <a:fillRect/>
          </a:stretch>
        </p:blipFill>
        <p:spPr>
          <a:xfrm>
            <a:off x="-3790048" y="1733208"/>
            <a:ext cx="3450595" cy="2583611"/>
          </a:xfrm>
          <a:prstGeom prst="rect">
            <a:avLst/>
          </a:prstGeom>
        </p:spPr>
      </p:pic>
      <p:pic>
        <p:nvPicPr>
          <p:cNvPr id="6" name="图片 5">
            <a:extLst>
              <a:ext uri="{FF2B5EF4-FFF2-40B4-BE49-F238E27FC236}">
                <a16:creationId xmlns:a16="http://schemas.microsoft.com/office/drawing/2014/main" id="{1A732E49-15E3-44F9-BAB3-F38C217FF2C4}"/>
              </a:ext>
            </a:extLst>
          </p:cNvPr>
          <p:cNvPicPr>
            <a:picLocks noChangeAspect="1"/>
          </p:cNvPicPr>
          <p:nvPr/>
        </p:nvPicPr>
        <p:blipFill>
          <a:blip r:embed="rId15"/>
          <a:stretch>
            <a:fillRect/>
          </a:stretch>
        </p:blipFill>
        <p:spPr>
          <a:xfrm>
            <a:off x="9508999" y="1733208"/>
            <a:ext cx="3450595" cy="2583611"/>
          </a:xfrm>
          <a:prstGeom prst="rect">
            <a:avLst/>
          </a:prstGeom>
        </p:spPr>
      </p:pic>
    </p:spTree>
    <p:extLst>
      <p:ext uri="{BB962C8B-B14F-4D97-AF65-F5344CB8AC3E}">
        <p14:creationId xmlns:p14="http://schemas.microsoft.com/office/powerpoint/2010/main" val="437009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40"/>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 if be wrong from the begin</a:t>
            </a:r>
            <a:endParaRPr dirty="0"/>
          </a:p>
        </p:txBody>
      </p:sp>
      <p:pic>
        <p:nvPicPr>
          <p:cNvPr id="2" name="图片 1">
            <a:extLst>
              <a:ext uri="{FF2B5EF4-FFF2-40B4-BE49-F238E27FC236}">
                <a16:creationId xmlns:a16="http://schemas.microsoft.com/office/drawing/2014/main" id="{532D6D86-A682-469F-B2CF-D5CEEEEAC5E4}"/>
              </a:ext>
            </a:extLst>
          </p:cNvPr>
          <p:cNvPicPr>
            <a:picLocks noChangeAspect="1"/>
          </p:cNvPicPr>
          <p:nvPr/>
        </p:nvPicPr>
        <p:blipFill>
          <a:blip r:embed="rId3"/>
          <a:stretch>
            <a:fillRect/>
          </a:stretch>
        </p:blipFill>
        <p:spPr>
          <a:xfrm>
            <a:off x="750506" y="1733208"/>
            <a:ext cx="3450595" cy="2583611"/>
          </a:xfrm>
          <a:prstGeom prst="rect">
            <a:avLst/>
          </a:prstGeom>
        </p:spPr>
      </p:pic>
      <p:pic>
        <p:nvPicPr>
          <p:cNvPr id="5" name="图片 4">
            <a:extLst>
              <a:ext uri="{FF2B5EF4-FFF2-40B4-BE49-F238E27FC236}">
                <a16:creationId xmlns:a16="http://schemas.microsoft.com/office/drawing/2014/main" id="{0E67F405-5913-4BF7-A0B6-79751277AE2C}"/>
              </a:ext>
            </a:extLst>
          </p:cNvPr>
          <p:cNvPicPr>
            <a:picLocks noChangeAspect="1"/>
          </p:cNvPicPr>
          <p:nvPr/>
        </p:nvPicPr>
        <p:blipFill>
          <a:blip r:embed="rId4"/>
          <a:stretch>
            <a:fillRect/>
          </a:stretch>
        </p:blipFill>
        <p:spPr>
          <a:xfrm>
            <a:off x="4942901" y="1733208"/>
            <a:ext cx="3450595" cy="2583611"/>
          </a:xfrm>
          <a:prstGeom prst="rect">
            <a:avLst/>
          </a:prstGeom>
        </p:spPr>
      </p:pic>
      <p:sp>
        <p:nvSpPr>
          <p:cNvPr id="6" name="文本框 5">
            <a:extLst>
              <a:ext uri="{FF2B5EF4-FFF2-40B4-BE49-F238E27FC236}">
                <a16:creationId xmlns:a16="http://schemas.microsoft.com/office/drawing/2014/main" id="{23BC4110-F540-4D10-9355-078D2984D6EF}"/>
              </a:ext>
            </a:extLst>
          </p:cNvPr>
          <p:cNvSpPr txBox="1"/>
          <p:nvPr/>
        </p:nvSpPr>
        <p:spPr>
          <a:xfrm>
            <a:off x="750504" y="4316819"/>
            <a:ext cx="3450595" cy="600164"/>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由于小类别样本过少</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导致一开始学习到的决策界就不是最优的</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导致</a:t>
            </a:r>
            <a:r>
              <a:rPr lang="en-US" altLang="zh-CN" sz="1100" dirty="0">
                <a:solidFill>
                  <a:schemeClr val="accent4"/>
                </a:solidFill>
                <a:latin typeface="Comfortaa" panose="02010600030101010101" charset="0"/>
              </a:rPr>
              <a:t>re-weight</a:t>
            </a:r>
            <a:r>
              <a:rPr lang="zh-CN" altLang="en-US" sz="1100" dirty="0">
                <a:solidFill>
                  <a:schemeClr val="accent4"/>
                </a:solidFill>
                <a:latin typeface="Comfortaa" panose="02010600030101010101" charset="0"/>
              </a:rPr>
              <a:t>的一众魔改</a:t>
            </a:r>
            <a:r>
              <a:rPr lang="en-US" altLang="zh-CN" sz="1100" dirty="0">
                <a:solidFill>
                  <a:schemeClr val="accent4"/>
                </a:solidFill>
                <a:latin typeface="Comfortaa" panose="02010600030101010101" charset="0"/>
              </a:rPr>
              <a:t>loss</a:t>
            </a:r>
            <a:r>
              <a:rPr lang="zh-CN" altLang="en-US" sz="1100" dirty="0">
                <a:solidFill>
                  <a:schemeClr val="accent4"/>
                </a:solidFill>
                <a:latin typeface="Comfortaa" panose="02010600030101010101" charset="0"/>
              </a:rPr>
              <a:t>平移决策界来调整</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然而却损害到其他大类别的性能</a:t>
            </a:r>
            <a:r>
              <a:rPr lang="en-US" altLang="zh-CN" sz="1100" dirty="0">
                <a:solidFill>
                  <a:schemeClr val="accent4"/>
                </a:solidFill>
                <a:latin typeface="Comfortaa" panose="02010600030101010101" charset="0"/>
              </a:rPr>
              <a:t>. </a:t>
            </a:r>
          </a:p>
        </p:txBody>
      </p:sp>
      <p:sp>
        <p:nvSpPr>
          <p:cNvPr id="7" name="文本框 6">
            <a:extLst>
              <a:ext uri="{FF2B5EF4-FFF2-40B4-BE49-F238E27FC236}">
                <a16:creationId xmlns:a16="http://schemas.microsoft.com/office/drawing/2014/main" id="{3F74DCBB-1C9C-4C97-837D-6660C99F4A80}"/>
              </a:ext>
            </a:extLst>
          </p:cNvPr>
          <p:cNvSpPr txBox="1"/>
          <p:nvPr/>
        </p:nvSpPr>
        <p:spPr>
          <a:xfrm>
            <a:off x="4942899" y="4316819"/>
            <a:ext cx="3450595" cy="430887"/>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相反</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如果为小类别提供一些额外的样本</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随着新数据的补充</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决策界的斜率也有可能得到调整</a:t>
            </a:r>
            <a:r>
              <a:rPr lang="en-US" altLang="zh-CN" sz="1100" dirty="0">
                <a:solidFill>
                  <a:schemeClr val="accent4"/>
                </a:solidFill>
                <a:latin typeface="Comfortaa" panose="02010600030101010101" charset="0"/>
              </a:rPr>
              <a:t>. </a:t>
            </a:r>
          </a:p>
        </p:txBody>
      </p:sp>
    </p:spTree>
    <p:extLst>
      <p:ext uri="{BB962C8B-B14F-4D97-AF65-F5344CB8AC3E}">
        <p14:creationId xmlns:p14="http://schemas.microsoft.com/office/powerpoint/2010/main" val="3885859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3" name="对话气泡: 圆角矩形 2">
            <a:extLst>
              <a:ext uri="{FF2B5EF4-FFF2-40B4-BE49-F238E27FC236}">
                <a16:creationId xmlns:a16="http://schemas.microsoft.com/office/drawing/2014/main" id="{6EF3B9D4-9EB6-44BE-98FD-F08774677BEF}"/>
              </a:ext>
            </a:extLst>
          </p:cNvPr>
          <p:cNvSpPr/>
          <p:nvPr/>
        </p:nvSpPr>
        <p:spPr>
          <a:xfrm flipH="1">
            <a:off x="2956868" y="816104"/>
            <a:ext cx="4808764" cy="464056"/>
          </a:xfrm>
          <a:prstGeom prst="wedgeRoundRectCallout">
            <a:avLst>
              <a:gd name="adj1" fmla="val -55978"/>
              <a:gd name="adj2" fmla="val 5029"/>
              <a:gd name="adj3" fmla="val 16667"/>
            </a:avLst>
          </a:prstGeom>
          <a:solidFill>
            <a:srgbClr val="5AD83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请问一哈子</a:t>
            </a:r>
            <a:r>
              <a:rPr lang="en-US" altLang="zh-CN" dirty="0">
                <a:solidFill>
                  <a:srgbClr val="3C1A32"/>
                </a:solidFill>
              </a:rPr>
              <a:t>, </a:t>
            </a:r>
            <a:r>
              <a:rPr lang="zh-CN" altLang="en-US" dirty="0">
                <a:solidFill>
                  <a:srgbClr val="3C1A32"/>
                </a:solidFill>
              </a:rPr>
              <a:t>如果没有足够的数据要啷个搞</a:t>
            </a:r>
            <a:r>
              <a:rPr lang="en-US" altLang="zh-CN" dirty="0">
                <a:solidFill>
                  <a:srgbClr val="3C1A32"/>
                </a:solidFill>
              </a:rPr>
              <a:t>? </a:t>
            </a:r>
            <a:endParaRPr lang="zh-CN" altLang="en-US" dirty="0">
              <a:solidFill>
                <a:srgbClr val="3C1A32"/>
              </a:solidFill>
            </a:endParaRPr>
          </a:p>
        </p:txBody>
      </p:sp>
      <p:sp>
        <p:nvSpPr>
          <p:cNvPr id="4" name="对话气泡: 圆角矩形 3">
            <a:extLst>
              <a:ext uri="{FF2B5EF4-FFF2-40B4-BE49-F238E27FC236}">
                <a16:creationId xmlns:a16="http://schemas.microsoft.com/office/drawing/2014/main" id="{4CE14B22-D263-4194-B6BC-DE88DD21BA23}"/>
              </a:ext>
            </a:extLst>
          </p:cNvPr>
          <p:cNvSpPr/>
          <p:nvPr/>
        </p:nvSpPr>
        <p:spPr>
          <a:xfrm flipH="1">
            <a:off x="1320267" y="1380774"/>
            <a:ext cx="4674053" cy="464056"/>
          </a:xfrm>
          <a:prstGeom prst="wedgeRoundRectCallout">
            <a:avLst>
              <a:gd name="adj1" fmla="val 56372"/>
              <a:gd name="adj2" fmla="val 10776"/>
              <a:gd name="adj3" fmla="val 16667"/>
            </a:avLst>
          </a:prstGeom>
          <a:solidFill>
            <a:schemeClr val="accent4"/>
          </a:solidFill>
          <a:ln w="9525">
            <a:solidFill>
              <a:srgbClr val="3C1A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补充外部数据做半监督学习</a:t>
            </a:r>
            <a:r>
              <a:rPr lang="en-US" altLang="zh-CN" dirty="0">
                <a:solidFill>
                  <a:srgbClr val="3C1A32"/>
                </a:solidFill>
              </a:rPr>
              <a:t>. </a:t>
            </a:r>
            <a:endParaRPr lang="zh-CN" altLang="en-US" dirty="0">
              <a:solidFill>
                <a:srgbClr val="3C1A32"/>
              </a:solidFill>
            </a:endParaRPr>
          </a:p>
        </p:txBody>
      </p:sp>
      <p:sp>
        <p:nvSpPr>
          <p:cNvPr id="8" name="对话气泡: 圆角矩形 7">
            <a:extLst>
              <a:ext uri="{FF2B5EF4-FFF2-40B4-BE49-F238E27FC236}">
                <a16:creationId xmlns:a16="http://schemas.microsoft.com/office/drawing/2014/main" id="{C05E2C77-40BE-4E32-A259-B1D7413726A9}"/>
              </a:ext>
            </a:extLst>
          </p:cNvPr>
          <p:cNvSpPr/>
          <p:nvPr/>
        </p:nvSpPr>
        <p:spPr>
          <a:xfrm flipH="1">
            <a:off x="2956869" y="1959217"/>
            <a:ext cx="4808764" cy="464056"/>
          </a:xfrm>
          <a:prstGeom prst="wedgeRoundRectCallout">
            <a:avLst>
              <a:gd name="adj1" fmla="val -55978"/>
              <a:gd name="adj2" fmla="val 5029"/>
              <a:gd name="adj3" fmla="val 16667"/>
            </a:avLst>
          </a:prstGeom>
          <a:solidFill>
            <a:srgbClr val="5AD83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外部数据没法获取怎么办呢</a:t>
            </a:r>
            <a:r>
              <a:rPr lang="en-US" altLang="zh-CN" dirty="0">
                <a:solidFill>
                  <a:srgbClr val="3C1A32"/>
                </a:solidFill>
              </a:rPr>
              <a:t>?</a:t>
            </a:r>
            <a:endParaRPr lang="zh-CN" altLang="en-US" dirty="0">
              <a:solidFill>
                <a:srgbClr val="3C1A32"/>
              </a:solidFill>
            </a:endParaRPr>
          </a:p>
        </p:txBody>
      </p:sp>
      <p:sp>
        <p:nvSpPr>
          <p:cNvPr id="2" name="对话气泡: 圆角矩形 1">
            <a:extLst>
              <a:ext uri="{FF2B5EF4-FFF2-40B4-BE49-F238E27FC236}">
                <a16:creationId xmlns:a16="http://schemas.microsoft.com/office/drawing/2014/main" id="{DDF1436F-7114-481E-AD68-81A0A1EC917F}"/>
              </a:ext>
            </a:extLst>
          </p:cNvPr>
          <p:cNvSpPr/>
          <p:nvPr/>
        </p:nvSpPr>
        <p:spPr>
          <a:xfrm flipH="1">
            <a:off x="1320267" y="2527083"/>
            <a:ext cx="4674053" cy="464056"/>
          </a:xfrm>
          <a:prstGeom prst="wedgeRoundRectCallout">
            <a:avLst>
              <a:gd name="adj1" fmla="val 56372"/>
              <a:gd name="adj2" fmla="val 10776"/>
              <a:gd name="adj3" fmla="val 16667"/>
            </a:avLst>
          </a:prstGeom>
          <a:solidFill>
            <a:schemeClr val="accent4"/>
          </a:solidFill>
          <a:ln w="9525">
            <a:solidFill>
              <a:srgbClr val="3C1A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自监督学习来作为预训练或者进行知识迁移</a:t>
            </a:r>
            <a:r>
              <a:rPr lang="en-US" altLang="zh-CN" dirty="0">
                <a:solidFill>
                  <a:srgbClr val="3C1A32"/>
                </a:solidFill>
              </a:rPr>
              <a:t>. </a:t>
            </a:r>
            <a:endParaRPr lang="zh-CN" altLang="en-US" dirty="0">
              <a:solidFill>
                <a:srgbClr val="3C1A32"/>
              </a:solidFill>
            </a:endParaRPr>
          </a:p>
        </p:txBody>
      </p:sp>
      <p:sp>
        <p:nvSpPr>
          <p:cNvPr id="5" name="对话气泡: 圆角矩形 4">
            <a:extLst>
              <a:ext uri="{FF2B5EF4-FFF2-40B4-BE49-F238E27FC236}">
                <a16:creationId xmlns:a16="http://schemas.microsoft.com/office/drawing/2014/main" id="{DA2D11B1-1350-42C6-A4FA-6DF81D3A6B2D}"/>
              </a:ext>
            </a:extLst>
          </p:cNvPr>
          <p:cNvSpPr/>
          <p:nvPr/>
        </p:nvSpPr>
        <p:spPr>
          <a:xfrm flipH="1">
            <a:off x="2956868" y="3103524"/>
            <a:ext cx="4808764" cy="464056"/>
          </a:xfrm>
          <a:prstGeom prst="wedgeRoundRectCallout">
            <a:avLst>
              <a:gd name="adj1" fmla="val -55978"/>
              <a:gd name="adj2" fmla="val 5029"/>
              <a:gd name="adj3" fmla="val 16667"/>
            </a:avLst>
          </a:prstGeom>
          <a:solidFill>
            <a:srgbClr val="5AD83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迁移</a:t>
            </a:r>
            <a:r>
              <a:rPr lang="en-US" altLang="zh-CN" dirty="0">
                <a:solidFill>
                  <a:srgbClr val="3C1A32"/>
                </a:solidFill>
              </a:rPr>
              <a:t>? </a:t>
            </a:r>
            <a:r>
              <a:rPr lang="zh-CN" altLang="en-US" dirty="0">
                <a:solidFill>
                  <a:srgbClr val="3C1A32"/>
                </a:solidFill>
              </a:rPr>
              <a:t>如何迁移</a:t>
            </a:r>
            <a:r>
              <a:rPr lang="en-US" altLang="zh-CN" dirty="0">
                <a:solidFill>
                  <a:srgbClr val="3C1A32"/>
                </a:solidFill>
              </a:rPr>
              <a:t>? </a:t>
            </a:r>
            <a:endParaRPr lang="zh-CN" altLang="en-US" dirty="0">
              <a:solidFill>
                <a:srgbClr val="3C1A32"/>
              </a:solidFill>
            </a:endParaRPr>
          </a:p>
        </p:txBody>
      </p:sp>
      <p:sp>
        <p:nvSpPr>
          <p:cNvPr id="12" name="对话气泡: 圆角矩形 11">
            <a:extLst>
              <a:ext uri="{FF2B5EF4-FFF2-40B4-BE49-F238E27FC236}">
                <a16:creationId xmlns:a16="http://schemas.microsoft.com/office/drawing/2014/main" id="{F4D12ECA-8EC7-4790-A6FF-F460DCB73CCF}"/>
              </a:ext>
            </a:extLst>
          </p:cNvPr>
          <p:cNvSpPr/>
          <p:nvPr/>
        </p:nvSpPr>
        <p:spPr>
          <a:xfrm flipH="1">
            <a:off x="1320266" y="3689807"/>
            <a:ext cx="4674053" cy="691361"/>
          </a:xfrm>
          <a:prstGeom prst="wedgeRoundRectCallout">
            <a:avLst>
              <a:gd name="adj1" fmla="val 56372"/>
              <a:gd name="adj2" fmla="val 10776"/>
              <a:gd name="adj3" fmla="val 16667"/>
            </a:avLst>
          </a:prstGeom>
          <a:solidFill>
            <a:schemeClr val="accent4"/>
          </a:solidFill>
          <a:ln w="9525">
            <a:solidFill>
              <a:srgbClr val="3C1A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将大类别的特征信息迁移给小类别来构造新的小类别数据来补充小类别的样本数目</a:t>
            </a:r>
          </a:p>
        </p:txBody>
      </p:sp>
      <p:pic>
        <p:nvPicPr>
          <p:cNvPr id="14" name="图形 13" descr="徽章 4">
            <a:extLst>
              <a:ext uri="{FF2B5EF4-FFF2-40B4-BE49-F238E27FC236}">
                <a16:creationId xmlns:a16="http://schemas.microsoft.com/office/drawing/2014/main" id="{0E18B6AE-C686-4A06-B809-2E0E4D1B7F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8396" y="1403520"/>
            <a:ext cx="555697" cy="555697"/>
          </a:xfrm>
          <a:prstGeom prst="rect">
            <a:avLst/>
          </a:prstGeom>
        </p:spPr>
      </p:pic>
      <p:pic>
        <p:nvPicPr>
          <p:cNvPr id="16" name="图形 15" descr="徽章 5">
            <a:extLst>
              <a:ext uri="{FF2B5EF4-FFF2-40B4-BE49-F238E27FC236}">
                <a16:creationId xmlns:a16="http://schemas.microsoft.com/office/drawing/2014/main" id="{E073A00B-8C85-48BC-87D1-2ECAF1D05DB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92238" y="770283"/>
            <a:ext cx="555697" cy="555697"/>
          </a:xfrm>
          <a:prstGeom prst="rect">
            <a:avLst/>
          </a:prstGeom>
        </p:spPr>
      </p:pic>
      <p:pic>
        <p:nvPicPr>
          <p:cNvPr id="18" name="图形 17" descr="徽章 6">
            <a:extLst>
              <a:ext uri="{FF2B5EF4-FFF2-40B4-BE49-F238E27FC236}">
                <a16:creationId xmlns:a16="http://schemas.microsoft.com/office/drawing/2014/main" id="{77E16296-9BB1-4A45-8D37-C0EBC677EF0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8395" y="2515356"/>
            <a:ext cx="555697" cy="555697"/>
          </a:xfrm>
          <a:prstGeom prst="rect">
            <a:avLst/>
          </a:prstGeom>
        </p:spPr>
      </p:pic>
      <p:pic>
        <p:nvPicPr>
          <p:cNvPr id="20" name="图形 19" descr="徽章 6">
            <a:extLst>
              <a:ext uri="{FF2B5EF4-FFF2-40B4-BE49-F238E27FC236}">
                <a16:creationId xmlns:a16="http://schemas.microsoft.com/office/drawing/2014/main" id="{995C5447-DBC2-49C3-ABF6-E008CBFFC09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9874" y="3825471"/>
            <a:ext cx="555697" cy="555697"/>
          </a:xfrm>
          <a:prstGeom prst="rect">
            <a:avLst/>
          </a:prstGeom>
        </p:spPr>
      </p:pic>
      <p:pic>
        <p:nvPicPr>
          <p:cNvPr id="22" name="图形 21" descr="徽章 5">
            <a:extLst>
              <a:ext uri="{FF2B5EF4-FFF2-40B4-BE49-F238E27FC236}">
                <a16:creationId xmlns:a16="http://schemas.microsoft.com/office/drawing/2014/main" id="{C5F937F3-8466-403A-8F19-916864F782E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92238" y="1959217"/>
            <a:ext cx="555697" cy="555697"/>
          </a:xfrm>
          <a:prstGeom prst="rect">
            <a:avLst/>
          </a:prstGeom>
        </p:spPr>
      </p:pic>
      <p:pic>
        <p:nvPicPr>
          <p:cNvPr id="24" name="图形 23" descr="徽章 5">
            <a:extLst>
              <a:ext uri="{FF2B5EF4-FFF2-40B4-BE49-F238E27FC236}">
                <a16:creationId xmlns:a16="http://schemas.microsoft.com/office/drawing/2014/main" id="{AB2CAF79-1ADF-4FB0-A098-660AE5D62AB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91061" y="3057703"/>
            <a:ext cx="555697" cy="555697"/>
          </a:xfrm>
          <a:prstGeom prst="rect">
            <a:avLst/>
          </a:prstGeom>
        </p:spPr>
      </p:pic>
      <p:sp>
        <p:nvSpPr>
          <p:cNvPr id="15" name="文本框 14">
            <a:extLst>
              <a:ext uri="{FF2B5EF4-FFF2-40B4-BE49-F238E27FC236}">
                <a16:creationId xmlns:a16="http://schemas.microsoft.com/office/drawing/2014/main" id="{FF4E1DD3-ECA0-447A-95FA-F138B9D49A07}"/>
              </a:ext>
            </a:extLst>
          </p:cNvPr>
          <p:cNvSpPr txBox="1"/>
          <p:nvPr/>
        </p:nvSpPr>
        <p:spPr>
          <a:xfrm>
            <a:off x="0" y="4866501"/>
            <a:ext cx="8757746" cy="276999"/>
          </a:xfrm>
          <a:prstGeom prst="rect">
            <a:avLst/>
          </a:prstGeom>
          <a:noFill/>
        </p:spPr>
        <p:txBody>
          <a:bodyPr wrap="square">
            <a:spAutoFit/>
          </a:bodyPr>
          <a:lstStyle/>
          <a:p>
            <a:pPr algn="l"/>
            <a:r>
              <a:rPr lang="en-US" altLang="zh-CN" sz="1200" b="0" i="0" u="none" strike="noStrike" baseline="0" dirty="0">
                <a:solidFill>
                  <a:schemeClr val="accent4"/>
                </a:solidFill>
                <a:latin typeface="Comfortaa" panose="02010600030101010101" charset="0"/>
              </a:rPr>
              <a:t>Rethinking the Value of Labels for Improving Class-Imbalanced Learning. Yang and Xu. (MIT)        </a:t>
            </a:r>
            <a:r>
              <a:rPr lang="en-US" altLang="zh-CN" sz="1200" b="0" i="0" u="none" strike="noStrike" baseline="0" dirty="0" err="1">
                <a:solidFill>
                  <a:schemeClr val="accent4"/>
                </a:solidFill>
                <a:latin typeface="Comfortaa" panose="02010600030101010101" charset="0"/>
              </a:rPr>
              <a:t>arXiv</a:t>
            </a:r>
            <a:r>
              <a:rPr lang="en-US" altLang="zh-CN" sz="1200" b="0" i="0" u="none" strike="noStrike" baseline="0" dirty="0">
                <a:solidFill>
                  <a:schemeClr val="accent4"/>
                </a:solidFill>
                <a:latin typeface="Comfortaa" panose="02010600030101010101" charset="0"/>
              </a:rPr>
              <a:t>. 2020</a:t>
            </a:r>
            <a:endParaRPr lang="zh-CN" altLang="en-US" sz="1200" dirty="0">
              <a:solidFill>
                <a:schemeClr val="accent4"/>
              </a:solidFill>
              <a:latin typeface="Comfortaa" panose="02010600030101010101" charset="0"/>
            </a:endParaRPr>
          </a:p>
        </p:txBody>
      </p:sp>
    </p:spTree>
    <p:extLst>
      <p:ext uri="{BB962C8B-B14F-4D97-AF65-F5344CB8AC3E}">
        <p14:creationId xmlns:p14="http://schemas.microsoft.com/office/powerpoint/2010/main" val="39382924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childTnLst>
                                </p:cTn>
                              </p:par>
                            </p:childTnLst>
                          </p:cTn>
                        </p:par>
                        <p:par>
                          <p:cTn id="8" fill="hold">
                            <p:stCondLst>
                              <p:cond delay="250"/>
                            </p:stCondLst>
                            <p:childTnLst>
                              <p:par>
                                <p:cTn id="9" presetID="53" presetClass="entr" presetSubtype="16"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par>
                                <p:cTn id="14" presetID="2" presetClass="entr" presetSubtype="4"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250"/>
                                        <p:tgtEl>
                                          <p:spTgt spid="14"/>
                                        </p:tgtEl>
                                      </p:cBhvr>
                                    </p:animEffect>
                                  </p:childTnLst>
                                </p:cTn>
                              </p:par>
                            </p:childTnLst>
                          </p:cTn>
                        </p:par>
                        <p:par>
                          <p:cTn id="23" fill="hold">
                            <p:stCondLst>
                              <p:cond delay="250"/>
                            </p:stCondLst>
                            <p:childTnLst>
                              <p:par>
                                <p:cTn id="24" presetID="53" presetClass="entr" presetSubtype="16" fill="hold" grpId="0" nodeType="after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p:cTn id="26" dur="500" fill="hold"/>
                                        <p:tgtEl>
                                          <p:spTgt spid="4"/>
                                        </p:tgtEl>
                                        <p:attrNameLst>
                                          <p:attrName>ppt_w</p:attrName>
                                        </p:attrNameLst>
                                      </p:cBhvr>
                                      <p:tavLst>
                                        <p:tav tm="0">
                                          <p:val>
                                            <p:fltVal val="0"/>
                                          </p:val>
                                        </p:tav>
                                        <p:tav tm="100000">
                                          <p:val>
                                            <p:strVal val="#ppt_w"/>
                                          </p:val>
                                        </p:tav>
                                      </p:tavLst>
                                    </p:anim>
                                    <p:anim calcmode="lin" valueType="num">
                                      <p:cBhvr>
                                        <p:cTn id="27" dur="500" fill="hold"/>
                                        <p:tgtEl>
                                          <p:spTgt spid="4"/>
                                        </p:tgtEl>
                                        <p:attrNameLst>
                                          <p:attrName>ppt_h</p:attrName>
                                        </p:attrNameLst>
                                      </p:cBhvr>
                                      <p:tavLst>
                                        <p:tav tm="0">
                                          <p:val>
                                            <p:fltVal val="0"/>
                                          </p:val>
                                        </p:tav>
                                        <p:tav tm="100000">
                                          <p:val>
                                            <p:strVal val="#ppt_h"/>
                                          </p:val>
                                        </p:tav>
                                      </p:tavLst>
                                    </p:anim>
                                    <p:animEffect transition="in" filter="fade">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250"/>
                                        <p:tgtEl>
                                          <p:spTgt spid="22"/>
                                        </p:tgtEl>
                                      </p:cBhvr>
                                    </p:animEffect>
                                  </p:childTnLst>
                                </p:cTn>
                              </p:par>
                            </p:childTnLst>
                          </p:cTn>
                        </p:par>
                        <p:par>
                          <p:cTn id="34" fill="hold">
                            <p:stCondLst>
                              <p:cond delay="250"/>
                            </p:stCondLst>
                            <p:childTnLst>
                              <p:par>
                                <p:cTn id="35" presetID="53" presetClass="entr" presetSubtype="16" fill="hold" grpId="0" nodeType="after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250"/>
                                        <p:tgtEl>
                                          <p:spTgt spid="18"/>
                                        </p:tgtEl>
                                      </p:cBhvr>
                                    </p:animEffect>
                                  </p:childTnLst>
                                </p:cTn>
                              </p:par>
                            </p:childTnLst>
                          </p:cTn>
                        </p:par>
                        <p:par>
                          <p:cTn id="45" fill="hold">
                            <p:stCondLst>
                              <p:cond delay="250"/>
                            </p:stCondLst>
                            <p:childTnLst>
                              <p:par>
                                <p:cTn id="46" presetID="53" presetClass="entr" presetSubtype="16" fill="hold" grpId="0" nodeType="afterEffect">
                                  <p:stCondLst>
                                    <p:cond delay="0"/>
                                  </p:stCondLst>
                                  <p:childTnLst>
                                    <p:set>
                                      <p:cBhvr>
                                        <p:cTn id="47" dur="1" fill="hold">
                                          <p:stCondLst>
                                            <p:cond delay="0"/>
                                          </p:stCondLst>
                                        </p:cTn>
                                        <p:tgtEl>
                                          <p:spTgt spid="2"/>
                                        </p:tgtEl>
                                        <p:attrNameLst>
                                          <p:attrName>style.visibility</p:attrName>
                                        </p:attrNameLst>
                                      </p:cBhvr>
                                      <p:to>
                                        <p:strVal val="visible"/>
                                      </p:to>
                                    </p:set>
                                    <p:anim calcmode="lin" valueType="num">
                                      <p:cBhvr>
                                        <p:cTn id="48" dur="500" fill="hold"/>
                                        <p:tgtEl>
                                          <p:spTgt spid="2"/>
                                        </p:tgtEl>
                                        <p:attrNameLst>
                                          <p:attrName>ppt_w</p:attrName>
                                        </p:attrNameLst>
                                      </p:cBhvr>
                                      <p:tavLst>
                                        <p:tav tm="0">
                                          <p:val>
                                            <p:fltVal val="0"/>
                                          </p:val>
                                        </p:tav>
                                        <p:tav tm="100000">
                                          <p:val>
                                            <p:strVal val="#ppt_w"/>
                                          </p:val>
                                        </p:tav>
                                      </p:tavLst>
                                    </p:anim>
                                    <p:anim calcmode="lin" valueType="num">
                                      <p:cBhvr>
                                        <p:cTn id="49" dur="500" fill="hold"/>
                                        <p:tgtEl>
                                          <p:spTgt spid="2"/>
                                        </p:tgtEl>
                                        <p:attrNameLst>
                                          <p:attrName>ppt_h</p:attrName>
                                        </p:attrNameLst>
                                      </p:cBhvr>
                                      <p:tavLst>
                                        <p:tav tm="0">
                                          <p:val>
                                            <p:fltVal val="0"/>
                                          </p:val>
                                        </p:tav>
                                        <p:tav tm="100000">
                                          <p:val>
                                            <p:strVal val="#ppt_h"/>
                                          </p:val>
                                        </p:tav>
                                      </p:tavLst>
                                    </p:anim>
                                    <p:animEffect transition="in" filter="fade">
                                      <p:cBhvr>
                                        <p:cTn id="50" dur="500"/>
                                        <p:tgtEl>
                                          <p:spTgt spid="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250"/>
                                        <p:tgtEl>
                                          <p:spTgt spid="24"/>
                                        </p:tgtEl>
                                      </p:cBhvr>
                                    </p:animEffect>
                                  </p:childTnLst>
                                </p:cTn>
                              </p:par>
                            </p:childTnLst>
                          </p:cTn>
                        </p:par>
                        <p:par>
                          <p:cTn id="56" fill="hold">
                            <p:stCondLst>
                              <p:cond delay="250"/>
                            </p:stCondLst>
                            <p:childTnLst>
                              <p:par>
                                <p:cTn id="57" presetID="53" presetClass="entr" presetSubtype="16" fill="hold" grpId="0" nodeType="afterEffect">
                                  <p:stCondLst>
                                    <p:cond delay="0"/>
                                  </p:stCondLst>
                                  <p:childTnLst>
                                    <p:set>
                                      <p:cBhvr>
                                        <p:cTn id="58" dur="1" fill="hold">
                                          <p:stCondLst>
                                            <p:cond delay="0"/>
                                          </p:stCondLst>
                                        </p:cTn>
                                        <p:tgtEl>
                                          <p:spTgt spid="5"/>
                                        </p:tgtEl>
                                        <p:attrNameLst>
                                          <p:attrName>style.visibility</p:attrName>
                                        </p:attrNameLst>
                                      </p:cBhvr>
                                      <p:to>
                                        <p:strVal val="visible"/>
                                      </p:to>
                                    </p:set>
                                    <p:anim calcmode="lin" valueType="num">
                                      <p:cBhvr>
                                        <p:cTn id="59" dur="500" fill="hold"/>
                                        <p:tgtEl>
                                          <p:spTgt spid="5"/>
                                        </p:tgtEl>
                                        <p:attrNameLst>
                                          <p:attrName>ppt_w</p:attrName>
                                        </p:attrNameLst>
                                      </p:cBhvr>
                                      <p:tavLst>
                                        <p:tav tm="0">
                                          <p:val>
                                            <p:fltVal val="0"/>
                                          </p:val>
                                        </p:tav>
                                        <p:tav tm="100000">
                                          <p:val>
                                            <p:strVal val="#ppt_w"/>
                                          </p:val>
                                        </p:tav>
                                      </p:tavLst>
                                    </p:anim>
                                    <p:anim calcmode="lin" valueType="num">
                                      <p:cBhvr>
                                        <p:cTn id="60" dur="500" fill="hold"/>
                                        <p:tgtEl>
                                          <p:spTgt spid="5"/>
                                        </p:tgtEl>
                                        <p:attrNameLst>
                                          <p:attrName>ppt_h</p:attrName>
                                        </p:attrNameLst>
                                      </p:cBhvr>
                                      <p:tavLst>
                                        <p:tav tm="0">
                                          <p:val>
                                            <p:fltVal val="0"/>
                                          </p:val>
                                        </p:tav>
                                        <p:tav tm="100000">
                                          <p:val>
                                            <p:strVal val="#ppt_h"/>
                                          </p:val>
                                        </p:tav>
                                      </p:tavLst>
                                    </p:anim>
                                    <p:animEffect transition="in" filter="fade">
                                      <p:cBhvr>
                                        <p:cTn id="61" dur="500"/>
                                        <p:tgtEl>
                                          <p:spTgt spid="5"/>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250"/>
                                        <p:tgtEl>
                                          <p:spTgt spid="20"/>
                                        </p:tgtEl>
                                      </p:cBhvr>
                                    </p:animEffect>
                                  </p:childTnLst>
                                </p:cTn>
                              </p:par>
                            </p:childTnLst>
                          </p:cTn>
                        </p:par>
                        <p:par>
                          <p:cTn id="67" fill="hold">
                            <p:stCondLst>
                              <p:cond delay="250"/>
                            </p:stCondLst>
                            <p:childTnLst>
                              <p:par>
                                <p:cTn id="68" presetID="53" presetClass="entr" presetSubtype="16" fill="hold" grpId="0" nodeType="afterEffect">
                                  <p:stCondLst>
                                    <p:cond delay="0"/>
                                  </p:stCondLst>
                                  <p:childTnLst>
                                    <p:set>
                                      <p:cBhvr>
                                        <p:cTn id="69" dur="1" fill="hold">
                                          <p:stCondLst>
                                            <p:cond delay="0"/>
                                          </p:stCondLst>
                                        </p:cTn>
                                        <p:tgtEl>
                                          <p:spTgt spid="12"/>
                                        </p:tgtEl>
                                        <p:attrNameLst>
                                          <p:attrName>style.visibility</p:attrName>
                                        </p:attrNameLst>
                                      </p:cBhvr>
                                      <p:to>
                                        <p:strVal val="visible"/>
                                      </p:to>
                                    </p:set>
                                    <p:anim calcmode="lin" valueType="num">
                                      <p:cBhvr>
                                        <p:cTn id="70" dur="500" fill="hold"/>
                                        <p:tgtEl>
                                          <p:spTgt spid="12"/>
                                        </p:tgtEl>
                                        <p:attrNameLst>
                                          <p:attrName>ppt_w</p:attrName>
                                        </p:attrNameLst>
                                      </p:cBhvr>
                                      <p:tavLst>
                                        <p:tav tm="0">
                                          <p:val>
                                            <p:fltVal val="0"/>
                                          </p:val>
                                        </p:tav>
                                        <p:tav tm="100000">
                                          <p:val>
                                            <p:strVal val="#ppt_w"/>
                                          </p:val>
                                        </p:tav>
                                      </p:tavLst>
                                    </p:anim>
                                    <p:anim calcmode="lin" valueType="num">
                                      <p:cBhvr>
                                        <p:cTn id="71" dur="500" fill="hold"/>
                                        <p:tgtEl>
                                          <p:spTgt spid="12"/>
                                        </p:tgtEl>
                                        <p:attrNameLst>
                                          <p:attrName>ppt_h</p:attrName>
                                        </p:attrNameLst>
                                      </p:cBhvr>
                                      <p:tavLst>
                                        <p:tav tm="0">
                                          <p:val>
                                            <p:fltVal val="0"/>
                                          </p:val>
                                        </p:tav>
                                        <p:tav tm="100000">
                                          <p:val>
                                            <p:strVal val="#ppt_h"/>
                                          </p:val>
                                        </p:tav>
                                      </p:tavLst>
                                    </p:anim>
                                    <p:animEffect transition="in" filter="fade">
                                      <p:cBhvr>
                                        <p:cTn id="7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8" grpId="0" animBg="1"/>
      <p:bldP spid="2" grpId="0" animBg="1"/>
      <p:bldP spid="5" grpId="0" animBg="1"/>
      <p:bldP spid="12" grpId="0" animBg="1"/>
      <p:bldP spid="1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27" name="图形 26" descr="V 形箭头">
            <a:extLst>
              <a:ext uri="{FF2B5EF4-FFF2-40B4-BE49-F238E27FC236}">
                <a16:creationId xmlns:a16="http://schemas.microsoft.com/office/drawing/2014/main" id="{FBCFD31F-81BC-4F75-A056-2D2421CBAB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23263" y="3450509"/>
            <a:ext cx="914400" cy="612791"/>
          </a:xfrm>
          <a:prstGeom prst="rect">
            <a:avLst/>
          </a:prstGeom>
        </p:spPr>
      </p:pic>
      <p:sp>
        <p:nvSpPr>
          <p:cNvPr id="33" name="矩形 32">
            <a:extLst>
              <a:ext uri="{FF2B5EF4-FFF2-40B4-BE49-F238E27FC236}">
                <a16:creationId xmlns:a16="http://schemas.microsoft.com/office/drawing/2014/main" id="{8D02EC0F-1D87-42FF-8339-1677D409BB7A}"/>
              </a:ext>
            </a:extLst>
          </p:cNvPr>
          <p:cNvSpPr/>
          <p:nvPr/>
        </p:nvSpPr>
        <p:spPr>
          <a:xfrm>
            <a:off x="3231485" y="3255714"/>
            <a:ext cx="2013857" cy="1609097"/>
          </a:xfrm>
          <a:prstGeom prst="rect">
            <a:avLst/>
          </a:prstGeom>
          <a:solidFill>
            <a:srgbClr val="582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50FCC4EB-BCC9-413B-AD2A-58B01E36F240}"/>
              </a:ext>
            </a:extLst>
          </p:cNvPr>
          <p:cNvSpPr/>
          <p:nvPr/>
        </p:nvSpPr>
        <p:spPr>
          <a:xfrm>
            <a:off x="750506" y="3244094"/>
            <a:ext cx="2013857" cy="1609097"/>
          </a:xfrm>
          <a:prstGeom prst="rect">
            <a:avLst/>
          </a:prstGeom>
          <a:solidFill>
            <a:srgbClr val="582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对话气泡: 圆角矩形 2">
            <a:extLst>
              <a:ext uri="{FF2B5EF4-FFF2-40B4-BE49-F238E27FC236}">
                <a16:creationId xmlns:a16="http://schemas.microsoft.com/office/drawing/2014/main" id="{6EF3B9D4-9EB6-44BE-98FD-F08774677BEF}"/>
              </a:ext>
            </a:extLst>
          </p:cNvPr>
          <p:cNvSpPr/>
          <p:nvPr/>
        </p:nvSpPr>
        <p:spPr>
          <a:xfrm flipH="1">
            <a:off x="9677708" y="816104"/>
            <a:ext cx="4808764" cy="464056"/>
          </a:xfrm>
          <a:prstGeom prst="wedgeRoundRectCallout">
            <a:avLst>
              <a:gd name="adj1" fmla="val -55978"/>
              <a:gd name="adj2" fmla="val 5029"/>
              <a:gd name="adj3" fmla="val 16667"/>
            </a:avLst>
          </a:prstGeom>
          <a:solidFill>
            <a:srgbClr val="5AD83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请问一哈子</a:t>
            </a:r>
            <a:r>
              <a:rPr lang="en-US" altLang="zh-CN" dirty="0">
                <a:solidFill>
                  <a:srgbClr val="3C1A32"/>
                </a:solidFill>
              </a:rPr>
              <a:t>, </a:t>
            </a:r>
            <a:r>
              <a:rPr lang="zh-CN" altLang="en-US" dirty="0">
                <a:solidFill>
                  <a:srgbClr val="3C1A32"/>
                </a:solidFill>
              </a:rPr>
              <a:t>如果没有足够的数据要啷个搞</a:t>
            </a:r>
            <a:r>
              <a:rPr lang="en-US" altLang="zh-CN" dirty="0">
                <a:solidFill>
                  <a:srgbClr val="3C1A32"/>
                </a:solidFill>
              </a:rPr>
              <a:t>? </a:t>
            </a:r>
            <a:endParaRPr lang="zh-CN" altLang="en-US" dirty="0">
              <a:solidFill>
                <a:srgbClr val="3C1A32"/>
              </a:solidFill>
            </a:endParaRPr>
          </a:p>
        </p:txBody>
      </p:sp>
      <p:sp>
        <p:nvSpPr>
          <p:cNvPr id="4" name="对话气泡: 圆角矩形 3">
            <a:extLst>
              <a:ext uri="{FF2B5EF4-FFF2-40B4-BE49-F238E27FC236}">
                <a16:creationId xmlns:a16="http://schemas.microsoft.com/office/drawing/2014/main" id="{4CE14B22-D263-4194-B6BC-DE88DD21BA23}"/>
              </a:ext>
            </a:extLst>
          </p:cNvPr>
          <p:cNvSpPr/>
          <p:nvPr/>
        </p:nvSpPr>
        <p:spPr>
          <a:xfrm flipH="1">
            <a:off x="-5217693" y="1380774"/>
            <a:ext cx="4674053" cy="464056"/>
          </a:xfrm>
          <a:prstGeom prst="wedgeRoundRectCallout">
            <a:avLst>
              <a:gd name="adj1" fmla="val 56372"/>
              <a:gd name="adj2" fmla="val 10776"/>
              <a:gd name="adj3" fmla="val 16667"/>
            </a:avLst>
          </a:prstGeom>
          <a:solidFill>
            <a:schemeClr val="accent4"/>
          </a:solidFill>
          <a:ln w="9525">
            <a:solidFill>
              <a:srgbClr val="3C1A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补充外部数据做半监督学习</a:t>
            </a:r>
            <a:r>
              <a:rPr lang="en-US" altLang="zh-CN" dirty="0">
                <a:solidFill>
                  <a:srgbClr val="3C1A32"/>
                </a:solidFill>
              </a:rPr>
              <a:t>. </a:t>
            </a:r>
            <a:endParaRPr lang="zh-CN" altLang="en-US" dirty="0">
              <a:solidFill>
                <a:srgbClr val="3C1A32"/>
              </a:solidFill>
            </a:endParaRPr>
          </a:p>
        </p:txBody>
      </p:sp>
      <p:sp>
        <p:nvSpPr>
          <p:cNvPr id="8" name="对话气泡: 圆角矩形 7">
            <a:extLst>
              <a:ext uri="{FF2B5EF4-FFF2-40B4-BE49-F238E27FC236}">
                <a16:creationId xmlns:a16="http://schemas.microsoft.com/office/drawing/2014/main" id="{C05E2C77-40BE-4E32-A259-B1D7413726A9}"/>
              </a:ext>
            </a:extLst>
          </p:cNvPr>
          <p:cNvSpPr/>
          <p:nvPr/>
        </p:nvSpPr>
        <p:spPr>
          <a:xfrm flipH="1">
            <a:off x="9677709" y="1959217"/>
            <a:ext cx="4808764" cy="464056"/>
          </a:xfrm>
          <a:prstGeom prst="wedgeRoundRectCallout">
            <a:avLst>
              <a:gd name="adj1" fmla="val -55978"/>
              <a:gd name="adj2" fmla="val 5029"/>
              <a:gd name="adj3" fmla="val 16667"/>
            </a:avLst>
          </a:prstGeom>
          <a:solidFill>
            <a:srgbClr val="5AD83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外部数据没法获取怎么办呢</a:t>
            </a:r>
            <a:r>
              <a:rPr lang="en-US" altLang="zh-CN" dirty="0">
                <a:solidFill>
                  <a:srgbClr val="3C1A32"/>
                </a:solidFill>
              </a:rPr>
              <a:t>?</a:t>
            </a:r>
            <a:endParaRPr lang="zh-CN" altLang="en-US" dirty="0">
              <a:solidFill>
                <a:srgbClr val="3C1A32"/>
              </a:solidFill>
            </a:endParaRPr>
          </a:p>
        </p:txBody>
      </p:sp>
      <p:sp>
        <p:nvSpPr>
          <p:cNvPr id="2" name="对话气泡: 圆角矩形 1">
            <a:extLst>
              <a:ext uri="{FF2B5EF4-FFF2-40B4-BE49-F238E27FC236}">
                <a16:creationId xmlns:a16="http://schemas.microsoft.com/office/drawing/2014/main" id="{DDF1436F-7114-481E-AD68-81A0A1EC917F}"/>
              </a:ext>
            </a:extLst>
          </p:cNvPr>
          <p:cNvSpPr/>
          <p:nvPr/>
        </p:nvSpPr>
        <p:spPr>
          <a:xfrm flipH="1">
            <a:off x="-5217693" y="2527083"/>
            <a:ext cx="4674053" cy="464056"/>
          </a:xfrm>
          <a:prstGeom prst="wedgeRoundRectCallout">
            <a:avLst>
              <a:gd name="adj1" fmla="val 56372"/>
              <a:gd name="adj2" fmla="val 10776"/>
              <a:gd name="adj3" fmla="val 16667"/>
            </a:avLst>
          </a:prstGeom>
          <a:solidFill>
            <a:schemeClr val="accent4"/>
          </a:solidFill>
          <a:ln w="9525">
            <a:solidFill>
              <a:srgbClr val="3C1A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自监督学习来作为预训练或者进行知识迁移</a:t>
            </a:r>
            <a:r>
              <a:rPr lang="en-US" altLang="zh-CN" dirty="0">
                <a:solidFill>
                  <a:srgbClr val="3C1A32"/>
                </a:solidFill>
              </a:rPr>
              <a:t>. </a:t>
            </a:r>
            <a:endParaRPr lang="zh-CN" altLang="en-US" dirty="0">
              <a:solidFill>
                <a:srgbClr val="3C1A32"/>
              </a:solidFill>
            </a:endParaRPr>
          </a:p>
        </p:txBody>
      </p:sp>
      <p:sp>
        <p:nvSpPr>
          <p:cNvPr id="5" name="对话气泡: 圆角矩形 4">
            <a:extLst>
              <a:ext uri="{FF2B5EF4-FFF2-40B4-BE49-F238E27FC236}">
                <a16:creationId xmlns:a16="http://schemas.microsoft.com/office/drawing/2014/main" id="{DA2D11B1-1350-42C6-A4FA-6DF81D3A6B2D}"/>
              </a:ext>
            </a:extLst>
          </p:cNvPr>
          <p:cNvSpPr/>
          <p:nvPr/>
        </p:nvSpPr>
        <p:spPr>
          <a:xfrm flipH="1">
            <a:off x="9678885" y="3103524"/>
            <a:ext cx="4808764" cy="464056"/>
          </a:xfrm>
          <a:prstGeom prst="wedgeRoundRectCallout">
            <a:avLst>
              <a:gd name="adj1" fmla="val -55978"/>
              <a:gd name="adj2" fmla="val 5029"/>
              <a:gd name="adj3" fmla="val 16667"/>
            </a:avLst>
          </a:prstGeom>
          <a:solidFill>
            <a:srgbClr val="5AD83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迁移</a:t>
            </a:r>
            <a:r>
              <a:rPr lang="en-US" altLang="zh-CN" dirty="0">
                <a:solidFill>
                  <a:srgbClr val="3C1A32"/>
                </a:solidFill>
              </a:rPr>
              <a:t>? </a:t>
            </a:r>
            <a:r>
              <a:rPr lang="zh-CN" altLang="en-US" dirty="0">
                <a:solidFill>
                  <a:srgbClr val="3C1A32"/>
                </a:solidFill>
              </a:rPr>
              <a:t>如何迁移</a:t>
            </a:r>
            <a:r>
              <a:rPr lang="en-US" altLang="zh-CN" dirty="0">
                <a:solidFill>
                  <a:srgbClr val="3C1A32"/>
                </a:solidFill>
              </a:rPr>
              <a:t>? </a:t>
            </a:r>
            <a:endParaRPr lang="zh-CN" altLang="en-US" dirty="0">
              <a:solidFill>
                <a:srgbClr val="3C1A32"/>
              </a:solidFill>
            </a:endParaRPr>
          </a:p>
        </p:txBody>
      </p:sp>
      <p:sp>
        <p:nvSpPr>
          <p:cNvPr id="12" name="对话气泡: 圆角矩形 11">
            <a:extLst>
              <a:ext uri="{FF2B5EF4-FFF2-40B4-BE49-F238E27FC236}">
                <a16:creationId xmlns:a16="http://schemas.microsoft.com/office/drawing/2014/main" id="{F4D12ECA-8EC7-4790-A6FF-F460DCB73CCF}"/>
              </a:ext>
            </a:extLst>
          </p:cNvPr>
          <p:cNvSpPr/>
          <p:nvPr/>
        </p:nvSpPr>
        <p:spPr>
          <a:xfrm flipH="1">
            <a:off x="-5217693" y="3689807"/>
            <a:ext cx="4674053" cy="691361"/>
          </a:xfrm>
          <a:prstGeom prst="wedgeRoundRectCallout">
            <a:avLst>
              <a:gd name="adj1" fmla="val 56372"/>
              <a:gd name="adj2" fmla="val 10776"/>
              <a:gd name="adj3" fmla="val 16667"/>
            </a:avLst>
          </a:prstGeom>
          <a:solidFill>
            <a:schemeClr val="accent4"/>
          </a:solidFill>
          <a:ln w="9525">
            <a:solidFill>
              <a:srgbClr val="3C1A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3C1A32"/>
                </a:solidFill>
              </a:rPr>
              <a:t>将大类别的特征信息迁移给小类别来构造新的小类别数据来补充小类别的样本数目</a:t>
            </a:r>
          </a:p>
        </p:txBody>
      </p:sp>
      <p:pic>
        <p:nvPicPr>
          <p:cNvPr id="14" name="图形 13" descr="徽章 4">
            <a:extLst>
              <a:ext uri="{FF2B5EF4-FFF2-40B4-BE49-F238E27FC236}">
                <a16:creationId xmlns:a16="http://schemas.microsoft.com/office/drawing/2014/main" id="{0E18B6AE-C686-4A06-B809-2E0E4D1B7F8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89564" y="1403520"/>
            <a:ext cx="555697" cy="555697"/>
          </a:xfrm>
          <a:prstGeom prst="rect">
            <a:avLst/>
          </a:prstGeom>
        </p:spPr>
      </p:pic>
      <p:pic>
        <p:nvPicPr>
          <p:cNvPr id="16" name="图形 15" descr="徽章 5">
            <a:extLst>
              <a:ext uri="{FF2B5EF4-FFF2-40B4-BE49-F238E27FC236}">
                <a16:creationId xmlns:a16="http://schemas.microsoft.com/office/drawing/2014/main" id="{E073A00B-8C85-48BC-87D1-2ECAF1D05D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4813078" y="770283"/>
            <a:ext cx="555697" cy="555697"/>
          </a:xfrm>
          <a:prstGeom prst="rect">
            <a:avLst/>
          </a:prstGeom>
        </p:spPr>
      </p:pic>
      <p:pic>
        <p:nvPicPr>
          <p:cNvPr id="18" name="图形 17" descr="徽章 6">
            <a:extLst>
              <a:ext uri="{FF2B5EF4-FFF2-40B4-BE49-F238E27FC236}">
                <a16:creationId xmlns:a16="http://schemas.microsoft.com/office/drawing/2014/main" id="{77E16296-9BB1-4A45-8D37-C0EBC677EF0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189565" y="2515356"/>
            <a:ext cx="555697" cy="555697"/>
          </a:xfrm>
          <a:prstGeom prst="rect">
            <a:avLst/>
          </a:prstGeom>
        </p:spPr>
      </p:pic>
      <p:pic>
        <p:nvPicPr>
          <p:cNvPr id="20" name="图形 19" descr="徽章 6">
            <a:extLst>
              <a:ext uri="{FF2B5EF4-FFF2-40B4-BE49-F238E27FC236}">
                <a16:creationId xmlns:a16="http://schemas.microsoft.com/office/drawing/2014/main" id="{995C5447-DBC2-49C3-ABF6-E008CBFFC09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188085" y="3825471"/>
            <a:ext cx="555697" cy="555697"/>
          </a:xfrm>
          <a:prstGeom prst="rect">
            <a:avLst/>
          </a:prstGeom>
        </p:spPr>
      </p:pic>
      <p:pic>
        <p:nvPicPr>
          <p:cNvPr id="22" name="图形 21" descr="徽章 5">
            <a:extLst>
              <a:ext uri="{FF2B5EF4-FFF2-40B4-BE49-F238E27FC236}">
                <a16:creationId xmlns:a16="http://schemas.microsoft.com/office/drawing/2014/main" id="{C5F937F3-8466-403A-8F19-916864F782E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4813078" y="1959217"/>
            <a:ext cx="555697" cy="555697"/>
          </a:xfrm>
          <a:prstGeom prst="rect">
            <a:avLst/>
          </a:prstGeom>
        </p:spPr>
      </p:pic>
      <p:pic>
        <p:nvPicPr>
          <p:cNvPr id="24" name="图形 23" descr="徽章 5">
            <a:extLst>
              <a:ext uri="{FF2B5EF4-FFF2-40B4-BE49-F238E27FC236}">
                <a16:creationId xmlns:a16="http://schemas.microsoft.com/office/drawing/2014/main" id="{AB2CAF79-1ADF-4FB0-A098-660AE5D62A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4813078" y="3057703"/>
            <a:ext cx="555697" cy="555697"/>
          </a:xfrm>
          <a:prstGeom prst="rect">
            <a:avLst/>
          </a:prstGeom>
        </p:spPr>
      </p:pic>
      <p:sp>
        <p:nvSpPr>
          <p:cNvPr id="15" name="Google Shape;595;p40">
            <a:extLst>
              <a:ext uri="{FF2B5EF4-FFF2-40B4-BE49-F238E27FC236}">
                <a16:creationId xmlns:a16="http://schemas.microsoft.com/office/drawing/2014/main" id="{C41F95CF-AB1B-422A-9872-68A470999084}"/>
              </a:ext>
            </a:extLst>
          </p:cNvPr>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Class Activation Map</a:t>
            </a:r>
            <a:endParaRPr dirty="0"/>
          </a:p>
        </p:txBody>
      </p:sp>
      <p:sp>
        <p:nvSpPr>
          <p:cNvPr id="7" name="文本框 6">
            <a:extLst>
              <a:ext uri="{FF2B5EF4-FFF2-40B4-BE49-F238E27FC236}">
                <a16:creationId xmlns:a16="http://schemas.microsoft.com/office/drawing/2014/main" id="{787019D5-0342-42E3-9850-CE114513E3F0}"/>
              </a:ext>
            </a:extLst>
          </p:cNvPr>
          <p:cNvSpPr txBox="1"/>
          <p:nvPr/>
        </p:nvSpPr>
        <p:spPr>
          <a:xfrm>
            <a:off x="750506" y="980078"/>
            <a:ext cx="7315808" cy="523220"/>
          </a:xfrm>
          <a:prstGeom prst="rect">
            <a:avLst/>
          </a:prstGeom>
          <a:noFill/>
        </p:spPr>
        <p:txBody>
          <a:bodyPr wrap="square" rtlCol="0">
            <a:spAutoFit/>
          </a:bodyPr>
          <a:lstStyle/>
          <a:p>
            <a:pPr algn="just"/>
            <a:r>
              <a:rPr lang="zh-CN" altLang="en-US" dirty="0">
                <a:solidFill>
                  <a:schemeClr val="accent4"/>
                </a:solidFill>
                <a:latin typeface="Comfortaa" panose="02010600030101010101" charset="0"/>
              </a:rPr>
              <a:t>假设</a:t>
            </a:r>
            <a:r>
              <a:rPr lang="en-US" altLang="zh-CN" dirty="0">
                <a:solidFill>
                  <a:schemeClr val="accent4"/>
                </a:solidFill>
                <a:latin typeface="Comfortaa" panose="02010600030101010101" charset="0"/>
              </a:rPr>
              <a:t>1: </a:t>
            </a:r>
            <a:r>
              <a:rPr lang="zh-CN" altLang="en-US" dirty="0">
                <a:solidFill>
                  <a:schemeClr val="accent4"/>
                </a:solidFill>
                <a:latin typeface="Comfortaa" panose="02010600030101010101" charset="0"/>
              </a:rPr>
              <a:t>样本的特征可以分为两种</a:t>
            </a:r>
            <a:r>
              <a:rPr lang="en-US" altLang="zh-CN" dirty="0">
                <a:solidFill>
                  <a:schemeClr val="accent4"/>
                </a:solidFill>
                <a:latin typeface="Comfortaa" panose="02010600030101010101" charset="0"/>
              </a:rPr>
              <a:t>: </a:t>
            </a:r>
            <a:r>
              <a:rPr lang="en-US" altLang="zh-CN" dirty="0">
                <a:solidFill>
                  <a:schemeClr val="accent5"/>
                </a:solidFill>
                <a:latin typeface="Comfortaa" panose="02010600030101010101" charset="0"/>
              </a:rPr>
              <a:t>class-generic </a:t>
            </a:r>
            <a:r>
              <a:rPr lang="zh-CN" altLang="en-US" dirty="0">
                <a:solidFill>
                  <a:schemeClr val="accent5"/>
                </a:solidFill>
                <a:latin typeface="Comfortaa" panose="02010600030101010101" charset="0"/>
              </a:rPr>
              <a:t>特征</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和 </a:t>
            </a:r>
            <a:r>
              <a:rPr lang="en-US" altLang="zh-CN" dirty="0">
                <a:solidFill>
                  <a:srgbClr val="FFC715"/>
                </a:solidFill>
                <a:latin typeface="Comfortaa" panose="02010600030101010101" charset="0"/>
              </a:rPr>
              <a:t>class-specific </a:t>
            </a:r>
            <a:r>
              <a:rPr lang="zh-CN" altLang="en-US" dirty="0">
                <a:solidFill>
                  <a:srgbClr val="FFC715"/>
                </a:solidFill>
                <a:latin typeface="Comfortaa" panose="02010600030101010101" charset="0"/>
              </a:rPr>
              <a:t>特征</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来自大类别的 </a:t>
            </a:r>
            <a:r>
              <a:rPr lang="en-US" altLang="zh-CN" dirty="0">
                <a:solidFill>
                  <a:schemeClr val="accent5"/>
                </a:solidFill>
                <a:latin typeface="Comfortaa" panose="02010600030101010101" charset="0"/>
              </a:rPr>
              <a:t>class-generic </a:t>
            </a:r>
            <a:r>
              <a:rPr lang="zh-CN" altLang="en-US" dirty="0">
                <a:solidFill>
                  <a:schemeClr val="accent5"/>
                </a:solidFill>
                <a:latin typeface="Comfortaa" panose="02010600030101010101" charset="0"/>
              </a:rPr>
              <a:t>特征</a:t>
            </a:r>
            <a:r>
              <a:rPr lang="zh-CN" altLang="en-US" dirty="0">
                <a:solidFill>
                  <a:schemeClr val="accent4"/>
                </a:solidFill>
                <a:latin typeface="Comfortaa" panose="02010600030101010101" charset="0"/>
              </a:rPr>
              <a:t>可以帮助小类别学习到更优的决策界</a:t>
            </a:r>
            <a:r>
              <a:rPr lang="en-US" altLang="zh-CN" dirty="0">
                <a:solidFill>
                  <a:schemeClr val="accent4"/>
                </a:solidFill>
                <a:latin typeface="Comfortaa" panose="02010600030101010101" charset="0"/>
              </a:rPr>
              <a:t>. </a:t>
            </a:r>
          </a:p>
        </p:txBody>
      </p:sp>
      <p:sp>
        <p:nvSpPr>
          <p:cNvPr id="9" name="文本框 8">
            <a:extLst>
              <a:ext uri="{FF2B5EF4-FFF2-40B4-BE49-F238E27FC236}">
                <a16:creationId xmlns:a16="http://schemas.microsoft.com/office/drawing/2014/main" id="{CD5EE705-F7D0-4374-BDC4-3A72CCA5C23C}"/>
              </a:ext>
            </a:extLst>
          </p:cNvPr>
          <p:cNvSpPr txBox="1"/>
          <p:nvPr/>
        </p:nvSpPr>
        <p:spPr>
          <a:xfrm>
            <a:off x="750506" y="1713845"/>
            <a:ext cx="7315808" cy="523220"/>
          </a:xfrm>
          <a:prstGeom prst="rect">
            <a:avLst/>
          </a:prstGeom>
          <a:noFill/>
        </p:spPr>
        <p:txBody>
          <a:bodyPr wrap="square" rtlCol="0">
            <a:spAutoFit/>
          </a:bodyPr>
          <a:lstStyle/>
          <a:p>
            <a:pPr algn="just"/>
            <a:r>
              <a:rPr lang="zh-CN" altLang="en-US" dirty="0">
                <a:solidFill>
                  <a:schemeClr val="accent4"/>
                </a:solidFill>
                <a:latin typeface="Comfortaa" panose="02010600030101010101" charset="0"/>
              </a:rPr>
              <a:t>假设</a:t>
            </a:r>
            <a:r>
              <a:rPr lang="en-US" altLang="zh-CN" dirty="0">
                <a:solidFill>
                  <a:schemeClr val="accent4"/>
                </a:solidFill>
                <a:latin typeface="Comfortaa" panose="02010600030101010101" charset="0"/>
              </a:rPr>
              <a:t>2: </a:t>
            </a:r>
            <a:r>
              <a:rPr lang="zh-CN" altLang="en-US" dirty="0">
                <a:solidFill>
                  <a:schemeClr val="accent4"/>
                </a:solidFill>
                <a:latin typeface="Comfortaa" panose="02010600030101010101" charset="0"/>
              </a:rPr>
              <a:t>来自大类别样本的 </a:t>
            </a:r>
            <a:r>
              <a:rPr lang="en-US" altLang="zh-CN" dirty="0">
                <a:solidFill>
                  <a:schemeClr val="accent5"/>
                </a:solidFill>
                <a:latin typeface="Comfortaa" panose="02010600030101010101" charset="0"/>
              </a:rPr>
              <a:t>class-generic </a:t>
            </a:r>
            <a:r>
              <a:rPr lang="zh-CN" altLang="en-US" dirty="0">
                <a:solidFill>
                  <a:schemeClr val="accent5"/>
                </a:solidFill>
                <a:latin typeface="Comfortaa" panose="02010600030101010101" charset="0"/>
              </a:rPr>
              <a:t>特征</a:t>
            </a:r>
            <a:r>
              <a:rPr lang="zh-CN" altLang="en-US" dirty="0">
                <a:solidFill>
                  <a:schemeClr val="accent4"/>
                </a:solidFill>
                <a:latin typeface="Comfortaa" panose="02010600030101010101" charset="0"/>
              </a:rPr>
              <a:t>和小类别的 </a:t>
            </a:r>
            <a:r>
              <a:rPr lang="en-US" altLang="zh-CN" dirty="0">
                <a:solidFill>
                  <a:schemeClr val="accent1"/>
                </a:solidFill>
                <a:latin typeface="Comfortaa" panose="02010600030101010101" charset="0"/>
              </a:rPr>
              <a:t>class-specific </a:t>
            </a:r>
            <a:r>
              <a:rPr lang="zh-CN" altLang="en-US" dirty="0">
                <a:solidFill>
                  <a:schemeClr val="accent1"/>
                </a:solidFill>
                <a:latin typeface="Comfortaa" panose="02010600030101010101" charset="0"/>
              </a:rPr>
              <a:t>特征</a:t>
            </a:r>
            <a:r>
              <a:rPr lang="zh-CN" altLang="en-US" dirty="0">
                <a:solidFill>
                  <a:schemeClr val="accent4"/>
                </a:solidFill>
                <a:latin typeface="Comfortaa" panose="02010600030101010101" charset="0"/>
              </a:rPr>
              <a:t>可以进行融合</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从而在</a:t>
            </a:r>
            <a:r>
              <a:rPr lang="zh-CN" altLang="en-US" dirty="0">
                <a:solidFill>
                  <a:schemeClr val="accent3">
                    <a:lumMod val="60000"/>
                    <a:lumOff val="40000"/>
                  </a:schemeClr>
                </a:solidFill>
                <a:latin typeface="Comfortaa" panose="02010600030101010101" charset="0"/>
              </a:rPr>
              <a:t>高层的特征空间</a:t>
            </a:r>
            <a:r>
              <a:rPr lang="zh-CN" altLang="en-US" dirty="0">
                <a:solidFill>
                  <a:schemeClr val="accent4"/>
                </a:solidFill>
                <a:latin typeface="Comfortaa" panose="02010600030101010101" charset="0"/>
              </a:rPr>
              <a:t>中为小类别构造出全新的 </a:t>
            </a:r>
            <a:r>
              <a:rPr lang="en-US" altLang="zh-CN" dirty="0">
                <a:solidFill>
                  <a:schemeClr val="accent4"/>
                </a:solidFill>
                <a:latin typeface="Comfortaa" panose="02010600030101010101" charset="0"/>
              </a:rPr>
              <a:t>”</a:t>
            </a:r>
            <a:r>
              <a:rPr lang="zh-CN" altLang="en-US" dirty="0">
                <a:solidFill>
                  <a:schemeClr val="accent4"/>
                </a:solidFill>
                <a:latin typeface="Comfortaa" panose="02010600030101010101" charset="0"/>
              </a:rPr>
              <a:t>样本</a:t>
            </a:r>
            <a:r>
              <a:rPr lang="en-US" altLang="zh-CN" dirty="0">
                <a:solidFill>
                  <a:schemeClr val="accent4"/>
                </a:solidFill>
                <a:latin typeface="Comfortaa" panose="02010600030101010101" charset="0"/>
              </a:rPr>
              <a:t>”. </a:t>
            </a:r>
            <a:endParaRPr lang="en-US" altLang="zh-CN" dirty="0">
              <a:solidFill>
                <a:schemeClr val="accent5"/>
              </a:solidFill>
              <a:latin typeface="Comfortaa" panose="02010600030101010101" charset="0"/>
            </a:endParaRPr>
          </a:p>
        </p:txBody>
      </p:sp>
      <p:grpSp>
        <p:nvGrpSpPr>
          <p:cNvPr id="34" name="组合 33">
            <a:extLst>
              <a:ext uri="{FF2B5EF4-FFF2-40B4-BE49-F238E27FC236}">
                <a16:creationId xmlns:a16="http://schemas.microsoft.com/office/drawing/2014/main" id="{514FB15C-914A-44BD-B223-64BB48CC2001}"/>
              </a:ext>
            </a:extLst>
          </p:cNvPr>
          <p:cNvGrpSpPr/>
          <p:nvPr/>
        </p:nvGrpSpPr>
        <p:grpSpPr>
          <a:xfrm>
            <a:off x="990712" y="2443083"/>
            <a:ext cx="1459054" cy="2357979"/>
            <a:chOff x="990712" y="2443083"/>
            <a:chExt cx="1459054" cy="2357979"/>
          </a:xfrm>
        </p:grpSpPr>
        <p:pic>
          <p:nvPicPr>
            <p:cNvPr id="1030" name="Picture 6">
              <a:extLst>
                <a:ext uri="{FF2B5EF4-FFF2-40B4-BE49-F238E27FC236}">
                  <a16:creationId xmlns:a16="http://schemas.microsoft.com/office/drawing/2014/main" id="{E15C8A95-30EB-44E9-824D-625B23AE296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0712" y="2443083"/>
              <a:ext cx="1435652" cy="1998073"/>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BF5C7750-BFB2-44C5-AEAE-AE4F39B6D2C0}"/>
                </a:ext>
              </a:extLst>
            </p:cNvPr>
            <p:cNvSpPr txBox="1"/>
            <p:nvPr/>
          </p:nvSpPr>
          <p:spPr>
            <a:xfrm>
              <a:off x="990712" y="4493285"/>
              <a:ext cx="1459054" cy="307777"/>
            </a:xfrm>
            <a:prstGeom prst="rect">
              <a:avLst/>
            </a:prstGeom>
            <a:noFill/>
          </p:spPr>
          <p:txBody>
            <a:bodyPr wrap="none" rtlCol="0">
              <a:spAutoFit/>
            </a:bodyPr>
            <a:lstStyle/>
            <a:p>
              <a:r>
                <a:rPr lang="zh-CN" altLang="en-US" dirty="0">
                  <a:solidFill>
                    <a:schemeClr val="accent4"/>
                  </a:solidFill>
                </a:rPr>
                <a:t>黑人</a:t>
              </a:r>
              <a:r>
                <a:rPr lang="en-US" altLang="zh-CN" dirty="0">
                  <a:solidFill>
                    <a:schemeClr val="accent4"/>
                  </a:solidFill>
                </a:rPr>
                <a:t>Rap Queen</a:t>
              </a:r>
              <a:endParaRPr lang="zh-CN" altLang="en-US" dirty="0">
                <a:solidFill>
                  <a:schemeClr val="accent4"/>
                </a:solidFill>
              </a:endParaRPr>
            </a:p>
          </p:txBody>
        </p:sp>
      </p:grpSp>
      <p:grpSp>
        <p:nvGrpSpPr>
          <p:cNvPr id="35" name="组合 34">
            <a:extLst>
              <a:ext uri="{FF2B5EF4-FFF2-40B4-BE49-F238E27FC236}">
                <a16:creationId xmlns:a16="http://schemas.microsoft.com/office/drawing/2014/main" id="{6F453B20-2178-4D07-B73D-7933E99DA293}"/>
              </a:ext>
            </a:extLst>
          </p:cNvPr>
          <p:cNvGrpSpPr/>
          <p:nvPr/>
        </p:nvGrpSpPr>
        <p:grpSpPr>
          <a:xfrm>
            <a:off x="3625363" y="2443083"/>
            <a:ext cx="1598458" cy="2357978"/>
            <a:chOff x="3625363" y="2443083"/>
            <a:chExt cx="1598458" cy="2357978"/>
          </a:xfrm>
        </p:grpSpPr>
        <p:pic>
          <p:nvPicPr>
            <p:cNvPr id="1026" name="Picture 2">
              <a:extLst>
                <a:ext uri="{FF2B5EF4-FFF2-40B4-BE49-F238E27FC236}">
                  <a16:creationId xmlns:a16="http://schemas.microsoft.com/office/drawing/2014/main" id="{9F1EE9D3-7A17-4F5E-A270-FD6453DD6F9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625363" y="2443083"/>
              <a:ext cx="1598458" cy="1998073"/>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框 10">
              <a:extLst>
                <a:ext uri="{FF2B5EF4-FFF2-40B4-BE49-F238E27FC236}">
                  <a16:creationId xmlns:a16="http://schemas.microsoft.com/office/drawing/2014/main" id="{B4E19F0B-E204-4ED7-AD81-7EDB1D6F2712}"/>
                </a:ext>
              </a:extLst>
            </p:cNvPr>
            <p:cNvSpPr txBox="1"/>
            <p:nvPr/>
          </p:nvSpPr>
          <p:spPr>
            <a:xfrm>
              <a:off x="3703882" y="4493284"/>
              <a:ext cx="1441420" cy="307777"/>
            </a:xfrm>
            <a:prstGeom prst="rect">
              <a:avLst/>
            </a:prstGeom>
            <a:noFill/>
          </p:spPr>
          <p:txBody>
            <a:bodyPr wrap="none" rtlCol="0">
              <a:spAutoFit/>
            </a:bodyPr>
            <a:lstStyle/>
            <a:p>
              <a:r>
                <a:rPr lang="zh-CN" altLang="en-US" dirty="0">
                  <a:solidFill>
                    <a:schemeClr val="accent4"/>
                  </a:solidFill>
                </a:rPr>
                <a:t>知名白人女歌手</a:t>
              </a:r>
            </a:p>
          </p:txBody>
        </p:sp>
      </p:grpSp>
      <p:grpSp>
        <p:nvGrpSpPr>
          <p:cNvPr id="37" name="组合 36">
            <a:extLst>
              <a:ext uri="{FF2B5EF4-FFF2-40B4-BE49-F238E27FC236}">
                <a16:creationId xmlns:a16="http://schemas.microsoft.com/office/drawing/2014/main" id="{510B917F-CC17-4D2A-BD2A-1168E7C49323}"/>
              </a:ext>
            </a:extLst>
          </p:cNvPr>
          <p:cNvGrpSpPr/>
          <p:nvPr/>
        </p:nvGrpSpPr>
        <p:grpSpPr>
          <a:xfrm>
            <a:off x="6416564" y="2443084"/>
            <a:ext cx="1441420" cy="2357977"/>
            <a:chOff x="6416564" y="2443084"/>
            <a:chExt cx="1441420" cy="2357977"/>
          </a:xfrm>
        </p:grpSpPr>
        <p:pic>
          <p:nvPicPr>
            <p:cNvPr id="1028" name="Picture 4">
              <a:extLst>
                <a:ext uri="{FF2B5EF4-FFF2-40B4-BE49-F238E27FC236}">
                  <a16:creationId xmlns:a16="http://schemas.microsoft.com/office/drawing/2014/main" id="{7903735F-64DD-4676-80FE-1D06C5DC495B}"/>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470633" y="2443084"/>
              <a:ext cx="1333282" cy="1998073"/>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a:extLst>
                <a:ext uri="{FF2B5EF4-FFF2-40B4-BE49-F238E27FC236}">
                  <a16:creationId xmlns:a16="http://schemas.microsoft.com/office/drawing/2014/main" id="{FC68B2BE-020C-406F-8232-ED41612A68DB}"/>
                </a:ext>
              </a:extLst>
            </p:cNvPr>
            <p:cNvSpPr txBox="1"/>
            <p:nvPr/>
          </p:nvSpPr>
          <p:spPr>
            <a:xfrm>
              <a:off x="6416564" y="4493284"/>
              <a:ext cx="1441420" cy="307777"/>
            </a:xfrm>
            <a:prstGeom prst="rect">
              <a:avLst/>
            </a:prstGeom>
            <a:noFill/>
          </p:spPr>
          <p:txBody>
            <a:bodyPr wrap="none" rtlCol="0">
              <a:spAutoFit/>
            </a:bodyPr>
            <a:lstStyle/>
            <a:p>
              <a:r>
                <a:rPr lang="zh-CN" altLang="en-US" dirty="0">
                  <a:solidFill>
                    <a:schemeClr val="accent4"/>
                  </a:solidFill>
                </a:rPr>
                <a:t>日籍黑人女歌手</a:t>
              </a:r>
            </a:p>
          </p:txBody>
        </p:sp>
      </p:grpSp>
      <p:sp>
        <p:nvSpPr>
          <p:cNvPr id="21" name="文本框 20">
            <a:extLst>
              <a:ext uri="{FF2B5EF4-FFF2-40B4-BE49-F238E27FC236}">
                <a16:creationId xmlns:a16="http://schemas.microsoft.com/office/drawing/2014/main" id="{E1669CF2-6F10-4DDE-BF27-EC1AE69016CF}"/>
              </a:ext>
            </a:extLst>
          </p:cNvPr>
          <p:cNvSpPr txBox="1"/>
          <p:nvPr/>
        </p:nvSpPr>
        <p:spPr>
          <a:xfrm>
            <a:off x="2388157" y="2949635"/>
            <a:ext cx="1273105" cy="307777"/>
          </a:xfrm>
          <a:prstGeom prst="rect">
            <a:avLst/>
          </a:prstGeom>
          <a:noFill/>
        </p:spPr>
        <p:txBody>
          <a:bodyPr wrap="none" rtlCol="0">
            <a:spAutoFit/>
          </a:bodyPr>
          <a:lstStyle/>
          <a:p>
            <a:r>
              <a:rPr lang="en-US" altLang="zh-CN" dirty="0">
                <a:solidFill>
                  <a:schemeClr val="accent4"/>
                </a:solidFill>
              </a:rPr>
              <a:t>Queen</a:t>
            </a:r>
            <a:r>
              <a:rPr lang="zh-CN" altLang="en-US" dirty="0">
                <a:solidFill>
                  <a:schemeClr val="accent4"/>
                </a:solidFill>
              </a:rPr>
              <a:t>的肤色</a:t>
            </a:r>
          </a:p>
        </p:txBody>
      </p:sp>
      <p:sp>
        <p:nvSpPr>
          <p:cNvPr id="28" name="文本框 27">
            <a:extLst>
              <a:ext uri="{FF2B5EF4-FFF2-40B4-BE49-F238E27FC236}">
                <a16:creationId xmlns:a16="http://schemas.microsoft.com/office/drawing/2014/main" id="{ED493FB7-33EB-47EC-88BA-AC19CA4A52E5}"/>
              </a:ext>
            </a:extLst>
          </p:cNvPr>
          <p:cNvSpPr txBox="1"/>
          <p:nvPr/>
        </p:nvSpPr>
        <p:spPr>
          <a:xfrm>
            <a:off x="5567384" y="2936317"/>
            <a:ext cx="543739" cy="307777"/>
          </a:xfrm>
          <a:prstGeom prst="rect">
            <a:avLst/>
          </a:prstGeom>
          <a:noFill/>
        </p:spPr>
        <p:txBody>
          <a:bodyPr wrap="none" rtlCol="0">
            <a:spAutoFit/>
          </a:bodyPr>
          <a:lstStyle/>
          <a:p>
            <a:r>
              <a:rPr lang="zh-CN" altLang="en-US" dirty="0">
                <a:solidFill>
                  <a:schemeClr val="accent4"/>
                </a:solidFill>
              </a:rPr>
              <a:t>美黑</a:t>
            </a:r>
          </a:p>
        </p:txBody>
      </p:sp>
      <p:pic>
        <p:nvPicPr>
          <p:cNvPr id="30" name="图形 29" descr="重复">
            <a:extLst>
              <a:ext uri="{FF2B5EF4-FFF2-40B4-BE49-F238E27FC236}">
                <a16:creationId xmlns:a16="http://schemas.microsoft.com/office/drawing/2014/main" id="{8CDE2AF1-6CC6-42AC-AD63-0933BF2EA759}"/>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456496" y="3347425"/>
            <a:ext cx="714419" cy="714419"/>
          </a:xfrm>
          <a:prstGeom prst="rect">
            <a:avLst/>
          </a:prstGeom>
        </p:spPr>
      </p:pic>
      <p:pic>
        <p:nvPicPr>
          <p:cNvPr id="6" name="Picture 2">
            <a:extLst>
              <a:ext uri="{FF2B5EF4-FFF2-40B4-BE49-F238E27FC236}">
                <a16:creationId xmlns:a16="http://schemas.microsoft.com/office/drawing/2014/main" id="{A0DB2D67-3D20-4D8D-96A3-6639079F1E72}"/>
              </a:ext>
            </a:extLst>
          </p:cNvPr>
          <p:cNvPicPr>
            <a:picLocks noChangeAspect="1" noChangeArrowheads="1" noCrop="1"/>
          </p:cNvPicPr>
          <p:nvPr/>
        </p:nvPicPr>
        <p:blipFill>
          <a:blip r:embed="rId16">
            <a:extLst>
              <a:ext uri="{28A0092B-C50C-407E-A947-70E740481C1C}">
                <a14:useLocalDpi xmlns:a14="http://schemas.microsoft.com/office/drawing/2010/main" val="0"/>
              </a:ext>
            </a:extLst>
          </a:blip>
          <a:srcRect/>
          <a:stretch>
            <a:fillRect/>
          </a:stretch>
        </p:blipFill>
        <p:spPr bwMode="auto">
          <a:xfrm>
            <a:off x="7930570" y="4529504"/>
            <a:ext cx="1213430" cy="613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04425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50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childTnLst>
                          </p:cTn>
                        </p:par>
                      </p:childTnLst>
                    </p:cTn>
                  </p:par>
                  <p:par>
                    <p:cTn id="11" fill="hold">
                      <p:stCondLst>
                        <p:cond delay="indefinite"/>
                      </p:stCondLst>
                      <p:childTnLst>
                        <p:par>
                          <p:cTn id="12" fill="hold">
                            <p:stCondLst>
                              <p:cond delay="0"/>
                            </p:stCondLst>
                            <p:childTnLst>
                              <p:par>
                                <p:cTn id="13" presetID="63" presetClass="path" presetSubtype="0" repeatCount="indefinite" accel="50000" decel="50000" fill="hold" nodeType="clickEffect">
                                  <p:stCondLst>
                                    <p:cond delay="0"/>
                                  </p:stCondLst>
                                  <p:childTnLst>
                                    <p:animMotion origin="layout" path="M 8.33333E-7 4.44444E-6 L 0.15573 4.44444E-6 " pathEditMode="relative" rAng="0" ptsTypes="AA">
                                      <p:cBhvr>
                                        <p:cTn id="14" dur="1000" fill="hold"/>
                                        <p:tgtEl>
                                          <p:spTgt spid="27"/>
                                        </p:tgtEl>
                                        <p:attrNameLst>
                                          <p:attrName>ppt_x</p:attrName>
                                          <p:attrName>ppt_y</p:attrName>
                                        </p:attrNameLst>
                                      </p:cBhvr>
                                      <p:rCtr x="7778" y="0"/>
                                    </p:animMotion>
                                  </p:childTnLst>
                                </p:cTn>
                              </p:par>
                              <p:par>
                                <p:cTn id="15" presetID="10"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par>
                                <p:cTn id="23" presetID="8" presetClass="emph" presetSubtype="0" repeatCount="indefinite" fill="hold" nodeType="withEffect">
                                  <p:stCondLst>
                                    <p:cond delay="0"/>
                                  </p:stCondLst>
                                  <p:childTnLst>
                                    <p:animRot by="-21600000">
                                      <p:cBhvr>
                                        <p:cTn id="24" dur="2000" fill="hold"/>
                                        <p:tgtEl>
                                          <p:spTgt spid="30"/>
                                        </p:tgtEl>
                                        <p:attrNameLst>
                                          <p:attrName>r</p:attrName>
                                        </p:attrNameLst>
                                      </p:cBhvr>
                                    </p:animRot>
                                  </p:childTnLst>
                                </p:cTn>
                              </p:par>
                              <p:par>
                                <p:cTn id="25" presetID="10"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par>
                                <p:cTn id="28" presetID="10" presetClass="entr" presetSubtype="0" fill="hold" nodeType="withEffect">
                                  <p:stCondLst>
                                    <p:cond delay="1000"/>
                                  </p:stCondLst>
                                  <p:childTnLst>
                                    <p:set>
                                      <p:cBhvr>
                                        <p:cTn id="29" dur="1" fill="hold">
                                          <p:stCondLst>
                                            <p:cond delay="0"/>
                                          </p:stCondLst>
                                        </p:cTn>
                                        <p:tgtEl>
                                          <p:spTgt spid="37"/>
                                        </p:tgtEl>
                                        <p:attrNameLst>
                                          <p:attrName>style.visibility</p:attrName>
                                        </p:attrNameLst>
                                      </p:cBhvr>
                                      <p:to>
                                        <p:strVal val="visible"/>
                                      </p:to>
                                    </p:set>
                                    <p:animEffect transition="in" filter="fade">
                                      <p:cBhvr>
                                        <p:cTn id="30" dur="500"/>
                                        <p:tgtEl>
                                          <p:spTgt spid="37"/>
                                        </p:tgtEl>
                                      </p:cBhvr>
                                    </p:animEffect>
                                  </p:childTnLst>
                                </p:cTn>
                              </p:par>
                              <p:par>
                                <p:cTn id="31" presetID="10" presetClass="entr" presetSubtype="0" fill="hold" nodeType="withEffect">
                                  <p:stCondLst>
                                    <p:cond delay="200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15" name="Google Shape;595;p40">
            <a:extLst>
              <a:ext uri="{FF2B5EF4-FFF2-40B4-BE49-F238E27FC236}">
                <a16:creationId xmlns:a16="http://schemas.microsoft.com/office/drawing/2014/main" id="{C41F95CF-AB1B-422A-9872-68A470999084}"/>
              </a:ext>
            </a:extLst>
          </p:cNvPr>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Class Activation Map</a:t>
            </a:r>
            <a:endParaRPr dirty="0"/>
          </a:p>
        </p:txBody>
      </p:sp>
      <p:sp>
        <p:nvSpPr>
          <p:cNvPr id="6" name="文本框 5">
            <a:extLst>
              <a:ext uri="{FF2B5EF4-FFF2-40B4-BE49-F238E27FC236}">
                <a16:creationId xmlns:a16="http://schemas.microsoft.com/office/drawing/2014/main" id="{5702D1DE-DD49-45B5-9DE9-355BBDF30CF7}"/>
              </a:ext>
            </a:extLst>
          </p:cNvPr>
          <p:cNvSpPr txBox="1"/>
          <p:nvPr/>
        </p:nvSpPr>
        <p:spPr>
          <a:xfrm>
            <a:off x="750506" y="980078"/>
            <a:ext cx="7315808" cy="307777"/>
          </a:xfrm>
          <a:prstGeom prst="rect">
            <a:avLst/>
          </a:prstGeom>
          <a:noFill/>
        </p:spPr>
        <p:txBody>
          <a:bodyPr wrap="square" rtlCol="0">
            <a:spAutoFit/>
          </a:bodyPr>
          <a:lstStyle/>
          <a:p>
            <a:pPr algn="just"/>
            <a:r>
              <a:rPr lang="zh-CN" altLang="en-US" dirty="0">
                <a:solidFill>
                  <a:schemeClr val="accent4"/>
                </a:solidFill>
                <a:latin typeface="Comfortaa" panose="02010600030101010101" charset="0"/>
              </a:rPr>
              <a:t>对于某个类别</a:t>
            </a:r>
            <a:r>
              <a:rPr lang="en-US" altLang="zh-CN" dirty="0">
                <a:solidFill>
                  <a:schemeClr val="accent4"/>
                </a:solidFill>
                <a:latin typeface="Comfortaa" panose="02010600030101010101" charset="0"/>
              </a:rPr>
              <a:t>c, </a:t>
            </a:r>
            <a:r>
              <a:rPr lang="zh-CN" altLang="en-US" dirty="0">
                <a:solidFill>
                  <a:schemeClr val="accent4"/>
                </a:solidFill>
                <a:latin typeface="Comfortaa" panose="02010600030101010101" charset="0"/>
              </a:rPr>
              <a:t>其对应的</a:t>
            </a:r>
            <a:r>
              <a:rPr lang="en-US" altLang="zh-CN" dirty="0">
                <a:solidFill>
                  <a:schemeClr val="accent4"/>
                </a:solidFill>
                <a:latin typeface="Comfortaa" panose="02010600030101010101" charset="0"/>
              </a:rPr>
              <a:t>Class Activation Map</a:t>
            </a:r>
            <a:r>
              <a:rPr lang="zh-CN" altLang="en-US" dirty="0">
                <a:solidFill>
                  <a:schemeClr val="accent4"/>
                </a:solidFill>
                <a:latin typeface="Comfortaa" panose="02010600030101010101" charset="0"/>
              </a:rPr>
              <a:t>为</a:t>
            </a:r>
            <a:r>
              <a:rPr lang="en-US" altLang="zh-CN" dirty="0">
                <a:solidFill>
                  <a:schemeClr val="accent4"/>
                </a:solidFill>
                <a:latin typeface="Comfortaa" panose="02010600030101010101" charset="0"/>
              </a:rPr>
              <a:t>:</a:t>
            </a:r>
          </a:p>
        </p:txBody>
      </p:sp>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72CB0538-FE60-4FDA-A825-7D0283A72BFC}"/>
                  </a:ext>
                </a:extLst>
              </p:cNvPr>
              <p:cNvSpPr txBox="1"/>
              <p:nvPr/>
            </p:nvSpPr>
            <p:spPr>
              <a:xfrm>
                <a:off x="750506" y="1232530"/>
                <a:ext cx="7315808" cy="618952"/>
              </a:xfrm>
              <a:prstGeom prst="rect">
                <a:avLst/>
              </a:prstGeom>
              <a:noFill/>
            </p:spPr>
            <p:txBody>
              <a:bodyPr wrap="square" rtlCol="0">
                <a:spAutoFit/>
              </a:bodyPr>
              <a:lstStyle/>
              <a:p>
                <a:pPr algn="just"/>
                <a14:m>
                  <m:oMathPara xmlns:m="http://schemas.openxmlformats.org/officeDocument/2006/math">
                    <m:oMathParaPr>
                      <m:jc m:val="centerGroup"/>
                    </m:oMathParaPr>
                    <m:oMath xmlns:m="http://schemas.openxmlformats.org/officeDocument/2006/math">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𝑀</m:t>
                          </m:r>
                        </m:e>
                        <m:sub>
                          <m:r>
                            <a:rPr lang="en-US" altLang="zh-CN" b="0" i="1" smtClean="0">
                              <a:solidFill>
                                <a:schemeClr val="accent4"/>
                              </a:solidFill>
                              <a:latin typeface="Cambria Math" panose="02040503050406030204" pitchFamily="18" charset="0"/>
                            </a:rPr>
                            <m:t>𝑐</m:t>
                          </m:r>
                        </m:sub>
                      </m:sSub>
                      <m:d>
                        <m:dPr>
                          <m:ctrlPr>
                            <a:rPr lang="en-US" altLang="zh-CN" b="0" i="1" smtClean="0">
                              <a:solidFill>
                                <a:schemeClr val="accent4"/>
                              </a:solidFill>
                              <a:latin typeface="Cambria Math" panose="02040503050406030204" pitchFamily="18" charset="0"/>
                            </a:rPr>
                          </m:ctrlPr>
                        </m:dPr>
                        <m:e>
                          <m:r>
                            <a:rPr lang="en-US" altLang="zh-CN" b="0" i="1" smtClean="0">
                              <a:solidFill>
                                <a:schemeClr val="accent4"/>
                              </a:solidFill>
                              <a:latin typeface="Cambria Math" panose="02040503050406030204" pitchFamily="18" charset="0"/>
                            </a:rPr>
                            <m:t>𝑥</m:t>
                          </m:r>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𝑦</m:t>
                          </m:r>
                        </m:e>
                      </m:d>
                      <m:r>
                        <a:rPr lang="en-US" altLang="zh-CN" b="0" i="1" smtClean="0">
                          <a:solidFill>
                            <a:schemeClr val="accent4"/>
                          </a:solidFill>
                          <a:latin typeface="Cambria Math" panose="02040503050406030204" pitchFamily="18" charset="0"/>
                        </a:rPr>
                        <m:t>=</m:t>
                      </m:r>
                      <m:nary>
                        <m:naryPr>
                          <m:chr m:val="∑"/>
                          <m:supHide m:val="on"/>
                          <m:ctrlPr>
                            <a:rPr lang="en-US" altLang="zh-CN" b="0" i="1" smtClean="0">
                              <a:solidFill>
                                <a:schemeClr val="accent4"/>
                              </a:solidFill>
                              <a:latin typeface="Cambria Math" panose="02040503050406030204" pitchFamily="18" charset="0"/>
                            </a:rPr>
                          </m:ctrlPr>
                        </m:naryPr>
                        <m:sub>
                          <m:r>
                            <m:rPr>
                              <m:brk m:alnAt="7"/>
                            </m:rPr>
                            <a:rPr lang="en-US" altLang="zh-CN" b="0" i="1" smtClean="0">
                              <a:solidFill>
                                <a:schemeClr val="accent4"/>
                              </a:solidFill>
                              <a:latin typeface="Cambria Math" panose="02040503050406030204" pitchFamily="18" charset="0"/>
                            </a:rPr>
                            <m:t>𝑘</m:t>
                          </m:r>
                        </m:sub>
                        <m:sup/>
                        <m:e>
                          <m:sSubSup>
                            <m:sSubSupPr>
                              <m:ctrlPr>
                                <a:rPr lang="en-US" altLang="zh-CN" b="0" i="1" smtClean="0">
                                  <a:solidFill>
                                    <a:schemeClr val="accent4"/>
                                  </a:solidFill>
                                  <a:latin typeface="Cambria Math" panose="02040503050406030204" pitchFamily="18" charset="0"/>
                                </a:rPr>
                              </m:ctrlPr>
                            </m:sSubSupPr>
                            <m:e>
                              <m:r>
                                <a:rPr lang="en-US" altLang="zh-CN" b="0" i="1" smtClean="0">
                                  <a:solidFill>
                                    <a:schemeClr val="accent4"/>
                                  </a:solidFill>
                                  <a:latin typeface="Cambria Math" panose="02040503050406030204" pitchFamily="18" charset="0"/>
                                </a:rPr>
                                <m:t>𝑤</m:t>
                              </m:r>
                            </m:e>
                            <m:sub>
                              <m:r>
                                <a:rPr lang="en-US" altLang="zh-CN" b="0" i="1" smtClean="0">
                                  <a:solidFill>
                                    <a:schemeClr val="accent4"/>
                                  </a:solidFill>
                                  <a:latin typeface="Cambria Math" panose="02040503050406030204" pitchFamily="18" charset="0"/>
                                </a:rPr>
                                <m:t>𝑘</m:t>
                              </m:r>
                            </m:sub>
                            <m:sup>
                              <m:r>
                                <a:rPr lang="en-US" altLang="zh-CN" b="0" i="1" smtClean="0">
                                  <a:solidFill>
                                    <a:schemeClr val="accent4"/>
                                  </a:solidFill>
                                  <a:latin typeface="Cambria Math" panose="02040503050406030204" pitchFamily="18" charset="0"/>
                                </a:rPr>
                                <m:t>𝑐</m:t>
                              </m:r>
                            </m:sup>
                          </m:sSubSup>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𝑓</m:t>
                              </m:r>
                            </m:e>
                            <m:sub>
                              <m:r>
                                <a:rPr lang="en-US" altLang="zh-CN" b="0" i="1" smtClean="0">
                                  <a:solidFill>
                                    <a:schemeClr val="accent4"/>
                                  </a:solidFill>
                                  <a:latin typeface="Cambria Math" panose="02040503050406030204" pitchFamily="18" charset="0"/>
                                </a:rPr>
                                <m:t>𝑘</m:t>
                              </m:r>
                            </m:sub>
                          </m:sSub>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𝑥</m:t>
                          </m:r>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𝑦</m:t>
                          </m:r>
                          <m:r>
                            <a:rPr lang="en-US" altLang="zh-CN" b="0" i="1" smtClean="0">
                              <a:solidFill>
                                <a:schemeClr val="accent4"/>
                              </a:solidFill>
                              <a:latin typeface="Cambria Math" panose="02040503050406030204" pitchFamily="18" charset="0"/>
                            </a:rPr>
                            <m:t>)</m:t>
                          </m:r>
                        </m:e>
                      </m:nary>
                    </m:oMath>
                  </m:oMathPara>
                </a14:m>
                <a:endParaRPr lang="en-US" altLang="zh-CN" dirty="0">
                  <a:solidFill>
                    <a:schemeClr val="accent4"/>
                  </a:solidFill>
                  <a:latin typeface="Comfortaa" panose="02010600030101010101" charset="0"/>
                </a:endParaRPr>
              </a:p>
            </p:txBody>
          </p:sp>
        </mc:Choice>
        <mc:Fallback xmlns="">
          <p:sp>
            <p:nvSpPr>
              <p:cNvPr id="17" name="文本框 16">
                <a:extLst>
                  <a:ext uri="{FF2B5EF4-FFF2-40B4-BE49-F238E27FC236}">
                    <a16:creationId xmlns:a16="http://schemas.microsoft.com/office/drawing/2014/main" id="{72CB0538-FE60-4FDA-A825-7D0283A72BFC}"/>
                  </a:ext>
                </a:extLst>
              </p:cNvPr>
              <p:cNvSpPr txBox="1">
                <a:spLocks noRot="1" noChangeAspect="1" noMove="1" noResize="1" noEditPoints="1" noAdjustHandles="1" noChangeArrowheads="1" noChangeShapeType="1" noTextEdit="1"/>
              </p:cNvSpPr>
              <p:nvPr/>
            </p:nvSpPr>
            <p:spPr>
              <a:xfrm>
                <a:off x="750506" y="1232530"/>
                <a:ext cx="7315808" cy="618952"/>
              </a:xfrm>
              <a:prstGeom prst="rect">
                <a:avLst/>
              </a:prstGeom>
              <a:blipFill>
                <a:blip r:embed="rId3"/>
                <a:stretch>
                  <a:fillRect t="-114706" b="-16372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9" name="文本框 18">
                <a:extLst>
                  <a:ext uri="{FF2B5EF4-FFF2-40B4-BE49-F238E27FC236}">
                    <a16:creationId xmlns:a16="http://schemas.microsoft.com/office/drawing/2014/main" id="{BE7A6B46-A38E-4DDE-B403-93D99639A90E}"/>
                  </a:ext>
                </a:extLst>
              </p:cNvPr>
              <p:cNvSpPr txBox="1"/>
              <p:nvPr/>
            </p:nvSpPr>
            <p:spPr>
              <a:xfrm>
                <a:off x="750506" y="1841669"/>
                <a:ext cx="7315808" cy="738664"/>
              </a:xfrm>
              <a:prstGeom prst="rect">
                <a:avLst/>
              </a:prstGeom>
              <a:noFill/>
            </p:spPr>
            <p:txBody>
              <a:bodyPr wrap="square" rtlCol="0">
                <a:spAutoFit/>
              </a:bodyPr>
              <a:lstStyle/>
              <a:p>
                <a:pPr algn="just"/>
                <a:r>
                  <a:rPr lang="zh-CN" altLang="en-US" dirty="0">
                    <a:solidFill>
                      <a:schemeClr val="accent4"/>
                    </a:solidFill>
                    <a:latin typeface="Comfortaa" panose="02010600030101010101" charset="0"/>
                  </a:rPr>
                  <a:t>其中</a:t>
                </a:r>
                <a14:m>
                  <m:oMath xmlns:m="http://schemas.openxmlformats.org/officeDocument/2006/math">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𝑓</m:t>
                        </m:r>
                      </m:e>
                      <m:sub>
                        <m:r>
                          <a:rPr lang="en-US" altLang="zh-CN" b="0" i="1" smtClean="0">
                            <a:solidFill>
                              <a:schemeClr val="accent4"/>
                            </a:solidFill>
                            <a:latin typeface="Cambria Math" panose="02040503050406030204" pitchFamily="18" charset="0"/>
                          </a:rPr>
                          <m:t>𝑘</m:t>
                        </m:r>
                      </m:sub>
                    </m:sSub>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𝑥</m:t>
                    </m:r>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𝑦</m:t>
                    </m:r>
                    <m:r>
                      <a:rPr lang="en-US" altLang="zh-CN" i="1">
                        <a:solidFill>
                          <a:schemeClr val="accent4"/>
                        </a:solidFill>
                        <a:latin typeface="Cambria Math" panose="02040503050406030204" pitchFamily="18" charset="0"/>
                      </a:rPr>
                      <m:t>)</m:t>
                    </m:r>
                  </m:oMath>
                </a14:m>
                <a:r>
                  <a:rPr lang="zh-CN" altLang="en-US" dirty="0">
                    <a:solidFill>
                      <a:schemeClr val="accent4"/>
                    </a:solidFill>
                    <a:latin typeface="Comfortaa" panose="02010600030101010101" charset="0"/>
                  </a:rPr>
                  <a:t>是在第</a:t>
                </a:r>
                <a:r>
                  <a:rPr lang="en-US" altLang="zh-CN" dirty="0">
                    <a:solidFill>
                      <a:schemeClr val="accent4"/>
                    </a:solidFill>
                    <a:latin typeface="Comfortaa" panose="02010600030101010101" charset="0"/>
                  </a:rPr>
                  <a:t>k</a:t>
                </a:r>
                <a:r>
                  <a:rPr lang="zh-CN" altLang="en-US" dirty="0">
                    <a:solidFill>
                      <a:schemeClr val="accent4"/>
                    </a:solidFill>
                    <a:latin typeface="Comfortaa" panose="02010600030101010101" charset="0"/>
                  </a:rPr>
                  <a:t>个通道在位置</a:t>
                </a:r>
                <a14:m>
                  <m:oMath xmlns:m="http://schemas.openxmlformats.org/officeDocument/2006/math">
                    <m:r>
                      <a:rPr lang="en-US" altLang="zh-CN" i="1">
                        <a:solidFill>
                          <a:schemeClr val="accent4"/>
                        </a:solidFill>
                        <a:latin typeface="Cambria Math" panose="02040503050406030204" pitchFamily="18" charset="0"/>
                      </a:rPr>
                      <m:t>(</m:t>
                    </m:r>
                    <m:r>
                      <a:rPr lang="en-US" altLang="zh-CN" i="1">
                        <a:solidFill>
                          <a:schemeClr val="accent4"/>
                        </a:solidFill>
                        <a:latin typeface="Cambria Math" panose="02040503050406030204" pitchFamily="18" charset="0"/>
                      </a:rPr>
                      <m:t>𝑥</m:t>
                    </m:r>
                    <m:r>
                      <a:rPr lang="en-US" altLang="zh-CN" i="1">
                        <a:solidFill>
                          <a:schemeClr val="accent4"/>
                        </a:solidFill>
                        <a:latin typeface="Cambria Math" panose="02040503050406030204" pitchFamily="18" charset="0"/>
                      </a:rPr>
                      <m:t>,</m:t>
                    </m:r>
                    <m:r>
                      <a:rPr lang="en-US" altLang="zh-CN" i="1">
                        <a:solidFill>
                          <a:schemeClr val="accent4"/>
                        </a:solidFill>
                        <a:latin typeface="Cambria Math" panose="02040503050406030204" pitchFamily="18" charset="0"/>
                      </a:rPr>
                      <m:t>𝑦</m:t>
                    </m:r>
                    <m:r>
                      <a:rPr lang="en-US" altLang="zh-CN" i="1">
                        <a:solidFill>
                          <a:schemeClr val="accent4"/>
                        </a:solidFill>
                        <a:latin typeface="Cambria Math" panose="02040503050406030204" pitchFamily="18" charset="0"/>
                      </a:rPr>
                      <m:t>)</m:t>
                    </m:r>
                  </m:oMath>
                </a14:m>
                <a:r>
                  <a:rPr lang="zh-CN" altLang="en-US" dirty="0">
                    <a:solidFill>
                      <a:schemeClr val="accent4"/>
                    </a:solidFill>
                    <a:latin typeface="Comfortaa" panose="02010600030101010101" charset="0"/>
                  </a:rPr>
                  <a:t>的对应的特征向量</a:t>
                </a:r>
                <a:r>
                  <a:rPr lang="en-US" altLang="zh-CN" dirty="0">
                    <a:solidFill>
                      <a:schemeClr val="accent4"/>
                    </a:solidFill>
                    <a:latin typeface="Comfortaa" panose="02010600030101010101" charset="0"/>
                  </a:rPr>
                  <a:t>, </a:t>
                </a:r>
                <a14:m>
                  <m:oMath xmlns:m="http://schemas.openxmlformats.org/officeDocument/2006/math">
                    <m:sSubSup>
                      <m:sSubSupPr>
                        <m:ctrlPr>
                          <a:rPr lang="en-US" altLang="zh-CN" i="1">
                            <a:solidFill>
                              <a:schemeClr val="accent4"/>
                            </a:solidFill>
                            <a:latin typeface="Cambria Math" panose="02040503050406030204" pitchFamily="18" charset="0"/>
                          </a:rPr>
                        </m:ctrlPr>
                      </m:sSubSupPr>
                      <m:e>
                        <m:r>
                          <a:rPr lang="en-US" altLang="zh-CN" i="1">
                            <a:solidFill>
                              <a:schemeClr val="accent4"/>
                            </a:solidFill>
                            <a:latin typeface="Cambria Math" panose="02040503050406030204" pitchFamily="18" charset="0"/>
                          </a:rPr>
                          <m:t>𝑤</m:t>
                        </m:r>
                      </m:e>
                      <m:sub>
                        <m:r>
                          <a:rPr lang="en-US" altLang="zh-CN" i="1">
                            <a:solidFill>
                              <a:schemeClr val="accent4"/>
                            </a:solidFill>
                            <a:latin typeface="Cambria Math" panose="02040503050406030204" pitchFamily="18" charset="0"/>
                          </a:rPr>
                          <m:t>𝑘</m:t>
                        </m:r>
                      </m:sub>
                      <m:sup>
                        <m:r>
                          <a:rPr lang="en-US" altLang="zh-CN" i="1">
                            <a:solidFill>
                              <a:schemeClr val="accent4"/>
                            </a:solidFill>
                            <a:latin typeface="Cambria Math" panose="02040503050406030204" pitchFamily="18" charset="0"/>
                          </a:rPr>
                          <m:t>𝑐</m:t>
                        </m:r>
                      </m:sup>
                    </m:sSubSup>
                  </m:oMath>
                </a14:m>
                <a:r>
                  <a:rPr lang="zh-CN" altLang="en-US" dirty="0">
                    <a:solidFill>
                      <a:schemeClr val="accent4"/>
                    </a:solidFill>
                    <a:latin typeface="Comfortaa" panose="02010600030101010101" charset="0"/>
                  </a:rPr>
                  <a:t>是分类器中类别</a:t>
                </a:r>
                <a:r>
                  <a:rPr lang="en-US" altLang="zh-CN" dirty="0">
                    <a:solidFill>
                      <a:schemeClr val="accent4"/>
                    </a:solidFill>
                    <a:latin typeface="Comfortaa" panose="02010600030101010101" charset="0"/>
                  </a:rPr>
                  <a:t>c</a:t>
                </a:r>
                <a:r>
                  <a:rPr lang="zh-CN" altLang="en-US" dirty="0">
                    <a:solidFill>
                      <a:schemeClr val="accent4"/>
                    </a:solidFill>
                    <a:latin typeface="Comfortaa" panose="02010600030101010101" charset="0"/>
                  </a:rPr>
                  <a:t>对应的权重</a:t>
                </a:r>
                <a:r>
                  <a:rPr lang="en-US" altLang="zh-CN" dirty="0">
                    <a:solidFill>
                      <a:schemeClr val="accent4"/>
                    </a:solidFill>
                    <a:latin typeface="Comfortaa" panose="02010600030101010101" charset="0"/>
                  </a:rPr>
                  <a:t>; </a:t>
                </a:r>
                <a14:m>
                  <m:oMath xmlns:m="http://schemas.openxmlformats.org/officeDocument/2006/math">
                    <m:sSub>
                      <m:sSubPr>
                        <m:ctrlPr>
                          <a:rPr lang="en-US" altLang="zh-CN" i="1">
                            <a:solidFill>
                              <a:schemeClr val="accent4"/>
                            </a:solidFill>
                            <a:latin typeface="Cambria Math" panose="02040503050406030204" pitchFamily="18" charset="0"/>
                          </a:rPr>
                        </m:ctrlPr>
                      </m:sSubPr>
                      <m:e>
                        <m:r>
                          <a:rPr lang="en-US" altLang="zh-CN" i="1">
                            <a:solidFill>
                              <a:schemeClr val="accent4"/>
                            </a:solidFill>
                            <a:latin typeface="Cambria Math" panose="02040503050406030204" pitchFamily="18" charset="0"/>
                          </a:rPr>
                          <m:t>𝑀</m:t>
                        </m:r>
                      </m:e>
                      <m:sub>
                        <m:r>
                          <a:rPr lang="en-US" altLang="zh-CN" i="1">
                            <a:solidFill>
                              <a:schemeClr val="accent4"/>
                            </a:solidFill>
                            <a:latin typeface="Cambria Math" panose="02040503050406030204" pitchFamily="18" charset="0"/>
                          </a:rPr>
                          <m:t>𝑐</m:t>
                        </m:r>
                      </m:sub>
                    </m:sSub>
                    <m:d>
                      <m:dPr>
                        <m:ctrlPr>
                          <a:rPr lang="en-US" altLang="zh-CN" i="1">
                            <a:solidFill>
                              <a:schemeClr val="accent4"/>
                            </a:solidFill>
                            <a:latin typeface="Cambria Math" panose="02040503050406030204" pitchFamily="18" charset="0"/>
                          </a:rPr>
                        </m:ctrlPr>
                      </m:dPr>
                      <m:e>
                        <m:r>
                          <a:rPr lang="en-US" altLang="zh-CN" i="1">
                            <a:solidFill>
                              <a:schemeClr val="accent4"/>
                            </a:solidFill>
                            <a:latin typeface="Cambria Math" panose="02040503050406030204" pitchFamily="18" charset="0"/>
                          </a:rPr>
                          <m:t>𝑥</m:t>
                        </m:r>
                        <m:r>
                          <a:rPr lang="en-US" altLang="zh-CN" i="1">
                            <a:solidFill>
                              <a:schemeClr val="accent4"/>
                            </a:solidFill>
                            <a:latin typeface="Cambria Math" panose="02040503050406030204" pitchFamily="18" charset="0"/>
                          </a:rPr>
                          <m:t>,</m:t>
                        </m:r>
                        <m:r>
                          <a:rPr lang="en-US" altLang="zh-CN" i="1">
                            <a:solidFill>
                              <a:schemeClr val="accent4"/>
                            </a:solidFill>
                            <a:latin typeface="Cambria Math" panose="02040503050406030204" pitchFamily="18" charset="0"/>
                          </a:rPr>
                          <m:t>𝑦</m:t>
                        </m:r>
                      </m:e>
                    </m:d>
                  </m:oMath>
                </a14:m>
                <a:r>
                  <a:rPr lang="zh-CN" altLang="en-US" dirty="0">
                    <a:solidFill>
                      <a:schemeClr val="accent4"/>
                    </a:solidFill>
                    <a:latin typeface="Comfortaa" panose="02010600030101010101" charset="0"/>
                  </a:rPr>
                  <a:t>值越大</a:t>
                </a:r>
                <a:r>
                  <a:rPr lang="en-US" altLang="zh-CN" dirty="0">
                    <a:solidFill>
                      <a:schemeClr val="accent4"/>
                    </a:solidFill>
                    <a:latin typeface="Comfortaa" panose="02010600030101010101" charset="0"/>
                  </a:rPr>
                  <a:t>, </a:t>
                </a:r>
                <a14:m>
                  <m:oMath xmlns:m="http://schemas.openxmlformats.org/officeDocument/2006/math">
                    <m:r>
                      <a:rPr lang="en-US" altLang="zh-CN" i="1">
                        <a:solidFill>
                          <a:schemeClr val="accent4"/>
                        </a:solidFill>
                        <a:latin typeface="Cambria Math" panose="02040503050406030204" pitchFamily="18" charset="0"/>
                      </a:rPr>
                      <m:t>(</m:t>
                    </m:r>
                    <m:r>
                      <a:rPr lang="en-US" altLang="zh-CN" i="1">
                        <a:solidFill>
                          <a:schemeClr val="accent4"/>
                        </a:solidFill>
                        <a:latin typeface="Cambria Math" panose="02040503050406030204" pitchFamily="18" charset="0"/>
                      </a:rPr>
                      <m:t>𝑥</m:t>
                    </m:r>
                    <m:r>
                      <a:rPr lang="en-US" altLang="zh-CN" i="1">
                        <a:solidFill>
                          <a:schemeClr val="accent4"/>
                        </a:solidFill>
                        <a:latin typeface="Cambria Math" panose="02040503050406030204" pitchFamily="18" charset="0"/>
                      </a:rPr>
                      <m:t>,</m:t>
                    </m:r>
                    <m:r>
                      <a:rPr lang="en-US" altLang="zh-CN" i="1">
                        <a:solidFill>
                          <a:schemeClr val="accent4"/>
                        </a:solidFill>
                        <a:latin typeface="Cambria Math" panose="02040503050406030204" pitchFamily="18" charset="0"/>
                      </a:rPr>
                      <m:t>𝑦</m:t>
                    </m:r>
                    <m:r>
                      <a:rPr lang="en-US" altLang="zh-CN" i="1">
                        <a:solidFill>
                          <a:schemeClr val="accent4"/>
                        </a:solidFill>
                        <a:latin typeface="Cambria Math" panose="02040503050406030204" pitchFamily="18" charset="0"/>
                      </a:rPr>
                      <m:t>)</m:t>
                    </m:r>
                  </m:oMath>
                </a14:m>
                <a:r>
                  <a:rPr lang="zh-CN" altLang="en-US" dirty="0">
                    <a:solidFill>
                      <a:schemeClr val="accent4"/>
                    </a:solidFill>
                    <a:latin typeface="Comfortaa" panose="02010600030101010101" charset="0"/>
                  </a:rPr>
                  <a:t>中的特征向量对类别</a:t>
                </a:r>
                <a:r>
                  <a:rPr lang="en-US" altLang="zh-CN" dirty="0">
                    <a:solidFill>
                      <a:schemeClr val="accent4"/>
                    </a:solidFill>
                    <a:latin typeface="Comfortaa" panose="02010600030101010101" charset="0"/>
                  </a:rPr>
                  <a:t>c</a:t>
                </a:r>
                <a:r>
                  <a:rPr lang="zh-CN" altLang="en-US" dirty="0">
                    <a:solidFill>
                      <a:schemeClr val="accent4"/>
                    </a:solidFill>
                    <a:latin typeface="Comfortaa" panose="02010600030101010101" charset="0"/>
                  </a:rPr>
                  <a:t>更重要</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这里省略对</a:t>
                </a:r>
                <a14:m>
                  <m:oMath xmlns:m="http://schemas.openxmlformats.org/officeDocument/2006/math">
                    <m:sSub>
                      <m:sSubPr>
                        <m:ctrlPr>
                          <a:rPr lang="en-US" altLang="zh-CN" i="1">
                            <a:solidFill>
                              <a:schemeClr val="accent4"/>
                            </a:solidFill>
                            <a:latin typeface="Cambria Math" panose="02040503050406030204" pitchFamily="18" charset="0"/>
                          </a:rPr>
                        </m:ctrlPr>
                      </m:sSubPr>
                      <m:e>
                        <m:r>
                          <a:rPr lang="en-US" altLang="zh-CN" i="1">
                            <a:solidFill>
                              <a:schemeClr val="accent4"/>
                            </a:solidFill>
                            <a:latin typeface="Cambria Math" panose="02040503050406030204" pitchFamily="18" charset="0"/>
                          </a:rPr>
                          <m:t>𝑀</m:t>
                        </m:r>
                      </m:e>
                      <m:sub>
                        <m:r>
                          <a:rPr lang="en-US" altLang="zh-CN" i="1">
                            <a:solidFill>
                              <a:schemeClr val="accent4"/>
                            </a:solidFill>
                            <a:latin typeface="Cambria Math" panose="02040503050406030204" pitchFamily="18" charset="0"/>
                          </a:rPr>
                          <m:t>𝑐</m:t>
                        </m:r>
                      </m:sub>
                    </m:sSub>
                    <m:d>
                      <m:dPr>
                        <m:ctrlPr>
                          <a:rPr lang="en-US" altLang="zh-CN" i="1">
                            <a:solidFill>
                              <a:schemeClr val="accent4"/>
                            </a:solidFill>
                            <a:latin typeface="Cambria Math" panose="02040503050406030204" pitchFamily="18" charset="0"/>
                          </a:rPr>
                        </m:ctrlPr>
                      </m:dPr>
                      <m:e>
                        <m:r>
                          <a:rPr lang="en-US" altLang="zh-CN" i="1">
                            <a:solidFill>
                              <a:schemeClr val="accent4"/>
                            </a:solidFill>
                            <a:latin typeface="Cambria Math" panose="02040503050406030204" pitchFamily="18" charset="0"/>
                          </a:rPr>
                          <m:t>𝑥</m:t>
                        </m:r>
                        <m:r>
                          <a:rPr lang="en-US" altLang="zh-CN" i="1">
                            <a:solidFill>
                              <a:schemeClr val="accent4"/>
                            </a:solidFill>
                            <a:latin typeface="Cambria Math" panose="02040503050406030204" pitchFamily="18" charset="0"/>
                          </a:rPr>
                          <m:t>,</m:t>
                        </m:r>
                        <m:r>
                          <a:rPr lang="en-US" altLang="zh-CN" i="1">
                            <a:solidFill>
                              <a:schemeClr val="accent4"/>
                            </a:solidFill>
                            <a:latin typeface="Cambria Math" panose="02040503050406030204" pitchFamily="18" charset="0"/>
                          </a:rPr>
                          <m:t>𝑦</m:t>
                        </m:r>
                      </m:e>
                    </m:d>
                  </m:oMath>
                </a14:m>
                <a:r>
                  <a:rPr lang="zh-CN" altLang="en-US" dirty="0">
                    <a:solidFill>
                      <a:schemeClr val="accent4"/>
                    </a:solidFill>
                    <a:latin typeface="Comfortaa" panose="02010600030101010101" charset="0"/>
                  </a:rPr>
                  <a:t>进行了归一化的公式</a:t>
                </a:r>
                <a:r>
                  <a:rPr lang="en-US" altLang="zh-CN" dirty="0">
                    <a:solidFill>
                      <a:schemeClr val="accent4"/>
                    </a:solidFill>
                    <a:latin typeface="Comfortaa" panose="02010600030101010101" charset="0"/>
                  </a:rPr>
                  <a:t>)</a:t>
                </a:r>
              </a:p>
            </p:txBody>
          </p:sp>
        </mc:Choice>
        <mc:Fallback xmlns="">
          <p:sp>
            <p:nvSpPr>
              <p:cNvPr id="19" name="文本框 18">
                <a:extLst>
                  <a:ext uri="{FF2B5EF4-FFF2-40B4-BE49-F238E27FC236}">
                    <a16:creationId xmlns:a16="http://schemas.microsoft.com/office/drawing/2014/main" id="{BE7A6B46-A38E-4DDE-B403-93D99639A90E}"/>
                  </a:ext>
                </a:extLst>
              </p:cNvPr>
              <p:cNvSpPr txBox="1">
                <a:spLocks noRot="1" noChangeAspect="1" noMove="1" noResize="1" noEditPoints="1" noAdjustHandles="1" noChangeArrowheads="1" noChangeShapeType="1" noTextEdit="1"/>
              </p:cNvSpPr>
              <p:nvPr/>
            </p:nvSpPr>
            <p:spPr>
              <a:xfrm>
                <a:off x="750506" y="1841669"/>
                <a:ext cx="7315808" cy="738664"/>
              </a:xfrm>
              <a:prstGeom prst="rect">
                <a:avLst/>
              </a:prstGeom>
              <a:blipFill>
                <a:blip r:embed="rId4"/>
                <a:stretch>
                  <a:fillRect l="-250" t="-1653" r="-250" b="-826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3" name="文本框 22">
                <a:extLst>
                  <a:ext uri="{FF2B5EF4-FFF2-40B4-BE49-F238E27FC236}">
                    <a16:creationId xmlns:a16="http://schemas.microsoft.com/office/drawing/2014/main" id="{B193B5C3-58E9-4E74-A1A0-50D6D177CB6A}"/>
                  </a:ext>
                </a:extLst>
              </p:cNvPr>
              <p:cNvSpPr txBox="1"/>
              <p:nvPr/>
            </p:nvSpPr>
            <p:spPr>
              <a:xfrm>
                <a:off x="750506" y="2527694"/>
                <a:ext cx="7315808" cy="540725"/>
              </a:xfrm>
              <a:prstGeom prst="rect">
                <a:avLst/>
              </a:prstGeom>
              <a:noFill/>
            </p:spPr>
            <p:txBody>
              <a:bodyPr wrap="square" rtlCol="0">
                <a:spAutoFit/>
              </a:bodyPr>
              <a:lstStyle/>
              <a:p>
                <a:pPr algn="just"/>
                <a:r>
                  <a:rPr lang="zh-CN" altLang="en-US" dirty="0">
                    <a:solidFill>
                      <a:schemeClr val="accent4"/>
                    </a:solidFill>
                    <a:latin typeface="Comfortaa" panose="02010600030101010101" charset="0"/>
                  </a:rPr>
                  <a:t>得到了</a:t>
                </a:r>
                <a:r>
                  <a:rPr lang="en-US" altLang="zh-CN" dirty="0">
                    <a:solidFill>
                      <a:schemeClr val="accent4"/>
                    </a:solidFill>
                    <a:latin typeface="Comfortaa" panose="02010600030101010101" charset="0"/>
                  </a:rPr>
                  <a:t>Class Activation Map</a:t>
                </a:r>
                <a:r>
                  <a:rPr lang="zh-CN" altLang="en-US" dirty="0">
                    <a:solidFill>
                      <a:schemeClr val="accent4"/>
                    </a:solidFill>
                    <a:latin typeface="Comfortaa" panose="02010600030101010101" charset="0"/>
                  </a:rPr>
                  <a:t>后</a:t>
                </a:r>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这里使用一对阈值</a:t>
                </a:r>
                <a14:m>
                  <m:oMath xmlns:m="http://schemas.openxmlformats.org/officeDocument/2006/math">
                    <m:r>
                      <a:rPr lang="en-US" altLang="zh-CN" i="1" dirty="0">
                        <a:solidFill>
                          <a:schemeClr val="accent4"/>
                        </a:solidFill>
                        <a:latin typeface="Cambria Math" panose="02040503050406030204" pitchFamily="18" charset="0"/>
                      </a:rPr>
                      <m:t>0</m:t>
                    </m:r>
                    <m:r>
                      <a:rPr lang="en-US" altLang="zh-CN" i="1" dirty="0" smtClean="0">
                        <a:solidFill>
                          <a:schemeClr val="accent4"/>
                        </a:solidFill>
                        <a:latin typeface="Cambria Math" panose="02040503050406030204" pitchFamily="18" charset="0"/>
                        <a:ea typeface="Cambria Math" panose="02040503050406030204" pitchFamily="18" charset="0"/>
                      </a:rPr>
                      <m:t>&lt;</m:t>
                    </m:r>
                    <m:sSub>
                      <m:sSubPr>
                        <m:ctrlPr>
                          <a:rPr lang="en-US" altLang="zh-CN" b="0" i="1" dirty="0" smtClean="0">
                            <a:solidFill>
                              <a:schemeClr val="accent4"/>
                            </a:solidFill>
                            <a:latin typeface="Cambria Math" panose="02040503050406030204" pitchFamily="18" charset="0"/>
                            <a:ea typeface="Cambria Math" panose="02040503050406030204" pitchFamily="18" charset="0"/>
                          </a:rPr>
                        </m:ctrlPr>
                      </m:sSubPr>
                      <m:e>
                        <m:r>
                          <a:rPr lang="zh-CN" altLang="en-US" i="1" dirty="0" smtClean="0">
                            <a:solidFill>
                              <a:schemeClr val="accent4"/>
                            </a:solidFill>
                            <a:latin typeface="Cambria Math" panose="02040503050406030204" pitchFamily="18" charset="0"/>
                            <a:ea typeface="Cambria Math" panose="02040503050406030204" pitchFamily="18" charset="0"/>
                          </a:rPr>
                          <m:t>𝜏</m:t>
                        </m:r>
                      </m:e>
                      <m:sub>
                        <m:r>
                          <a:rPr lang="en-US" altLang="zh-CN" b="0" i="1" dirty="0" smtClean="0">
                            <a:solidFill>
                              <a:schemeClr val="accent4"/>
                            </a:solidFill>
                            <a:latin typeface="Cambria Math" panose="02040503050406030204" pitchFamily="18" charset="0"/>
                            <a:ea typeface="Cambria Math" panose="02040503050406030204" pitchFamily="18" charset="0"/>
                          </a:rPr>
                          <m:t>𝑠</m:t>
                        </m:r>
                      </m:sub>
                    </m:sSub>
                    <m:r>
                      <a:rPr lang="en-US" altLang="zh-CN" b="0" i="1" dirty="0" smtClean="0">
                        <a:solidFill>
                          <a:schemeClr val="accent4"/>
                        </a:solidFill>
                        <a:latin typeface="Cambria Math" panose="02040503050406030204" pitchFamily="18" charset="0"/>
                        <a:ea typeface="Cambria Math" panose="02040503050406030204" pitchFamily="18" charset="0"/>
                      </a:rPr>
                      <m:t>,</m:t>
                    </m:r>
                    <m:sSub>
                      <m:sSubPr>
                        <m:ctrlPr>
                          <a:rPr lang="en-US" altLang="zh-CN" b="0" i="1" dirty="0" smtClean="0">
                            <a:solidFill>
                              <a:schemeClr val="accent4"/>
                            </a:solidFill>
                            <a:latin typeface="Cambria Math" panose="02040503050406030204" pitchFamily="18" charset="0"/>
                            <a:ea typeface="Cambria Math" panose="02040503050406030204" pitchFamily="18" charset="0"/>
                          </a:rPr>
                        </m:ctrlPr>
                      </m:sSubPr>
                      <m:e>
                        <m:r>
                          <a:rPr lang="zh-CN" altLang="en-US" b="0" i="1" dirty="0" smtClean="0">
                            <a:solidFill>
                              <a:schemeClr val="accent4"/>
                            </a:solidFill>
                            <a:latin typeface="Cambria Math" panose="02040503050406030204" pitchFamily="18" charset="0"/>
                            <a:ea typeface="Cambria Math" panose="02040503050406030204" pitchFamily="18" charset="0"/>
                          </a:rPr>
                          <m:t>𝜏</m:t>
                        </m:r>
                      </m:e>
                      <m:sub>
                        <m:r>
                          <a:rPr lang="en-US" altLang="zh-CN" b="0" i="1" dirty="0" smtClean="0">
                            <a:solidFill>
                              <a:schemeClr val="accent4"/>
                            </a:solidFill>
                            <a:latin typeface="Cambria Math" panose="02040503050406030204" pitchFamily="18" charset="0"/>
                            <a:ea typeface="Cambria Math" panose="02040503050406030204" pitchFamily="18" charset="0"/>
                          </a:rPr>
                          <m:t>𝑔</m:t>
                        </m:r>
                      </m:sub>
                    </m:sSub>
                    <m:r>
                      <a:rPr lang="en-US" altLang="zh-CN" i="1" dirty="0">
                        <a:solidFill>
                          <a:schemeClr val="accent4"/>
                        </a:solidFill>
                        <a:latin typeface="Cambria Math" panose="02040503050406030204" pitchFamily="18" charset="0"/>
                        <a:ea typeface="Cambria Math" panose="02040503050406030204" pitchFamily="18" charset="0"/>
                      </a:rPr>
                      <m:t>&lt;</m:t>
                    </m:r>
                    <m:r>
                      <a:rPr lang="en-US" altLang="zh-CN" b="0" i="1" dirty="0" smtClean="0">
                        <a:solidFill>
                          <a:schemeClr val="accent4"/>
                        </a:solidFill>
                        <a:latin typeface="Cambria Math" panose="02040503050406030204" pitchFamily="18" charset="0"/>
                        <a:ea typeface="Cambria Math" panose="02040503050406030204" pitchFamily="18" charset="0"/>
                      </a:rPr>
                      <m:t>1</m:t>
                    </m:r>
                  </m:oMath>
                </a14:m>
                <a:r>
                  <a:rPr lang="en-US" altLang="zh-CN" dirty="0">
                    <a:solidFill>
                      <a:schemeClr val="accent4"/>
                    </a:solidFill>
                    <a:latin typeface="Comfortaa" panose="02010600030101010101" charset="0"/>
                  </a:rPr>
                  <a:t>, </a:t>
                </a:r>
                <a:r>
                  <a:rPr lang="zh-CN" altLang="en-US" dirty="0">
                    <a:solidFill>
                      <a:schemeClr val="accent4"/>
                    </a:solidFill>
                    <a:latin typeface="Comfortaa" panose="02010600030101010101" charset="0"/>
                  </a:rPr>
                  <a:t>这样可将</a:t>
                </a:r>
                <a14:m>
                  <m:oMath xmlns:m="http://schemas.openxmlformats.org/officeDocument/2006/math">
                    <m:sSub>
                      <m:sSubPr>
                        <m:ctrlPr>
                          <a:rPr lang="en-US" altLang="zh-CN" i="1">
                            <a:solidFill>
                              <a:schemeClr val="accent4"/>
                            </a:solidFill>
                            <a:latin typeface="Cambria Math" panose="02040503050406030204" pitchFamily="18" charset="0"/>
                          </a:rPr>
                        </m:ctrlPr>
                      </m:sSubPr>
                      <m:e>
                        <m:r>
                          <a:rPr lang="en-US" altLang="zh-CN" i="1">
                            <a:solidFill>
                              <a:schemeClr val="accent4"/>
                            </a:solidFill>
                            <a:latin typeface="Cambria Math" panose="02040503050406030204" pitchFamily="18" charset="0"/>
                          </a:rPr>
                          <m:t>𝑀</m:t>
                        </m:r>
                      </m:e>
                      <m:sub>
                        <m:r>
                          <a:rPr lang="en-US" altLang="zh-CN" i="1">
                            <a:solidFill>
                              <a:schemeClr val="accent4"/>
                            </a:solidFill>
                            <a:latin typeface="Cambria Math" panose="02040503050406030204" pitchFamily="18" charset="0"/>
                          </a:rPr>
                          <m:t>𝑐</m:t>
                        </m:r>
                      </m:sub>
                    </m:sSub>
                  </m:oMath>
                </a14:m>
                <a:r>
                  <a:rPr lang="zh-CN" altLang="en-US" dirty="0">
                    <a:solidFill>
                      <a:schemeClr val="accent4"/>
                    </a:solidFill>
                    <a:latin typeface="Comfortaa" panose="02010600030101010101" charset="0"/>
                  </a:rPr>
                  <a:t>分解为两个部分</a:t>
                </a:r>
                <a:r>
                  <a:rPr lang="en-US" altLang="zh-CN" dirty="0">
                    <a:solidFill>
                      <a:schemeClr val="accent4"/>
                    </a:solidFill>
                    <a:latin typeface="Comfortaa" panose="02010600030101010101" charset="0"/>
                  </a:rPr>
                  <a:t>: </a:t>
                </a:r>
              </a:p>
            </p:txBody>
          </p:sp>
        </mc:Choice>
        <mc:Fallback xmlns="">
          <p:sp>
            <p:nvSpPr>
              <p:cNvPr id="23" name="文本框 22">
                <a:extLst>
                  <a:ext uri="{FF2B5EF4-FFF2-40B4-BE49-F238E27FC236}">
                    <a16:creationId xmlns:a16="http://schemas.microsoft.com/office/drawing/2014/main" id="{B193B5C3-58E9-4E74-A1A0-50D6D177CB6A}"/>
                  </a:ext>
                </a:extLst>
              </p:cNvPr>
              <p:cNvSpPr txBox="1">
                <a:spLocks noRot="1" noChangeAspect="1" noMove="1" noResize="1" noEditPoints="1" noAdjustHandles="1" noChangeArrowheads="1" noChangeShapeType="1" noTextEdit="1"/>
              </p:cNvSpPr>
              <p:nvPr/>
            </p:nvSpPr>
            <p:spPr>
              <a:xfrm>
                <a:off x="750506" y="2527694"/>
                <a:ext cx="7315808" cy="540725"/>
              </a:xfrm>
              <a:prstGeom prst="rect">
                <a:avLst/>
              </a:prstGeom>
              <a:blipFill>
                <a:blip r:embed="rId5"/>
                <a:stretch>
                  <a:fillRect l="-250" t="-2273" r="-250" b="-1136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5" name="文本框 24">
                <a:extLst>
                  <a:ext uri="{FF2B5EF4-FFF2-40B4-BE49-F238E27FC236}">
                    <a16:creationId xmlns:a16="http://schemas.microsoft.com/office/drawing/2014/main" id="{AD6B6D86-4069-4806-9216-E9B070C0E6C9}"/>
                  </a:ext>
                </a:extLst>
              </p:cNvPr>
              <p:cNvSpPr txBox="1"/>
              <p:nvPr/>
            </p:nvSpPr>
            <p:spPr>
              <a:xfrm>
                <a:off x="750506" y="2841284"/>
                <a:ext cx="7315808" cy="307777"/>
              </a:xfrm>
              <a:prstGeom prst="rect">
                <a:avLst/>
              </a:prstGeom>
              <a:noFill/>
            </p:spPr>
            <p:txBody>
              <a:bodyPr wrap="square" rtlCol="0">
                <a:spAutoFit/>
              </a:bodyPr>
              <a:lstStyle/>
              <a:p>
                <a:pPr algn="just"/>
                <a14:m>
                  <m:oMathPara xmlns:m="http://schemas.openxmlformats.org/officeDocument/2006/math">
                    <m:oMathParaPr>
                      <m:jc m:val="centerGroup"/>
                    </m:oMathParaPr>
                    <m:oMath xmlns:m="http://schemas.openxmlformats.org/officeDocument/2006/math">
                      <m:sSubSup>
                        <m:sSubSupPr>
                          <m:ctrlPr>
                            <a:rPr lang="en-US" altLang="zh-CN" b="0" i="1" smtClean="0">
                              <a:solidFill>
                                <a:schemeClr val="accent4"/>
                              </a:solidFill>
                              <a:latin typeface="Cambria Math" panose="02040503050406030204" pitchFamily="18" charset="0"/>
                            </a:rPr>
                          </m:ctrlPr>
                        </m:sSubSupPr>
                        <m:e>
                          <m:r>
                            <a:rPr lang="en-US" altLang="zh-CN" b="0" i="1" smtClean="0">
                              <a:solidFill>
                                <a:schemeClr val="accent4"/>
                              </a:solidFill>
                              <a:latin typeface="Cambria Math" panose="02040503050406030204" pitchFamily="18" charset="0"/>
                            </a:rPr>
                            <m:t>𝑀</m:t>
                          </m:r>
                        </m:e>
                        <m:sub>
                          <m:r>
                            <a:rPr lang="en-US" altLang="zh-CN" b="0" i="1" smtClean="0">
                              <a:solidFill>
                                <a:schemeClr val="accent4"/>
                              </a:solidFill>
                              <a:latin typeface="Cambria Math" panose="02040503050406030204" pitchFamily="18" charset="0"/>
                            </a:rPr>
                            <m:t>𝑐</m:t>
                          </m:r>
                        </m:sub>
                        <m:sup>
                          <m:r>
                            <a:rPr lang="en-US" altLang="zh-CN" b="0" i="1" smtClean="0">
                              <a:solidFill>
                                <a:schemeClr val="accent4"/>
                              </a:solidFill>
                              <a:latin typeface="Cambria Math" panose="02040503050406030204" pitchFamily="18" charset="0"/>
                            </a:rPr>
                            <m:t>𝑠</m:t>
                          </m:r>
                        </m:sup>
                      </m:sSubSup>
                      <m:r>
                        <a:rPr lang="en-US" altLang="zh-CN" b="0" i="1" smtClean="0">
                          <a:solidFill>
                            <a:schemeClr val="accent4"/>
                          </a:solidFill>
                          <a:latin typeface="Cambria Math" panose="02040503050406030204" pitchFamily="18" charset="0"/>
                        </a:rPr>
                        <m:t>=</m:t>
                      </m:r>
                      <m:r>
                        <m:rPr>
                          <m:sty m:val="p"/>
                        </m:rPr>
                        <a:rPr lang="en-US" altLang="zh-CN" b="0" i="0" smtClean="0">
                          <a:solidFill>
                            <a:schemeClr val="accent4"/>
                          </a:solidFill>
                          <a:latin typeface="Cambria Math" panose="02040503050406030204" pitchFamily="18" charset="0"/>
                        </a:rPr>
                        <m:t>sgn</m:t>
                      </m:r>
                      <m:r>
                        <a:rPr lang="en-US" altLang="zh-CN" b="0" i="1" smtClean="0">
                          <a:solidFill>
                            <a:schemeClr val="accent4"/>
                          </a:solidFill>
                          <a:latin typeface="Cambria Math" panose="02040503050406030204" pitchFamily="18" charset="0"/>
                        </a:rPr>
                        <m:t>⁡(</m:t>
                      </m:r>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𝑀</m:t>
                          </m:r>
                        </m:e>
                        <m:sub>
                          <m:r>
                            <a:rPr lang="en-US" altLang="zh-CN" b="0" i="1" smtClean="0">
                              <a:solidFill>
                                <a:schemeClr val="accent4"/>
                              </a:solidFill>
                              <a:latin typeface="Cambria Math" panose="02040503050406030204" pitchFamily="18" charset="0"/>
                            </a:rPr>
                            <m:t>𝑐</m:t>
                          </m:r>
                        </m:sub>
                      </m:sSub>
                      <m:r>
                        <a:rPr lang="en-US" altLang="zh-CN" b="0" i="1" smtClean="0">
                          <a:solidFill>
                            <a:schemeClr val="accent4"/>
                          </a:solidFill>
                          <a:latin typeface="Cambria Math" panose="02040503050406030204" pitchFamily="18" charset="0"/>
                        </a:rPr>
                        <m:t>−</m:t>
                      </m:r>
                      <m:sSub>
                        <m:sSubPr>
                          <m:ctrlPr>
                            <a:rPr lang="en-US" altLang="zh-CN" i="1" dirty="0">
                              <a:solidFill>
                                <a:schemeClr val="accent4"/>
                              </a:solidFill>
                              <a:latin typeface="Cambria Math" panose="02040503050406030204" pitchFamily="18" charset="0"/>
                              <a:ea typeface="Cambria Math" panose="02040503050406030204" pitchFamily="18" charset="0"/>
                            </a:rPr>
                          </m:ctrlPr>
                        </m:sSubPr>
                        <m:e>
                          <m:r>
                            <a:rPr lang="zh-CN" altLang="en-US" i="1" dirty="0">
                              <a:solidFill>
                                <a:schemeClr val="accent4"/>
                              </a:solidFill>
                              <a:latin typeface="Cambria Math" panose="02040503050406030204" pitchFamily="18" charset="0"/>
                              <a:ea typeface="Cambria Math" panose="02040503050406030204" pitchFamily="18" charset="0"/>
                            </a:rPr>
                            <m:t>𝜏</m:t>
                          </m:r>
                        </m:e>
                        <m:sub>
                          <m:r>
                            <a:rPr lang="en-US" altLang="zh-CN" i="1" dirty="0">
                              <a:solidFill>
                                <a:schemeClr val="accent4"/>
                              </a:solidFill>
                              <a:latin typeface="Cambria Math" panose="02040503050406030204" pitchFamily="18" charset="0"/>
                              <a:ea typeface="Cambria Math" panose="02040503050406030204" pitchFamily="18" charset="0"/>
                            </a:rPr>
                            <m:t>𝑠</m:t>
                          </m:r>
                        </m:sub>
                      </m:sSub>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ea typeface="Cambria Math" panose="02040503050406030204" pitchFamily="18" charset="0"/>
                        </a:rPr>
                        <m:t>⨀</m:t>
                      </m:r>
                      <m:sSub>
                        <m:sSubPr>
                          <m:ctrlPr>
                            <a:rPr lang="en-US" altLang="zh-CN" b="0" i="1" smtClean="0">
                              <a:solidFill>
                                <a:schemeClr val="accent4"/>
                              </a:solidFill>
                              <a:latin typeface="Cambria Math" panose="02040503050406030204" pitchFamily="18" charset="0"/>
                              <a:ea typeface="Cambria Math" panose="02040503050406030204" pitchFamily="18" charset="0"/>
                            </a:rPr>
                          </m:ctrlPr>
                        </m:sSubPr>
                        <m:e>
                          <m:r>
                            <a:rPr lang="en-US" altLang="zh-CN" b="0" i="1" smtClean="0">
                              <a:solidFill>
                                <a:schemeClr val="accent4"/>
                              </a:solidFill>
                              <a:latin typeface="Cambria Math" panose="02040503050406030204" pitchFamily="18" charset="0"/>
                              <a:ea typeface="Cambria Math" panose="02040503050406030204" pitchFamily="18" charset="0"/>
                            </a:rPr>
                            <m:t>𝑀</m:t>
                          </m:r>
                        </m:e>
                        <m:sub>
                          <m:r>
                            <a:rPr lang="en-US" altLang="zh-CN" b="0" i="1" smtClean="0">
                              <a:solidFill>
                                <a:schemeClr val="accent4"/>
                              </a:solidFill>
                              <a:latin typeface="Cambria Math" panose="02040503050406030204" pitchFamily="18" charset="0"/>
                              <a:ea typeface="Cambria Math" panose="02040503050406030204" pitchFamily="18" charset="0"/>
                            </a:rPr>
                            <m:t>𝑐</m:t>
                          </m:r>
                        </m:sub>
                      </m:sSub>
                    </m:oMath>
                  </m:oMathPara>
                </a14:m>
                <a:endParaRPr lang="en-US" altLang="zh-CN" dirty="0">
                  <a:solidFill>
                    <a:schemeClr val="accent4"/>
                  </a:solidFill>
                  <a:latin typeface="Comfortaa" panose="02010600030101010101" charset="0"/>
                </a:endParaRPr>
              </a:p>
            </p:txBody>
          </p:sp>
        </mc:Choice>
        <mc:Fallback xmlns="">
          <p:sp>
            <p:nvSpPr>
              <p:cNvPr id="25" name="文本框 24">
                <a:extLst>
                  <a:ext uri="{FF2B5EF4-FFF2-40B4-BE49-F238E27FC236}">
                    <a16:creationId xmlns:a16="http://schemas.microsoft.com/office/drawing/2014/main" id="{AD6B6D86-4069-4806-9216-E9B070C0E6C9}"/>
                  </a:ext>
                </a:extLst>
              </p:cNvPr>
              <p:cNvSpPr txBox="1">
                <a:spLocks noRot="1" noChangeAspect="1" noMove="1" noResize="1" noEditPoints="1" noAdjustHandles="1" noChangeArrowheads="1" noChangeShapeType="1" noTextEdit="1"/>
              </p:cNvSpPr>
              <p:nvPr/>
            </p:nvSpPr>
            <p:spPr>
              <a:xfrm>
                <a:off x="750506" y="2841284"/>
                <a:ext cx="7315808" cy="307777"/>
              </a:xfrm>
              <a:prstGeom prst="rect">
                <a:avLst/>
              </a:prstGeom>
              <a:blipFill>
                <a:blip r:embed="rId6"/>
                <a:stretch>
                  <a:fillRect b="-784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6" name="文本框 25">
                <a:extLst>
                  <a:ext uri="{FF2B5EF4-FFF2-40B4-BE49-F238E27FC236}">
                    <a16:creationId xmlns:a16="http://schemas.microsoft.com/office/drawing/2014/main" id="{1E03085F-EAC6-42C9-A701-DF416C0E4A4D}"/>
                  </a:ext>
                </a:extLst>
              </p:cNvPr>
              <p:cNvSpPr txBox="1"/>
              <p:nvPr/>
            </p:nvSpPr>
            <p:spPr>
              <a:xfrm>
                <a:off x="750506" y="3149061"/>
                <a:ext cx="7315808" cy="339067"/>
              </a:xfrm>
              <a:prstGeom prst="rect">
                <a:avLst/>
              </a:prstGeom>
              <a:noFill/>
            </p:spPr>
            <p:txBody>
              <a:bodyPr wrap="square" rtlCol="0">
                <a:spAutoFit/>
              </a:bodyPr>
              <a:lstStyle/>
              <a:p>
                <a:pPr algn="just"/>
                <a14:m>
                  <m:oMathPara xmlns:m="http://schemas.openxmlformats.org/officeDocument/2006/math">
                    <m:oMathParaPr>
                      <m:jc m:val="centerGroup"/>
                    </m:oMathParaPr>
                    <m:oMath xmlns:m="http://schemas.openxmlformats.org/officeDocument/2006/math">
                      <m:sSubSup>
                        <m:sSubSupPr>
                          <m:ctrlPr>
                            <a:rPr lang="en-US" altLang="zh-CN" b="0" i="1" smtClean="0">
                              <a:solidFill>
                                <a:schemeClr val="accent4"/>
                              </a:solidFill>
                              <a:latin typeface="Cambria Math" panose="02040503050406030204" pitchFamily="18" charset="0"/>
                            </a:rPr>
                          </m:ctrlPr>
                        </m:sSubSupPr>
                        <m:e>
                          <m:r>
                            <a:rPr lang="en-US" altLang="zh-CN" b="0" i="1" smtClean="0">
                              <a:solidFill>
                                <a:schemeClr val="accent4"/>
                              </a:solidFill>
                              <a:latin typeface="Cambria Math" panose="02040503050406030204" pitchFamily="18" charset="0"/>
                            </a:rPr>
                            <m:t>𝑀</m:t>
                          </m:r>
                        </m:e>
                        <m:sub>
                          <m:r>
                            <a:rPr lang="en-US" altLang="zh-CN" b="0" i="1" smtClean="0">
                              <a:solidFill>
                                <a:schemeClr val="accent4"/>
                              </a:solidFill>
                              <a:latin typeface="Cambria Math" panose="02040503050406030204" pitchFamily="18" charset="0"/>
                            </a:rPr>
                            <m:t>𝑐</m:t>
                          </m:r>
                        </m:sub>
                        <m:sup>
                          <m:r>
                            <a:rPr lang="en-US" altLang="zh-CN" b="0" i="1" smtClean="0">
                              <a:solidFill>
                                <a:schemeClr val="accent4"/>
                              </a:solidFill>
                              <a:latin typeface="Cambria Math" panose="02040503050406030204" pitchFamily="18" charset="0"/>
                            </a:rPr>
                            <m:t>𝑔</m:t>
                          </m:r>
                        </m:sup>
                      </m:sSubSup>
                      <m:r>
                        <a:rPr lang="en-US" altLang="zh-CN" b="0" i="1" smtClean="0">
                          <a:solidFill>
                            <a:schemeClr val="accent4"/>
                          </a:solidFill>
                          <a:latin typeface="Cambria Math" panose="02040503050406030204" pitchFamily="18" charset="0"/>
                        </a:rPr>
                        <m:t>=</m:t>
                      </m:r>
                      <m:r>
                        <m:rPr>
                          <m:sty m:val="p"/>
                        </m:rPr>
                        <a:rPr lang="en-US" altLang="zh-CN" b="0" i="0" smtClean="0">
                          <a:solidFill>
                            <a:schemeClr val="accent4"/>
                          </a:solidFill>
                          <a:latin typeface="Cambria Math" panose="02040503050406030204" pitchFamily="18" charset="0"/>
                        </a:rPr>
                        <m:t>sgn</m:t>
                      </m:r>
                      <m:r>
                        <a:rPr lang="en-US" altLang="zh-CN" b="0" i="1" smtClean="0">
                          <a:solidFill>
                            <a:schemeClr val="accent4"/>
                          </a:solidFill>
                          <a:latin typeface="Cambria Math" panose="02040503050406030204" pitchFamily="18" charset="0"/>
                        </a:rPr>
                        <m:t>⁡(</m:t>
                      </m:r>
                      <m:sSub>
                        <m:sSubPr>
                          <m:ctrlPr>
                            <a:rPr lang="en-US" altLang="zh-CN" i="1" dirty="0">
                              <a:solidFill>
                                <a:schemeClr val="accent4"/>
                              </a:solidFill>
                              <a:latin typeface="Cambria Math" panose="02040503050406030204" pitchFamily="18" charset="0"/>
                              <a:ea typeface="Cambria Math" panose="02040503050406030204" pitchFamily="18" charset="0"/>
                            </a:rPr>
                          </m:ctrlPr>
                        </m:sSubPr>
                        <m:e>
                          <m:r>
                            <a:rPr lang="zh-CN" altLang="en-US" i="1" dirty="0">
                              <a:solidFill>
                                <a:schemeClr val="accent4"/>
                              </a:solidFill>
                              <a:latin typeface="Cambria Math" panose="02040503050406030204" pitchFamily="18" charset="0"/>
                              <a:ea typeface="Cambria Math" panose="02040503050406030204" pitchFamily="18" charset="0"/>
                            </a:rPr>
                            <m:t>𝜏</m:t>
                          </m:r>
                        </m:e>
                        <m:sub>
                          <m:r>
                            <a:rPr lang="en-US" altLang="zh-CN" b="0" i="1" dirty="0" smtClean="0">
                              <a:solidFill>
                                <a:schemeClr val="accent4"/>
                              </a:solidFill>
                              <a:latin typeface="Cambria Math" panose="02040503050406030204" pitchFamily="18" charset="0"/>
                              <a:ea typeface="Cambria Math" panose="02040503050406030204" pitchFamily="18" charset="0"/>
                            </a:rPr>
                            <m:t>𝑔</m:t>
                          </m:r>
                        </m:sub>
                      </m:sSub>
                      <m:r>
                        <a:rPr lang="en-US" altLang="zh-CN" b="0" i="1" dirty="0" smtClean="0">
                          <a:solidFill>
                            <a:schemeClr val="accent4"/>
                          </a:solidFill>
                          <a:latin typeface="Cambria Math" panose="02040503050406030204" pitchFamily="18" charset="0"/>
                          <a:ea typeface="Cambria Math" panose="02040503050406030204" pitchFamily="18" charset="0"/>
                        </a:rPr>
                        <m:t>−</m:t>
                      </m:r>
                      <m:sSub>
                        <m:sSubPr>
                          <m:ctrlPr>
                            <a:rPr lang="en-US" altLang="zh-CN" b="0" i="1" dirty="0" smtClean="0">
                              <a:solidFill>
                                <a:schemeClr val="accent4"/>
                              </a:solidFill>
                              <a:latin typeface="Cambria Math" panose="02040503050406030204" pitchFamily="18" charset="0"/>
                              <a:ea typeface="Cambria Math" panose="02040503050406030204" pitchFamily="18" charset="0"/>
                            </a:rPr>
                          </m:ctrlPr>
                        </m:sSubPr>
                        <m:e>
                          <m:r>
                            <a:rPr lang="en-US" altLang="zh-CN" b="0" i="1" dirty="0" smtClean="0">
                              <a:solidFill>
                                <a:schemeClr val="accent4"/>
                              </a:solidFill>
                              <a:latin typeface="Cambria Math" panose="02040503050406030204" pitchFamily="18" charset="0"/>
                              <a:ea typeface="Cambria Math" panose="02040503050406030204" pitchFamily="18" charset="0"/>
                            </a:rPr>
                            <m:t>𝑀</m:t>
                          </m:r>
                        </m:e>
                        <m:sub>
                          <m:r>
                            <a:rPr lang="en-US" altLang="zh-CN" b="0" i="1" dirty="0" smtClean="0">
                              <a:solidFill>
                                <a:schemeClr val="accent4"/>
                              </a:solidFill>
                              <a:latin typeface="Cambria Math" panose="02040503050406030204" pitchFamily="18" charset="0"/>
                              <a:ea typeface="Cambria Math" panose="02040503050406030204" pitchFamily="18" charset="0"/>
                            </a:rPr>
                            <m:t>𝑐</m:t>
                          </m:r>
                        </m:sub>
                      </m:sSub>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ea typeface="Cambria Math" panose="02040503050406030204" pitchFamily="18" charset="0"/>
                        </a:rPr>
                        <m:t>⨀</m:t>
                      </m:r>
                      <m:sSub>
                        <m:sSubPr>
                          <m:ctrlPr>
                            <a:rPr lang="en-US" altLang="zh-CN" b="0" i="1" smtClean="0">
                              <a:solidFill>
                                <a:schemeClr val="accent4"/>
                              </a:solidFill>
                              <a:latin typeface="Cambria Math" panose="02040503050406030204" pitchFamily="18" charset="0"/>
                              <a:ea typeface="Cambria Math" panose="02040503050406030204" pitchFamily="18" charset="0"/>
                            </a:rPr>
                          </m:ctrlPr>
                        </m:sSubPr>
                        <m:e>
                          <m:r>
                            <a:rPr lang="en-US" altLang="zh-CN" b="0" i="1" smtClean="0">
                              <a:solidFill>
                                <a:schemeClr val="accent4"/>
                              </a:solidFill>
                              <a:latin typeface="Cambria Math" panose="02040503050406030204" pitchFamily="18" charset="0"/>
                              <a:ea typeface="Cambria Math" panose="02040503050406030204" pitchFamily="18" charset="0"/>
                            </a:rPr>
                            <m:t>𝑀</m:t>
                          </m:r>
                        </m:e>
                        <m:sub>
                          <m:r>
                            <a:rPr lang="en-US" altLang="zh-CN" b="0" i="1" smtClean="0">
                              <a:solidFill>
                                <a:schemeClr val="accent4"/>
                              </a:solidFill>
                              <a:latin typeface="Cambria Math" panose="02040503050406030204" pitchFamily="18" charset="0"/>
                              <a:ea typeface="Cambria Math" panose="02040503050406030204" pitchFamily="18" charset="0"/>
                            </a:rPr>
                            <m:t>𝑐</m:t>
                          </m:r>
                        </m:sub>
                      </m:sSub>
                    </m:oMath>
                  </m:oMathPara>
                </a14:m>
                <a:endParaRPr lang="en-US" altLang="zh-CN" dirty="0">
                  <a:solidFill>
                    <a:schemeClr val="accent4"/>
                  </a:solidFill>
                  <a:latin typeface="Comfortaa" panose="02010600030101010101" charset="0"/>
                </a:endParaRPr>
              </a:p>
            </p:txBody>
          </p:sp>
        </mc:Choice>
        <mc:Fallback xmlns="">
          <p:sp>
            <p:nvSpPr>
              <p:cNvPr id="26" name="文本框 25">
                <a:extLst>
                  <a:ext uri="{FF2B5EF4-FFF2-40B4-BE49-F238E27FC236}">
                    <a16:creationId xmlns:a16="http://schemas.microsoft.com/office/drawing/2014/main" id="{1E03085F-EAC6-42C9-A701-DF416C0E4A4D}"/>
                  </a:ext>
                </a:extLst>
              </p:cNvPr>
              <p:cNvSpPr txBox="1">
                <a:spLocks noRot="1" noChangeAspect="1" noMove="1" noResize="1" noEditPoints="1" noAdjustHandles="1" noChangeArrowheads="1" noChangeShapeType="1" noTextEdit="1"/>
              </p:cNvSpPr>
              <p:nvPr/>
            </p:nvSpPr>
            <p:spPr>
              <a:xfrm>
                <a:off x="750506" y="3149061"/>
                <a:ext cx="7315808" cy="339067"/>
              </a:xfrm>
              <a:prstGeom prst="rect">
                <a:avLst/>
              </a:prstGeom>
              <a:blipFill>
                <a:blip r:embed="rId7"/>
                <a:stretch>
                  <a:fillRect b="-3636"/>
                </a:stretch>
              </a:blipFill>
            </p:spPr>
            <p:txBody>
              <a:bodyPr/>
              <a:lstStyle/>
              <a:p>
                <a:r>
                  <a:rPr lang="zh-CN" altLang="en-US">
                    <a:noFill/>
                  </a:rPr>
                  <a:t> </a:t>
                </a:r>
              </a:p>
            </p:txBody>
          </p:sp>
        </mc:Fallback>
      </mc:AlternateContent>
      <p:grpSp>
        <p:nvGrpSpPr>
          <p:cNvPr id="61" name="组合 60">
            <a:extLst>
              <a:ext uri="{FF2B5EF4-FFF2-40B4-BE49-F238E27FC236}">
                <a16:creationId xmlns:a16="http://schemas.microsoft.com/office/drawing/2014/main" id="{19882547-0F95-41ED-B0BD-15507BD14EC2}"/>
              </a:ext>
            </a:extLst>
          </p:cNvPr>
          <p:cNvGrpSpPr/>
          <p:nvPr/>
        </p:nvGrpSpPr>
        <p:grpSpPr>
          <a:xfrm>
            <a:off x="1955800" y="4131860"/>
            <a:ext cx="5232400" cy="464982"/>
            <a:chOff x="1955800" y="4131860"/>
            <a:chExt cx="5232400" cy="464982"/>
          </a:xfrm>
        </p:grpSpPr>
        <p:cxnSp>
          <p:nvCxnSpPr>
            <p:cNvPr id="31" name="直接箭头连接符 30">
              <a:extLst>
                <a:ext uri="{FF2B5EF4-FFF2-40B4-BE49-F238E27FC236}">
                  <a16:creationId xmlns:a16="http://schemas.microsoft.com/office/drawing/2014/main" id="{B33E9234-3550-4705-A482-1081D1DAC3BE}"/>
                </a:ext>
              </a:extLst>
            </p:cNvPr>
            <p:cNvCxnSpPr/>
            <p:nvPr/>
          </p:nvCxnSpPr>
          <p:spPr>
            <a:xfrm>
              <a:off x="1955800" y="4271560"/>
              <a:ext cx="5232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3E97AB0A-B26F-4081-9F85-C5D958090AC0}"/>
                </a:ext>
              </a:extLst>
            </p:cNvPr>
            <p:cNvCxnSpPr/>
            <p:nvPr/>
          </p:nvCxnSpPr>
          <p:spPr>
            <a:xfrm>
              <a:off x="2435529" y="4131860"/>
              <a:ext cx="0" cy="1397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1D8738F6-3502-4459-8741-CA0829E90510}"/>
                </a:ext>
              </a:extLst>
            </p:cNvPr>
            <p:cNvCxnSpPr/>
            <p:nvPr/>
          </p:nvCxnSpPr>
          <p:spPr>
            <a:xfrm>
              <a:off x="6539405" y="4131860"/>
              <a:ext cx="0" cy="1397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C0E3ACEA-25B9-4F17-8CFA-D34912273DB9}"/>
                </a:ext>
              </a:extLst>
            </p:cNvPr>
            <p:cNvCxnSpPr/>
            <p:nvPr/>
          </p:nvCxnSpPr>
          <p:spPr>
            <a:xfrm>
              <a:off x="3971456" y="4131860"/>
              <a:ext cx="0" cy="1397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55F531A7-9468-4D29-B613-648FB14D998F}"/>
                </a:ext>
              </a:extLst>
            </p:cNvPr>
            <p:cNvCxnSpPr>
              <a:cxnSpLocks/>
            </p:cNvCxnSpPr>
            <p:nvPr/>
          </p:nvCxnSpPr>
          <p:spPr>
            <a:xfrm>
              <a:off x="4911035" y="4131860"/>
              <a:ext cx="0" cy="139700"/>
            </a:xfrm>
            <a:prstGeom prst="line">
              <a:avLst/>
            </a:prstGeom>
          </p:spPr>
          <p:style>
            <a:lnRef idx="1">
              <a:schemeClr val="accent1"/>
            </a:lnRef>
            <a:fillRef idx="0">
              <a:schemeClr val="accent1"/>
            </a:fillRef>
            <a:effectRef idx="0">
              <a:schemeClr val="accent1"/>
            </a:effectRef>
            <a:fontRef idx="minor">
              <a:schemeClr val="tx1"/>
            </a:fontRef>
          </p:style>
        </p:cxnSp>
        <p:sp>
          <p:nvSpPr>
            <p:cNvPr id="46" name="文本框 45">
              <a:extLst>
                <a:ext uri="{FF2B5EF4-FFF2-40B4-BE49-F238E27FC236}">
                  <a16:creationId xmlns:a16="http://schemas.microsoft.com/office/drawing/2014/main" id="{2FCE9105-0B3A-4121-AD08-5CCC60D425A6}"/>
                </a:ext>
              </a:extLst>
            </p:cNvPr>
            <p:cNvSpPr txBox="1"/>
            <p:nvPr/>
          </p:nvSpPr>
          <p:spPr>
            <a:xfrm>
              <a:off x="2293503" y="4271560"/>
              <a:ext cx="284052" cy="307777"/>
            </a:xfrm>
            <a:prstGeom prst="rect">
              <a:avLst/>
            </a:prstGeom>
            <a:noFill/>
          </p:spPr>
          <p:txBody>
            <a:bodyPr wrap="none" rtlCol="0">
              <a:spAutoFit/>
            </a:bodyPr>
            <a:lstStyle/>
            <a:p>
              <a:r>
                <a:rPr lang="en-US" altLang="zh-CN" dirty="0">
                  <a:solidFill>
                    <a:schemeClr val="accent1"/>
                  </a:solidFill>
                </a:rPr>
                <a:t>0</a:t>
              </a:r>
              <a:endParaRPr lang="zh-CN" altLang="en-US" dirty="0">
                <a:solidFill>
                  <a:schemeClr val="accent1"/>
                </a:solidFill>
              </a:endParaRPr>
            </a:p>
          </p:txBody>
        </p:sp>
        <p:sp>
          <p:nvSpPr>
            <p:cNvPr id="47" name="文本框 46">
              <a:extLst>
                <a:ext uri="{FF2B5EF4-FFF2-40B4-BE49-F238E27FC236}">
                  <a16:creationId xmlns:a16="http://schemas.microsoft.com/office/drawing/2014/main" id="{D96C267F-B9D4-474A-911B-DF0F94B1F216}"/>
                </a:ext>
              </a:extLst>
            </p:cNvPr>
            <p:cNvSpPr txBox="1"/>
            <p:nvPr/>
          </p:nvSpPr>
          <p:spPr>
            <a:xfrm>
              <a:off x="6397379" y="4271560"/>
              <a:ext cx="284052" cy="307777"/>
            </a:xfrm>
            <a:prstGeom prst="rect">
              <a:avLst/>
            </a:prstGeom>
            <a:noFill/>
          </p:spPr>
          <p:txBody>
            <a:bodyPr wrap="none" rtlCol="0">
              <a:spAutoFit/>
            </a:bodyPr>
            <a:lstStyle/>
            <a:p>
              <a:r>
                <a:rPr lang="en-US" altLang="zh-CN" dirty="0">
                  <a:solidFill>
                    <a:schemeClr val="accent1"/>
                  </a:solidFill>
                </a:rPr>
                <a:t>1</a:t>
              </a:r>
              <a:endParaRPr lang="zh-CN" altLang="en-US" dirty="0">
                <a:solidFill>
                  <a:schemeClr val="accent1"/>
                </a:solidFill>
              </a:endParaRPr>
            </a:p>
          </p:txBody>
        </p:sp>
        <mc:AlternateContent xmlns:mc="http://schemas.openxmlformats.org/markup-compatibility/2006" xmlns:a14="http://schemas.microsoft.com/office/drawing/2010/main">
          <mc:Choice Requires="a14">
            <p:sp>
              <p:nvSpPr>
                <p:cNvPr id="51" name="文本框 50">
                  <a:extLst>
                    <a:ext uri="{FF2B5EF4-FFF2-40B4-BE49-F238E27FC236}">
                      <a16:creationId xmlns:a16="http://schemas.microsoft.com/office/drawing/2014/main" id="{271792D5-7DB3-4ADD-A8C8-B8D33AB4F5BB}"/>
                    </a:ext>
                  </a:extLst>
                </p:cNvPr>
                <p:cNvSpPr txBox="1"/>
                <p:nvPr/>
              </p:nvSpPr>
              <p:spPr>
                <a:xfrm>
                  <a:off x="3829430" y="4271560"/>
                  <a:ext cx="390363" cy="30777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altLang="zh-CN" i="1" dirty="0" smtClean="0">
                                <a:solidFill>
                                  <a:schemeClr val="accent1"/>
                                </a:solidFill>
                                <a:latin typeface="Cambria Math" panose="02040503050406030204" pitchFamily="18" charset="0"/>
                                <a:ea typeface="Cambria Math" panose="02040503050406030204" pitchFamily="18" charset="0"/>
                              </a:rPr>
                            </m:ctrlPr>
                          </m:sSubPr>
                          <m:e>
                            <m:r>
                              <a:rPr lang="zh-CN" altLang="en-US" i="1" dirty="0">
                                <a:solidFill>
                                  <a:schemeClr val="accent1"/>
                                </a:solidFill>
                                <a:latin typeface="Cambria Math" panose="02040503050406030204" pitchFamily="18" charset="0"/>
                                <a:ea typeface="Cambria Math" panose="02040503050406030204" pitchFamily="18" charset="0"/>
                              </a:rPr>
                              <m:t>𝜏</m:t>
                            </m:r>
                          </m:e>
                          <m:sub>
                            <m:r>
                              <a:rPr lang="en-US" altLang="zh-CN" i="1" dirty="0">
                                <a:solidFill>
                                  <a:schemeClr val="accent1"/>
                                </a:solidFill>
                                <a:latin typeface="Cambria Math" panose="02040503050406030204" pitchFamily="18" charset="0"/>
                                <a:ea typeface="Cambria Math" panose="02040503050406030204" pitchFamily="18" charset="0"/>
                              </a:rPr>
                              <m:t>𝑠</m:t>
                            </m:r>
                          </m:sub>
                        </m:sSub>
                      </m:oMath>
                    </m:oMathPara>
                  </a14:m>
                  <a:endParaRPr lang="zh-CN" altLang="en-US" dirty="0">
                    <a:solidFill>
                      <a:schemeClr val="accent1"/>
                    </a:solidFill>
                  </a:endParaRPr>
                </a:p>
              </p:txBody>
            </p:sp>
          </mc:Choice>
          <mc:Fallback xmlns="">
            <p:sp>
              <p:nvSpPr>
                <p:cNvPr id="51" name="文本框 50">
                  <a:extLst>
                    <a:ext uri="{FF2B5EF4-FFF2-40B4-BE49-F238E27FC236}">
                      <a16:creationId xmlns:a16="http://schemas.microsoft.com/office/drawing/2014/main" id="{271792D5-7DB3-4ADD-A8C8-B8D33AB4F5BB}"/>
                    </a:ext>
                  </a:extLst>
                </p:cNvPr>
                <p:cNvSpPr txBox="1">
                  <a:spLocks noRot="1" noChangeAspect="1" noMove="1" noResize="1" noEditPoints="1" noAdjustHandles="1" noChangeArrowheads="1" noChangeShapeType="1" noTextEdit="1"/>
                </p:cNvSpPr>
                <p:nvPr/>
              </p:nvSpPr>
              <p:spPr>
                <a:xfrm>
                  <a:off x="3829430" y="4271560"/>
                  <a:ext cx="390363" cy="307777"/>
                </a:xfrm>
                <a:prstGeom prst="rect">
                  <a:avLst/>
                </a:prstGeom>
                <a:blipFill>
                  <a:blip r:embed="rId8"/>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2" name="文本框 51">
                  <a:extLst>
                    <a:ext uri="{FF2B5EF4-FFF2-40B4-BE49-F238E27FC236}">
                      <a16:creationId xmlns:a16="http://schemas.microsoft.com/office/drawing/2014/main" id="{EA8C2C40-0860-4EE9-B590-48ED8C0510A4}"/>
                    </a:ext>
                  </a:extLst>
                </p:cNvPr>
                <p:cNvSpPr txBox="1"/>
                <p:nvPr/>
              </p:nvSpPr>
              <p:spPr>
                <a:xfrm>
                  <a:off x="4723041" y="4271560"/>
                  <a:ext cx="404663" cy="32528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altLang="zh-CN" i="1" dirty="0" smtClean="0">
                                <a:solidFill>
                                  <a:schemeClr val="accent1"/>
                                </a:solidFill>
                                <a:latin typeface="Cambria Math" panose="02040503050406030204" pitchFamily="18" charset="0"/>
                                <a:ea typeface="Cambria Math" panose="02040503050406030204" pitchFamily="18" charset="0"/>
                              </a:rPr>
                            </m:ctrlPr>
                          </m:sSubPr>
                          <m:e>
                            <m:r>
                              <a:rPr lang="zh-CN" altLang="en-US" i="1" dirty="0">
                                <a:solidFill>
                                  <a:schemeClr val="accent1"/>
                                </a:solidFill>
                                <a:latin typeface="Cambria Math" panose="02040503050406030204" pitchFamily="18" charset="0"/>
                                <a:ea typeface="Cambria Math" panose="02040503050406030204" pitchFamily="18" charset="0"/>
                              </a:rPr>
                              <m:t>𝜏</m:t>
                            </m:r>
                          </m:e>
                          <m:sub>
                            <m:r>
                              <a:rPr lang="en-US" altLang="zh-CN" b="0" i="1" dirty="0" smtClean="0">
                                <a:solidFill>
                                  <a:schemeClr val="accent1"/>
                                </a:solidFill>
                                <a:latin typeface="Cambria Math" panose="02040503050406030204" pitchFamily="18" charset="0"/>
                                <a:ea typeface="Cambria Math" panose="02040503050406030204" pitchFamily="18" charset="0"/>
                              </a:rPr>
                              <m:t>𝑔</m:t>
                            </m:r>
                          </m:sub>
                        </m:sSub>
                      </m:oMath>
                    </m:oMathPara>
                  </a14:m>
                  <a:endParaRPr lang="zh-CN" altLang="en-US" dirty="0">
                    <a:solidFill>
                      <a:schemeClr val="accent1"/>
                    </a:solidFill>
                  </a:endParaRPr>
                </a:p>
              </p:txBody>
            </p:sp>
          </mc:Choice>
          <mc:Fallback xmlns="">
            <p:sp>
              <p:nvSpPr>
                <p:cNvPr id="52" name="文本框 51">
                  <a:extLst>
                    <a:ext uri="{FF2B5EF4-FFF2-40B4-BE49-F238E27FC236}">
                      <a16:creationId xmlns:a16="http://schemas.microsoft.com/office/drawing/2014/main" id="{EA8C2C40-0860-4EE9-B590-48ED8C0510A4}"/>
                    </a:ext>
                  </a:extLst>
                </p:cNvPr>
                <p:cNvSpPr txBox="1">
                  <a:spLocks noRot="1" noChangeAspect="1" noMove="1" noResize="1" noEditPoints="1" noAdjustHandles="1" noChangeArrowheads="1" noChangeShapeType="1" noTextEdit="1"/>
                </p:cNvSpPr>
                <p:nvPr/>
              </p:nvSpPr>
              <p:spPr>
                <a:xfrm>
                  <a:off x="4723041" y="4271560"/>
                  <a:ext cx="404663" cy="325282"/>
                </a:xfrm>
                <a:prstGeom prst="rect">
                  <a:avLst/>
                </a:prstGeom>
                <a:blipFill>
                  <a:blip r:embed="rId9"/>
                  <a:stretch>
                    <a:fillRect/>
                  </a:stretch>
                </a:blipFill>
              </p:spPr>
              <p:txBody>
                <a:bodyPr/>
                <a:lstStyle/>
                <a:p>
                  <a:r>
                    <a:rPr lang="zh-CN" altLang="en-US">
                      <a:noFill/>
                    </a:rPr>
                    <a:t> </a:t>
                  </a:r>
                </a:p>
              </p:txBody>
            </p:sp>
          </mc:Fallback>
        </mc:AlternateContent>
      </p:grpSp>
      <p:grpSp>
        <p:nvGrpSpPr>
          <p:cNvPr id="65" name="组合 64">
            <a:extLst>
              <a:ext uri="{FF2B5EF4-FFF2-40B4-BE49-F238E27FC236}">
                <a16:creationId xmlns:a16="http://schemas.microsoft.com/office/drawing/2014/main" id="{4371874D-98D6-42F7-8FC6-B9CF5E9A6398}"/>
              </a:ext>
            </a:extLst>
          </p:cNvPr>
          <p:cNvGrpSpPr/>
          <p:nvPr/>
        </p:nvGrpSpPr>
        <p:grpSpPr>
          <a:xfrm>
            <a:off x="3971453" y="3665008"/>
            <a:ext cx="2567935" cy="369528"/>
            <a:chOff x="3971453" y="3665008"/>
            <a:chExt cx="2567935" cy="369528"/>
          </a:xfrm>
        </p:grpSpPr>
        <p:sp>
          <p:nvSpPr>
            <p:cNvPr id="54" name="左大括号 53">
              <a:extLst>
                <a:ext uri="{FF2B5EF4-FFF2-40B4-BE49-F238E27FC236}">
                  <a16:creationId xmlns:a16="http://schemas.microsoft.com/office/drawing/2014/main" id="{9E07B387-D4E2-462A-A2F4-5996AE271E7C}"/>
                </a:ext>
              </a:extLst>
            </p:cNvPr>
            <p:cNvSpPr/>
            <p:nvPr/>
          </p:nvSpPr>
          <p:spPr>
            <a:xfrm rot="5400000">
              <a:off x="5208018" y="2703166"/>
              <a:ext cx="94805" cy="2567935"/>
            </a:xfrm>
            <a:prstGeom prst="leftBrace">
              <a:avLst>
                <a:gd name="adj1" fmla="val 8333"/>
                <a:gd name="adj2" fmla="val 5206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6" name="文本框 55">
              <a:extLst>
                <a:ext uri="{FF2B5EF4-FFF2-40B4-BE49-F238E27FC236}">
                  <a16:creationId xmlns:a16="http://schemas.microsoft.com/office/drawing/2014/main" id="{04EF7CF9-8078-4EB2-9EBA-025C763293DB}"/>
                </a:ext>
              </a:extLst>
            </p:cNvPr>
            <p:cNvSpPr txBox="1"/>
            <p:nvPr/>
          </p:nvSpPr>
          <p:spPr>
            <a:xfrm>
              <a:off x="4804817" y="3665008"/>
              <a:ext cx="901209" cy="307777"/>
            </a:xfrm>
            <a:prstGeom prst="rect">
              <a:avLst/>
            </a:prstGeom>
            <a:noFill/>
          </p:spPr>
          <p:txBody>
            <a:bodyPr wrap="none" rtlCol="0">
              <a:spAutoFit/>
            </a:bodyPr>
            <a:lstStyle/>
            <a:p>
              <a:r>
                <a:rPr lang="en-US" altLang="zh-CN" dirty="0">
                  <a:solidFill>
                    <a:schemeClr val="accent1"/>
                  </a:solidFill>
                  <a:latin typeface="Comfortaa" panose="02010600030101010101" charset="0"/>
                </a:rPr>
                <a:t>specific</a:t>
              </a:r>
              <a:endParaRPr lang="zh-CN" altLang="en-US" dirty="0">
                <a:solidFill>
                  <a:schemeClr val="accent1"/>
                </a:solidFill>
                <a:latin typeface="Comfortaa" panose="02010600030101010101" charset="0"/>
              </a:endParaRPr>
            </a:p>
          </p:txBody>
        </p:sp>
      </p:grpSp>
      <p:grpSp>
        <p:nvGrpSpPr>
          <p:cNvPr id="63" name="组合 62">
            <a:extLst>
              <a:ext uri="{FF2B5EF4-FFF2-40B4-BE49-F238E27FC236}">
                <a16:creationId xmlns:a16="http://schemas.microsoft.com/office/drawing/2014/main" id="{9D9C3CC2-8E98-4CF5-ABB6-7BF4E5D5E294}"/>
              </a:ext>
            </a:extLst>
          </p:cNvPr>
          <p:cNvGrpSpPr/>
          <p:nvPr/>
        </p:nvGrpSpPr>
        <p:grpSpPr>
          <a:xfrm>
            <a:off x="2435528" y="4579336"/>
            <a:ext cx="2508378" cy="311269"/>
            <a:chOff x="2435528" y="4579336"/>
            <a:chExt cx="2508378" cy="311269"/>
          </a:xfrm>
        </p:grpSpPr>
        <p:sp>
          <p:nvSpPr>
            <p:cNvPr id="58" name="左大括号 57">
              <a:extLst>
                <a:ext uri="{FF2B5EF4-FFF2-40B4-BE49-F238E27FC236}">
                  <a16:creationId xmlns:a16="http://schemas.microsoft.com/office/drawing/2014/main" id="{88E16C48-3E0C-4473-9FBA-9057C7A27F75}"/>
                </a:ext>
              </a:extLst>
            </p:cNvPr>
            <p:cNvSpPr/>
            <p:nvPr/>
          </p:nvSpPr>
          <p:spPr>
            <a:xfrm rot="16200000" flipV="1">
              <a:off x="3657263" y="3357601"/>
              <a:ext cx="64907" cy="2508378"/>
            </a:xfrm>
            <a:prstGeom prst="leftBrace">
              <a:avLst>
                <a:gd name="adj1" fmla="val 8333"/>
                <a:gd name="adj2" fmla="val 5206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9" name="文本框 58">
              <a:extLst>
                <a:ext uri="{FF2B5EF4-FFF2-40B4-BE49-F238E27FC236}">
                  <a16:creationId xmlns:a16="http://schemas.microsoft.com/office/drawing/2014/main" id="{2B9CD7FF-21E0-4198-9250-1F96F1D9088F}"/>
                </a:ext>
              </a:extLst>
            </p:cNvPr>
            <p:cNvSpPr txBox="1"/>
            <p:nvPr/>
          </p:nvSpPr>
          <p:spPr>
            <a:xfrm rot="10800000" flipV="1">
              <a:off x="3189126" y="4582828"/>
              <a:ext cx="889987" cy="307777"/>
            </a:xfrm>
            <a:prstGeom prst="rect">
              <a:avLst/>
            </a:prstGeom>
            <a:noFill/>
          </p:spPr>
          <p:txBody>
            <a:bodyPr wrap="none" rtlCol="0">
              <a:spAutoFit/>
            </a:bodyPr>
            <a:lstStyle/>
            <a:p>
              <a:r>
                <a:rPr lang="en-US" altLang="zh-CN" dirty="0">
                  <a:solidFill>
                    <a:schemeClr val="accent1"/>
                  </a:solidFill>
                  <a:latin typeface="Comfortaa" panose="02010600030101010101" charset="0"/>
                </a:rPr>
                <a:t>generic</a:t>
              </a:r>
              <a:endParaRPr lang="zh-CN" altLang="en-US" dirty="0">
                <a:solidFill>
                  <a:schemeClr val="accent1"/>
                </a:solidFill>
                <a:latin typeface="Comfortaa" panose="02010600030101010101" charset="0"/>
              </a:endParaRPr>
            </a:p>
          </p:txBody>
        </p:sp>
      </p:grpSp>
      <p:pic>
        <p:nvPicPr>
          <p:cNvPr id="27" name="Picture 2">
            <a:extLst>
              <a:ext uri="{FF2B5EF4-FFF2-40B4-BE49-F238E27FC236}">
                <a16:creationId xmlns:a16="http://schemas.microsoft.com/office/drawing/2014/main" id="{37B6A118-D56C-47B1-A52A-4E91DC35522A}"/>
              </a:ext>
            </a:extLst>
          </p:cNvPr>
          <p:cNvPicPr>
            <a:picLocks noChangeAspect="1" noChangeArrowheads="1" noCrop="1"/>
          </p:cNvPicPr>
          <p:nvPr/>
        </p:nvPicPr>
        <p:blipFill>
          <a:blip r:embed="rId10">
            <a:extLst>
              <a:ext uri="{28A0092B-C50C-407E-A947-70E740481C1C}">
                <a14:useLocalDpi xmlns:a14="http://schemas.microsoft.com/office/drawing/2010/main" val="0"/>
              </a:ext>
            </a:extLst>
          </a:blip>
          <a:srcRect/>
          <a:stretch>
            <a:fillRect/>
          </a:stretch>
        </p:blipFill>
        <p:spPr bwMode="auto">
          <a:xfrm>
            <a:off x="7921239" y="4529504"/>
            <a:ext cx="1213430" cy="613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446294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left)">
                                      <p:cBhvr>
                                        <p:cTn id="7" dur="500"/>
                                        <p:tgtEl>
                                          <p:spTgt spid="6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wipe(left)">
                                      <p:cBhvr>
                                        <p:cTn id="12" dur="500"/>
                                        <p:tgtEl>
                                          <p:spTgt spid="6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wipe(right)">
                                      <p:cBhvr>
                                        <p:cTn id="17"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15" name="Google Shape;595;p40">
            <a:extLst>
              <a:ext uri="{FF2B5EF4-FFF2-40B4-BE49-F238E27FC236}">
                <a16:creationId xmlns:a16="http://schemas.microsoft.com/office/drawing/2014/main" id="{C41F95CF-AB1B-422A-9872-68A470999084}"/>
              </a:ext>
            </a:extLst>
          </p:cNvPr>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Class Activation Map</a:t>
            </a:r>
            <a:endParaRPr dirty="0"/>
          </a:p>
        </p:txBody>
      </p:sp>
      <p:pic>
        <p:nvPicPr>
          <p:cNvPr id="2050" name="Picture 2">
            <a:extLst>
              <a:ext uri="{FF2B5EF4-FFF2-40B4-BE49-F238E27FC236}">
                <a16:creationId xmlns:a16="http://schemas.microsoft.com/office/drawing/2014/main" id="{7B0FA077-40D2-4475-905B-AE68C65F51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654" y="1070143"/>
            <a:ext cx="2351762" cy="3245191"/>
          </a:xfrm>
          <a:prstGeom prst="rect">
            <a:avLst/>
          </a:prstGeom>
          <a:noFill/>
          <a:extLst>
            <a:ext uri="{909E8E84-426E-40DD-AFC4-6F175D3DCCD1}">
              <a14:hiddenFill xmlns:a14="http://schemas.microsoft.com/office/drawing/2010/main">
                <a:solidFill>
                  <a:srgbClr val="FFFFFF"/>
                </a:solidFill>
              </a14:hiddenFill>
            </a:ext>
          </a:extLst>
        </p:spPr>
      </p:pic>
      <p:grpSp>
        <p:nvGrpSpPr>
          <p:cNvPr id="34" name="组合 33">
            <a:extLst>
              <a:ext uri="{FF2B5EF4-FFF2-40B4-BE49-F238E27FC236}">
                <a16:creationId xmlns:a16="http://schemas.microsoft.com/office/drawing/2014/main" id="{1C287CF4-4AB9-4234-96F7-6198B4979CD4}"/>
              </a:ext>
            </a:extLst>
          </p:cNvPr>
          <p:cNvGrpSpPr/>
          <p:nvPr/>
        </p:nvGrpSpPr>
        <p:grpSpPr>
          <a:xfrm>
            <a:off x="3375083" y="1483522"/>
            <a:ext cx="1921564" cy="338405"/>
            <a:chOff x="3375083" y="1483522"/>
            <a:chExt cx="1921564" cy="338405"/>
          </a:xfrm>
        </p:grpSpPr>
        <p:sp>
          <p:nvSpPr>
            <p:cNvPr id="19" name="文本框 18">
              <a:extLst>
                <a:ext uri="{FF2B5EF4-FFF2-40B4-BE49-F238E27FC236}">
                  <a16:creationId xmlns:a16="http://schemas.microsoft.com/office/drawing/2014/main" id="{BE7A6B46-A38E-4DDE-B403-93D99639A90E}"/>
                </a:ext>
              </a:extLst>
            </p:cNvPr>
            <p:cNvSpPr txBox="1"/>
            <p:nvPr/>
          </p:nvSpPr>
          <p:spPr>
            <a:xfrm>
              <a:off x="3847353" y="1483522"/>
              <a:ext cx="1449294" cy="307777"/>
            </a:xfrm>
            <a:prstGeom prst="rect">
              <a:avLst/>
            </a:prstGeom>
            <a:noFill/>
          </p:spPr>
          <p:txBody>
            <a:bodyPr wrap="square" rtlCol="0">
              <a:spAutoFit/>
            </a:bodyPr>
            <a:lstStyle/>
            <a:p>
              <a:pPr algn="just"/>
              <a:r>
                <a:rPr lang="zh-CN" altLang="en-US" dirty="0">
                  <a:solidFill>
                    <a:schemeClr val="accent6"/>
                  </a:solidFill>
                  <a:latin typeface="Comfortaa" panose="02010600030101010101" charset="0"/>
                </a:rPr>
                <a:t>背景</a:t>
              </a:r>
              <a:r>
                <a:rPr lang="en-US" altLang="zh-CN" dirty="0">
                  <a:solidFill>
                    <a:schemeClr val="accent6"/>
                  </a:solidFill>
                  <a:latin typeface="Comfortaa" panose="02010600030101010101" charset="0"/>
                </a:rPr>
                <a:t>(generic)</a:t>
              </a:r>
            </a:p>
          </p:txBody>
        </p:sp>
        <p:cxnSp>
          <p:nvCxnSpPr>
            <p:cNvPr id="5" name="直接连接符 4">
              <a:extLst>
                <a:ext uri="{FF2B5EF4-FFF2-40B4-BE49-F238E27FC236}">
                  <a16:creationId xmlns:a16="http://schemas.microsoft.com/office/drawing/2014/main" id="{91C7DFA6-AA7F-4EED-8C78-0AB123BCF9D0}"/>
                </a:ext>
              </a:extLst>
            </p:cNvPr>
            <p:cNvCxnSpPr>
              <a:cxnSpLocks/>
              <a:stCxn id="19" idx="1"/>
            </p:cNvCxnSpPr>
            <p:nvPr/>
          </p:nvCxnSpPr>
          <p:spPr>
            <a:xfrm flipH="1">
              <a:off x="3375083" y="1637411"/>
              <a:ext cx="472270" cy="184516"/>
            </a:xfrm>
            <a:prstGeom prst="line">
              <a:avLst/>
            </a:prstGeom>
          </p:spPr>
          <p:style>
            <a:lnRef idx="1">
              <a:schemeClr val="accent6"/>
            </a:lnRef>
            <a:fillRef idx="0">
              <a:schemeClr val="accent6"/>
            </a:fillRef>
            <a:effectRef idx="0">
              <a:schemeClr val="accent6"/>
            </a:effectRef>
            <a:fontRef idx="minor">
              <a:schemeClr val="tx1"/>
            </a:fontRef>
          </p:style>
        </p:cxnSp>
      </p:grpSp>
      <p:grpSp>
        <p:nvGrpSpPr>
          <p:cNvPr id="35" name="组合 34">
            <a:extLst>
              <a:ext uri="{FF2B5EF4-FFF2-40B4-BE49-F238E27FC236}">
                <a16:creationId xmlns:a16="http://schemas.microsoft.com/office/drawing/2014/main" id="{BCD45CA6-A0CF-4EC2-8505-ACA4D8838D17}"/>
              </a:ext>
            </a:extLst>
          </p:cNvPr>
          <p:cNvGrpSpPr/>
          <p:nvPr/>
        </p:nvGrpSpPr>
        <p:grpSpPr>
          <a:xfrm>
            <a:off x="2371411" y="1791299"/>
            <a:ext cx="3074795" cy="1389684"/>
            <a:chOff x="2371411" y="1791299"/>
            <a:chExt cx="3074795" cy="1389684"/>
          </a:xfrm>
        </p:grpSpPr>
        <p:sp>
          <p:nvSpPr>
            <p:cNvPr id="3" name="文本框 2">
              <a:extLst>
                <a:ext uri="{FF2B5EF4-FFF2-40B4-BE49-F238E27FC236}">
                  <a16:creationId xmlns:a16="http://schemas.microsoft.com/office/drawing/2014/main" id="{934B24BB-8C41-46D5-BCE7-C53ECF414512}"/>
                </a:ext>
              </a:extLst>
            </p:cNvPr>
            <p:cNvSpPr txBox="1"/>
            <p:nvPr/>
          </p:nvSpPr>
          <p:spPr>
            <a:xfrm>
              <a:off x="3697793" y="2873206"/>
              <a:ext cx="1748413" cy="307777"/>
            </a:xfrm>
            <a:prstGeom prst="rect">
              <a:avLst/>
            </a:prstGeom>
            <a:noFill/>
          </p:spPr>
          <p:txBody>
            <a:bodyPr wrap="square" rtlCol="0">
              <a:spAutoFit/>
            </a:bodyPr>
            <a:lstStyle/>
            <a:p>
              <a:pPr algn="just"/>
              <a:r>
                <a:rPr lang="zh-CN" altLang="en-US" dirty="0">
                  <a:solidFill>
                    <a:srgbClr val="FFC715"/>
                  </a:solidFill>
                  <a:latin typeface="Comfortaa" panose="02010600030101010101" charset="0"/>
                </a:rPr>
                <a:t>麻辣鸡</a:t>
              </a:r>
              <a:r>
                <a:rPr lang="en-US" altLang="zh-CN" dirty="0">
                  <a:solidFill>
                    <a:srgbClr val="FFC715"/>
                  </a:solidFill>
                  <a:latin typeface="Comfortaa" panose="02010600030101010101" charset="0"/>
                </a:rPr>
                <a:t>(specific)</a:t>
              </a:r>
            </a:p>
          </p:txBody>
        </p:sp>
        <p:cxnSp>
          <p:nvCxnSpPr>
            <p:cNvPr id="8" name="直接连接符 7">
              <a:extLst>
                <a:ext uri="{FF2B5EF4-FFF2-40B4-BE49-F238E27FC236}">
                  <a16:creationId xmlns:a16="http://schemas.microsoft.com/office/drawing/2014/main" id="{CE7C6551-58A9-406B-9C1E-257880E601C1}"/>
                </a:ext>
              </a:extLst>
            </p:cNvPr>
            <p:cNvCxnSpPr>
              <a:cxnSpLocks/>
              <a:stCxn id="3" idx="1"/>
            </p:cNvCxnSpPr>
            <p:nvPr/>
          </p:nvCxnSpPr>
          <p:spPr>
            <a:xfrm flipH="1" flipV="1">
              <a:off x="2371411" y="1791299"/>
              <a:ext cx="1326382" cy="1235796"/>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0" name="图片 9">
            <a:extLst>
              <a:ext uri="{FF2B5EF4-FFF2-40B4-BE49-F238E27FC236}">
                <a16:creationId xmlns:a16="http://schemas.microsoft.com/office/drawing/2014/main" id="{3C0BB365-5004-418C-BC5A-1B6AB704C271}"/>
              </a:ext>
            </a:extLst>
          </p:cNvPr>
          <p:cNvPicPr>
            <a:picLocks noChangeAspect="1"/>
          </p:cNvPicPr>
          <p:nvPr/>
        </p:nvPicPr>
        <p:blipFill>
          <a:blip r:embed="rId4"/>
          <a:stretch>
            <a:fillRect/>
          </a:stretch>
        </p:blipFill>
        <p:spPr>
          <a:xfrm>
            <a:off x="5755035" y="1070143"/>
            <a:ext cx="2107627" cy="1561205"/>
          </a:xfrm>
          <a:prstGeom prst="rect">
            <a:avLst/>
          </a:prstGeom>
        </p:spPr>
      </p:pic>
      <p:pic>
        <p:nvPicPr>
          <p:cNvPr id="11" name="图片 10">
            <a:extLst>
              <a:ext uri="{FF2B5EF4-FFF2-40B4-BE49-F238E27FC236}">
                <a16:creationId xmlns:a16="http://schemas.microsoft.com/office/drawing/2014/main" id="{813DFC95-043B-423C-891B-E5423BAD35DF}"/>
              </a:ext>
            </a:extLst>
          </p:cNvPr>
          <p:cNvPicPr>
            <a:picLocks noChangeAspect="1"/>
          </p:cNvPicPr>
          <p:nvPr/>
        </p:nvPicPr>
        <p:blipFill>
          <a:blip r:embed="rId5"/>
          <a:stretch>
            <a:fillRect/>
          </a:stretch>
        </p:blipFill>
        <p:spPr>
          <a:xfrm>
            <a:off x="5755036" y="2755344"/>
            <a:ext cx="2107626" cy="1565472"/>
          </a:xfrm>
          <a:prstGeom prst="rect">
            <a:avLst/>
          </a:prstGeom>
        </p:spPr>
      </p:pic>
      <p:grpSp>
        <p:nvGrpSpPr>
          <p:cNvPr id="36" name="组合 35">
            <a:extLst>
              <a:ext uri="{FF2B5EF4-FFF2-40B4-BE49-F238E27FC236}">
                <a16:creationId xmlns:a16="http://schemas.microsoft.com/office/drawing/2014/main" id="{D8F81DA4-4452-4733-9B6C-FFB0C4884F40}"/>
              </a:ext>
            </a:extLst>
          </p:cNvPr>
          <p:cNvGrpSpPr/>
          <p:nvPr/>
        </p:nvGrpSpPr>
        <p:grpSpPr>
          <a:xfrm>
            <a:off x="3578313" y="1850746"/>
            <a:ext cx="2176722" cy="715286"/>
            <a:chOff x="3578313" y="1850746"/>
            <a:chExt cx="2176722" cy="715286"/>
          </a:xfrm>
        </p:grpSpPr>
        <p:sp>
          <p:nvSpPr>
            <p:cNvPr id="37" name="文本框 36">
              <a:extLst>
                <a:ext uri="{FF2B5EF4-FFF2-40B4-BE49-F238E27FC236}">
                  <a16:creationId xmlns:a16="http://schemas.microsoft.com/office/drawing/2014/main" id="{A89C3035-78EB-4636-B9BE-A8B05FEB372D}"/>
                </a:ext>
              </a:extLst>
            </p:cNvPr>
            <p:cNvSpPr txBox="1"/>
            <p:nvPr/>
          </p:nvSpPr>
          <p:spPr>
            <a:xfrm>
              <a:off x="3578313" y="2042812"/>
              <a:ext cx="1921906" cy="523220"/>
            </a:xfrm>
            <a:prstGeom prst="rect">
              <a:avLst/>
            </a:prstGeom>
            <a:noFill/>
          </p:spPr>
          <p:txBody>
            <a:bodyPr wrap="square" rtlCol="0">
              <a:spAutoFit/>
            </a:bodyPr>
            <a:lstStyle/>
            <a:p>
              <a:pPr algn="just"/>
              <a:r>
                <a:rPr lang="zh-CN" altLang="en-US" dirty="0">
                  <a:solidFill>
                    <a:schemeClr val="accent6"/>
                  </a:solidFill>
                  <a:latin typeface="Comfortaa" panose="02010600030101010101" charset="0"/>
                </a:rPr>
                <a:t>各类别</a:t>
              </a:r>
              <a:r>
                <a:rPr lang="en-US" altLang="zh-CN" dirty="0">
                  <a:solidFill>
                    <a:schemeClr val="accent6"/>
                  </a:solidFill>
                  <a:latin typeface="Comfortaa" panose="02010600030101010101" charset="0"/>
                </a:rPr>
                <a:t>generic</a:t>
              </a:r>
              <a:r>
                <a:rPr lang="zh-CN" altLang="en-US" dirty="0">
                  <a:solidFill>
                    <a:schemeClr val="accent6"/>
                  </a:solidFill>
                  <a:latin typeface="Comfortaa" panose="02010600030101010101" charset="0"/>
                </a:rPr>
                <a:t>特征散点图</a:t>
              </a:r>
              <a:endParaRPr lang="en-US" altLang="zh-CN" dirty="0">
                <a:solidFill>
                  <a:schemeClr val="accent6"/>
                </a:solidFill>
                <a:latin typeface="Comfortaa" panose="02010600030101010101" charset="0"/>
              </a:endParaRPr>
            </a:p>
          </p:txBody>
        </p:sp>
        <p:cxnSp>
          <p:nvCxnSpPr>
            <p:cNvPr id="38" name="直接连接符 37">
              <a:extLst>
                <a:ext uri="{FF2B5EF4-FFF2-40B4-BE49-F238E27FC236}">
                  <a16:creationId xmlns:a16="http://schemas.microsoft.com/office/drawing/2014/main" id="{CB26D60B-CEAA-4E54-ABF7-017301858FCB}"/>
                </a:ext>
              </a:extLst>
            </p:cNvPr>
            <p:cNvCxnSpPr>
              <a:cxnSpLocks/>
              <a:stCxn id="10" idx="1"/>
              <a:endCxn id="37" idx="3"/>
            </p:cNvCxnSpPr>
            <p:nvPr/>
          </p:nvCxnSpPr>
          <p:spPr>
            <a:xfrm flipH="1">
              <a:off x="5500219" y="1850746"/>
              <a:ext cx="254816" cy="453676"/>
            </a:xfrm>
            <a:prstGeom prst="line">
              <a:avLst/>
            </a:prstGeom>
          </p:spPr>
          <p:style>
            <a:lnRef idx="1">
              <a:schemeClr val="accent6"/>
            </a:lnRef>
            <a:fillRef idx="0">
              <a:schemeClr val="accent6"/>
            </a:fillRef>
            <a:effectRef idx="0">
              <a:schemeClr val="accent6"/>
            </a:effectRef>
            <a:fontRef idx="minor">
              <a:schemeClr val="tx1"/>
            </a:fontRef>
          </p:style>
        </p:cxnSp>
      </p:grpSp>
      <p:grpSp>
        <p:nvGrpSpPr>
          <p:cNvPr id="39" name="组合 38">
            <a:extLst>
              <a:ext uri="{FF2B5EF4-FFF2-40B4-BE49-F238E27FC236}">
                <a16:creationId xmlns:a16="http://schemas.microsoft.com/office/drawing/2014/main" id="{A4BF876F-DB6F-457C-ABC4-0AF8D5A95E59}"/>
              </a:ext>
            </a:extLst>
          </p:cNvPr>
          <p:cNvGrpSpPr/>
          <p:nvPr/>
        </p:nvGrpSpPr>
        <p:grpSpPr>
          <a:xfrm>
            <a:off x="3605319" y="3409604"/>
            <a:ext cx="2149717" cy="523220"/>
            <a:chOff x="3605319" y="3409604"/>
            <a:chExt cx="2149717" cy="523220"/>
          </a:xfrm>
        </p:grpSpPr>
        <p:sp>
          <p:nvSpPr>
            <p:cNvPr id="30" name="文本框 29">
              <a:extLst>
                <a:ext uri="{FF2B5EF4-FFF2-40B4-BE49-F238E27FC236}">
                  <a16:creationId xmlns:a16="http://schemas.microsoft.com/office/drawing/2014/main" id="{3A0FF178-8734-444D-ACCD-C593A0BC0368}"/>
                </a:ext>
              </a:extLst>
            </p:cNvPr>
            <p:cNvSpPr txBox="1"/>
            <p:nvPr/>
          </p:nvSpPr>
          <p:spPr>
            <a:xfrm>
              <a:off x="3605319" y="3409604"/>
              <a:ext cx="1867893" cy="523220"/>
            </a:xfrm>
            <a:prstGeom prst="rect">
              <a:avLst/>
            </a:prstGeom>
            <a:noFill/>
          </p:spPr>
          <p:txBody>
            <a:bodyPr wrap="square" rtlCol="0">
              <a:spAutoFit/>
            </a:bodyPr>
            <a:lstStyle/>
            <a:p>
              <a:pPr algn="just"/>
              <a:r>
                <a:rPr lang="zh-CN" altLang="en-US" dirty="0">
                  <a:solidFill>
                    <a:srgbClr val="FFC715"/>
                  </a:solidFill>
                  <a:latin typeface="Comfortaa" panose="02010600030101010101" charset="0"/>
                </a:rPr>
                <a:t>各类别</a:t>
              </a:r>
              <a:r>
                <a:rPr lang="en-US" altLang="zh-CN" dirty="0">
                  <a:solidFill>
                    <a:srgbClr val="FFC715"/>
                  </a:solidFill>
                  <a:latin typeface="Comfortaa" panose="02010600030101010101" charset="0"/>
                </a:rPr>
                <a:t>specific</a:t>
              </a:r>
              <a:r>
                <a:rPr lang="zh-CN" altLang="en-US" dirty="0">
                  <a:solidFill>
                    <a:srgbClr val="FFC715"/>
                  </a:solidFill>
                  <a:latin typeface="Comfortaa" panose="02010600030101010101" charset="0"/>
                </a:rPr>
                <a:t>特征散点图</a:t>
              </a:r>
              <a:endParaRPr lang="en-US" altLang="zh-CN" dirty="0">
                <a:solidFill>
                  <a:srgbClr val="FFC715"/>
                </a:solidFill>
                <a:latin typeface="Comfortaa" panose="02010600030101010101" charset="0"/>
              </a:endParaRPr>
            </a:p>
          </p:txBody>
        </p:sp>
        <p:cxnSp>
          <p:nvCxnSpPr>
            <p:cNvPr id="55" name="直接连接符 54">
              <a:extLst>
                <a:ext uri="{FF2B5EF4-FFF2-40B4-BE49-F238E27FC236}">
                  <a16:creationId xmlns:a16="http://schemas.microsoft.com/office/drawing/2014/main" id="{3D27FAAB-02F7-4995-B619-DD44D14B7F73}"/>
                </a:ext>
              </a:extLst>
            </p:cNvPr>
            <p:cNvCxnSpPr>
              <a:cxnSpLocks/>
              <a:stCxn id="11" idx="1"/>
              <a:endCxn id="30" idx="3"/>
            </p:cNvCxnSpPr>
            <p:nvPr/>
          </p:nvCxnSpPr>
          <p:spPr>
            <a:xfrm flipH="1">
              <a:off x="5473212" y="3538080"/>
              <a:ext cx="281824" cy="133134"/>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40" name="图片 39">
            <a:extLst>
              <a:ext uri="{FF2B5EF4-FFF2-40B4-BE49-F238E27FC236}">
                <a16:creationId xmlns:a16="http://schemas.microsoft.com/office/drawing/2014/main" id="{D7DACAF9-4E04-42A3-BB30-50CDAACC8CC9}"/>
              </a:ext>
            </a:extLst>
          </p:cNvPr>
          <p:cNvPicPr>
            <a:picLocks noChangeAspect="1"/>
          </p:cNvPicPr>
          <p:nvPr/>
        </p:nvPicPr>
        <p:blipFill>
          <a:blip r:embed="rId6"/>
          <a:stretch>
            <a:fillRect/>
          </a:stretch>
        </p:blipFill>
        <p:spPr>
          <a:xfrm>
            <a:off x="-998973" y="1188593"/>
            <a:ext cx="519098" cy="2890557"/>
          </a:xfrm>
          <a:prstGeom prst="rect">
            <a:avLst/>
          </a:prstGeom>
        </p:spPr>
      </p:pic>
      <p:pic>
        <p:nvPicPr>
          <p:cNvPr id="41" name="图片 40">
            <a:extLst>
              <a:ext uri="{FF2B5EF4-FFF2-40B4-BE49-F238E27FC236}">
                <a16:creationId xmlns:a16="http://schemas.microsoft.com/office/drawing/2014/main" id="{B79C4766-F326-4835-B3BC-D38D6705BAA3}"/>
              </a:ext>
            </a:extLst>
          </p:cNvPr>
          <p:cNvPicPr>
            <a:picLocks noChangeAspect="1"/>
          </p:cNvPicPr>
          <p:nvPr/>
        </p:nvPicPr>
        <p:blipFill>
          <a:blip r:embed="rId7"/>
          <a:stretch>
            <a:fillRect/>
          </a:stretch>
        </p:blipFill>
        <p:spPr>
          <a:xfrm>
            <a:off x="1883670" y="-1252784"/>
            <a:ext cx="2775621" cy="1020918"/>
          </a:xfrm>
          <a:prstGeom prst="rect">
            <a:avLst/>
          </a:prstGeom>
        </p:spPr>
      </p:pic>
      <p:pic>
        <p:nvPicPr>
          <p:cNvPr id="42" name="图片 41">
            <a:extLst>
              <a:ext uri="{FF2B5EF4-FFF2-40B4-BE49-F238E27FC236}">
                <a16:creationId xmlns:a16="http://schemas.microsoft.com/office/drawing/2014/main" id="{1F799A1C-A270-4667-9288-268DA7D8FE7D}"/>
              </a:ext>
            </a:extLst>
          </p:cNvPr>
          <p:cNvPicPr>
            <a:picLocks noChangeAspect="1"/>
          </p:cNvPicPr>
          <p:nvPr/>
        </p:nvPicPr>
        <p:blipFill>
          <a:blip r:embed="rId8">
            <a:alphaModFix/>
          </a:blip>
          <a:stretch>
            <a:fillRect/>
          </a:stretch>
        </p:blipFill>
        <p:spPr>
          <a:xfrm>
            <a:off x="1883670" y="5388150"/>
            <a:ext cx="6066557" cy="1804439"/>
          </a:xfrm>
          <a:prstGeom prst="rect">
            <a:avLst/>
          </a:prstGeom>
        </p:spPr>
      </p:pic>
      <p:pic>
        <p:nvPicPr>
          <p:cNvPr id="43" name="图片 42">
            <a:extLst>
              <a:ext uri="{FF2B5EF4-FFF2-40B4-BE49-F238E27FC236}">
                <a16:creationId xmlns:a16="http://schemas.microsoft.com/office/drawing/2014/main" id="{877BFB38-4FBA-462F-9C61-0F017F788B7E}"/>
              </a:ext>
            </a:extLst>
          </p:cNvPr>
          <p:cNvPicPr>
            <a:picLocks noChangeAspect="1"/>
          </p:cNvPicPr>
          <p:nvPr/>
        </p:nvPicPr>
        <p:blipFill>
          <a:blip r:embed="rId9">
            <a:alphaModFix/>
          </a:blip>
          <a:stretch>
            <a:fillRect/>
          </a:stretch>
        </p:blipFill>
        <p:spPr>
          <a:xfrm>
            <a:off x="4886316" y="-1252784"/>
            <a:ext cx="1515425" cy="1020918"/>
          </a:xfrm>
          <a:prstGeom prst="rect">
            <a:avLst/>
          </a:prstGeom>
        </p:spPr>
      </p:pic>
      <p:pic>
        <p:nvPicPr>
          <p:cNvPr id="45" name="图片 44">
            <a:extLst>
              <a:ext uri="{FF2B5EF4-FFF2-40B4-BE49-F238E27FC236}">
                <a16:creationId xmlns:a16="http://schemas.microsoft.com/office/drawing/2014/main" id="{5C4FEABC-FA9A-48DF-B99E-C70A804415A4}"/>
              </a:ext>
            </a:extLst>
          </p:cNvPr>
          <p:cNvPicPr>
            <a:picLocks noChangeAspect="1"/>
          </p:cNvPicPr>
          <p:nvPr/>
        </p:nvPicPr>
        <p:blipFill>
          <a:blip r:embed="rId10">
            <a:alphaModFix/>
          </a:blip>
          <a:stretch>
            <a:fillRect/>
          </a:stretch>
        </p:blipFill>
        <p:spPr>
          <a:xfrm>
            <a:off x="6577042" y="-1252785"/>
            <a:ext cx="1368584" cy="1020919"/>
          </a:xfrm>
          <a:prstGeom prst="rect">
            <a:avLst/>
          </a:prstGeom>
        </p:spPr>
      </p:pic>
      <p:pic>
        <p:nvPicPr>
          <p:cNvPr id="25" name="Picture 2">
            <a:extLst>
              <a:ext uri="{FF2B5EF4-FFF2-40B4-BE49-F238E27FC236}">
                <a16:creationId xmlns:a16="http://schemas.microsoft.com/office/drawing/2014/main" id="{4A3FD0F5-5DF9-4DEE-82F7-C1406B0443CE}"/>
              </a:ext>
            </a:extLst>
          </p:cNvPr>
          <p:cNvPicPr>
            <a:picLocks noChangeAspect="1" noChangeArrowheads="1" noCrop="1"/>
          </p:cNvPicPr>
          <p:nvPr/>
        </p:nvPicPr>
        <p:blipFill>
          <a:blip r:embed="rId11">
            <a:extLst>
              <a:ext uri="{28A0092B-C50C-407E-A947-70E740481C1C}">
                <a14:useLocalDpi xmlns:a14="http://schemas.microsoft.com/office/drawing/2010/main" val="0"/>
              </a:ext>
            </a:extLst>
          </a:blip>
          <a:srcRect/>
          <a:stretch>
            <a:fillRect/>
          </a:stretch>
        </p:blipFill>
        <p:spPr bwMode="auto">
          <a:xfrm>
            <a:off x="7930570" y="4529504"/>
            <a:ext cx="1213430" cy="613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874435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wipe(left)">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wipe(right)">
                                      <p:cBhvr>
                                        <p:cTn id="17" dur="500"/>
                                        <p:tgtEl>
                                          <p:spTgt spid="3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wipe(right)">
                                      <p:cBhvr>
                                        <p:cTn id="22"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15" name="Google Shape;595;p40">
            <a:extLst>
              <a:ext uri="{FF2B5EF4-FFF2-40B4-BE49-F238E27FC236}">
                <a16:creationId xmlns:a16="http://schemas.microsoft.com/office/drawing/2014/main" id="{8DE1B4AF-92AD-4FD7-8CAD-6DA6F1501897}"/>
              </a:ext>
            </a:extLst>
          </p:cNvPr>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Algorithm Process</a:t>
            </a:r>
            <a:endParaRPr dirty="0"/>
          </a:p>
        </p:txBody>
      </p:sp>
      <p:pic>
        <p:nvPicPr>
          <p:cNvPr id="6" name="图片 5">
            <a:extLst>
              <a:ext uri="{FF2B5EF4-FFF2-40B4-BE49-F238E27FC236}">
                <a16:creationId xmlns:a16="http://schemas.microsoft.com/office/drawing/2014/main" id="{A2B3ED11-6196-47E4-8411-C804D28CE6C2}"/>
              </a:ext>
            </a:extLst>
          </p:cNvPr>
          <p:cNvPicPr>
            <a:picLocks noChangeAspect="1"/>
          </p:cNvPicPr>
          <p:nvPr/>
        </p:nvPicPr>
        <p:blipFill>
          <a:blip r:embed="rId3"/>
          <a:stretch>
            <a:fillRect/>
          </a:stretch>
        </p:blipFill>
        <p:spPr>
          <a:xfrm>
            <a:off x="1173470" y="1188593"/>
            <a:ext cx="519098" cy="2890557"/>
          </a:xfrm>
          <a:prstGeom prst="rect">
            <a:avLst/>
          </a:prstGeom>
        </p:spPr>
      </p:pic>
      <p:pic>
        <p:nvPicPr>
          <p:cNvPr id="7" name="图片 6">
            <a:extLst>
              <a:ext uri="{FF2B5EF4-FFF2-40B4-BE49-F238E27FC236}">
                <a16:creationId xmlns:a16="http://schemas.microsoft.com/office/drawing/2014/main" id="{1E1737D0-8682-40C7-A134-27FADE57B774}"/>
              </a:ext>
            </a:extLst>
          </p:cNvPr>
          <p:cNvPicPr>
            <a:picLocks noChangeAspect="1"/>
          </p:cNvPicPr>
          <p:nvPr/>
        </p:nvPicPr>
        <p:blipFill>
          <a:blip r:embed="rId4"/>
          <a:stretch>
            <a:fillRect/>
          </a:stretch>
        </p:blipFill>
        <p:spPr>
          <a:xfrm>
            <a:off x="1883670" y="1188593"/>
            <a:ext cx="2775621" cy="1020918"/>
          </a:xfrm>
          <a:prstGeom prst="rect">
            <a:avLst/>
          </a:prstGeom>
        </p:spPr>
      </p:pic>
      <p:pic>
        <p:nvPicPr>
          <p:cNvPr id="9" name="图片 8">
            <a:extLst>
              <a:ext uri="{FF2B5EF4-FFF2-40B4-BE49-F238E27FC236}">
                <a16:creationId xmlns:a16="http://schemas.microsoft.com/office/drawing/2014/main" id="{32E76717-49A7-414C-BDDE-4C9B8648FDE1}"/>
              </a:ext>
            </a:extLst>
          </p:cNvPr>
          <p:cNvPicPr>
            <a:picLocks noChangeAspect="1"/>
          </p:cNvPicPr>
          <p:nvPr/>
        </p:nvPicPr>
        <p:blipFill>
          <a:blip r:embed="rId5">
            <a:alphaModFix amt="25000"/>
          </a:blip>
          <a:stretch>
            <a:fillRect/>
          </a:stretch>
        </p:blipFill>
        <p:spPr>
          <a:xfrm>
            <a:off x="1883670" y="2274711"/>
            <a:ext cx="6066557" cy="1804439"/>
          </a:xfrm>
          <a:prstGeom prst="rect">
            <a:avLst/>
          </a:prstGeom>
        </p:spPr>
      </p:pic>
      <p:pic>
        <p:nvPicPr>
          <p:cNvPr id="10" name="图片 9">
            <a:extLst>
              <a:ext uri="{FF2B5EF4-FFF2-40B4-BE49-F238E27FC236}">
                <a16:creationId xmlns:a16="http://schemas.microsoft.com/office/drawing/2014/main" id="{C3A51F21-39B5-4BD8-8592-11132C52C327}"/>
              </a:ext>
            </a:extLst>
          </p:cNvPr>
          <p:cNvPicPr>
            <a:picLocks noChangeAspect="1"/>
          </p:cNvPicPr>
          <p:nvPr/>
        </p:nvPicPr>
        <p:blipFill>
          <a:blip r:embed="rId6">
            <a:alphaModFix amt="25000"/>
          </a:blip>
          <a:stretch>
            <a:fillRect/>
          </a:stretch>
        </p:blipFill>
        <p:spPr>
          <a:xfrm>
            <a:off x="4886316" y="1188593"/>
            <a:ext cx="1515425" cy="1020918"/>
          </a:xfrm>
          <a:prstGeom prst="rect">
            <a:avLst/>
          </a:prstGeom>
        </p:spPr>
      </p:pic>
      <p:pic>
        <p:nvPicPr>
          <p:cNvPr id="11" name="图片 10">
            <a:extLst>
              <a:ext uri="{FF2B5EF4-FFF2-40B4-BE49-F238E27FC236}">
                <a16:creationId xmlns:a16="http://schemas.microsoft.com/office/drawing/2014/main" id="{1D17DCC6-E23B-43CA-954F-1BF4E0A7422C}"/>
              </a:ext>
            </a:extLst>
          </p:cNvPr>
          <p:cNvPicPr>
            <a:picLocks noChangeAspect="1"/>
          </p:cNvPicPr>
          <p:nvPr/>
        </p:nvPicPr>
        <p:blipFill>
          <a:blip r:embed="rId7">
            <a:alphaModFix amt="25000"/>
          </a:blip>
          <a:stretch>
            <a:fillRect/>
          </a:stretch>
        </p:blipFill>
        <p:spPr>
          <a:xfrm>
            <a:off x="6577042" y="1188592"/>
            <a:ext cx="1368584" cy="1020919"/>
          </a:xfrm>
          <a:prstGeom prst="rect">
            <a:avLst/>
          </a:prstGeom>
        </p:spPr>
      </p:pic>
      <p:sp>
        <p:nvSpPr>
          <p:cNvPr id="13" name="文本框 12">
            <a:extLst>
              <a:ext uri="{FF2B5EF4-FFF2-40B4-BE49-F238E27FC236}">
                <a16:creationId xmlns:a16="http://schemas.microsoft.com/office/drawing/2014/main" id="{0A74BCED-0DC1-4958-BAD3-FC595889B670}"/>
              </a:ext>
            </a:extLst>
          </p:cNvPr>
          <p:cNvSpPr txBox="1"/>
          <p:nvPr/>
        </p:nvSpPr>
        <p:spPr>
          <a:xfrm>
            <a:off x="2887881" y="4476100"/>
            <a:ext cx="3368238" cy="307777"/>
          </a:xfrm>
          <a:prstGeom prst="rect">
            <a:avLst/>
          </a:prstGeom>
          <a:noFill/>
        </p:spPr>
        <p:txBody>
          <a:bodyPr wrap="square" rtlCol="0">
            <a:spAutoFit/>
          </a:bodyPr>
          <a:lstStyle/>
          <a:p>
            <a:pPr algn="just"/>
            <a:r>
              <a:rPr lang="en-US" altLang="zh-CN" dirty="0">
                <a:solidFill>
                  <a:srgbClr val="FFC715"/>
                </a:solidFill>
                <a:latin typeface="Comfortaa" panose="02010600030101010101" charset="0"/>
              </a:rPr>
              <a:t>Phase I </a:t>
            </a:r>
            <a:r>
              <a:rPr lang="zh-CN" altLang="en-US" dirty="0">
                <a:solidFill>
                  <a:srgbClr val="FFC715"/>
                </a:solidFill>
                <a:latin typeface="Comfortaa" panose="02010600030101010101" charset="0"/>
              </a:rPr>
              <a:t>常规训练</a:t>
            </a:r>
            <a:r>
              <a:rPr lang="en-US" altLang="zh-CN" dirty="0">
                <a:solidFill>
                  <a:srgbClr val="FFC715"/>
                </a:solidFill>
                <a:latin typeface="Comfortaa" panose="02010600030101010101" charset="0"/>
              </a:rPr>
              <a:t>: </a:t>
            </a:r>
            <a:r>
              <a:rPr lang="zh-CN" altLang="en-US" dirty="0">
                <a:solidFill>
                  <a:srgbClr val="FFC715"/>
                </a:solidFill>
                <a:latin typeface="Comfortaa" panose="02010600030101010101" charset="0"/>
              </a:rPr>
              <a:t>正常对数据进行学习</a:t>
            </a:r>
            <a:r>
              <a:rPr lang="en-US" altLang="zh-CN" dirty="0">
                <a:solidFill>
                  <a:srgbClr val="FFC715"/>
                </a:solidFill>
                <a:latin typeface="Comfortaa" panose="02010600030101010101" charset="0"/>
              </a:rPr>
              <a:t>. </a:t>
            </a:r>
          </a:p>
        </p:txBody>
      </p:sp>
    </p:spTree>
    <p:extLst>
      <p:ext uri="{BB962C8B-B14F-4D97-AF65-F5344CB8AC3E}">
        <p14:creationId xmlns:p14="http://schemas.microsoft.com/office/powerpoint/2010/main" val="33715728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3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15" name="Google Shape;595;p40">
            <a:extLst>
              <a:ext uri="{FF2B5EF4-FFF2-40B4-BE49-F238E27FC236}">
                <a16:creationId xmlns:a16="http://schemas.microsoft.com/office/drawing/2014/main" id="{8DE1B4AF-92AD-4FD7-8CAD-6DA6F1501897}"/>
              </a:ext>
            </a:extLst>
          </p:cNvPr>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Algorithm Process</a:t>
            </a:r>
            <a:endParaRPr dirty="0"/>
          </a:p>
        </p:txBody>
      </p:sp>
      <p:pic>
        <p:nvPicPr>
          <p:cNvPr id="6" name="图片 5">
            <a:extLst>
              <a:ext uri="{FF2B5EF4-FFF2-40B4-BE49-F238E27FC236}">
                <a16:creationId xmlns:a16="http://schemas.microsoft.com/office/drawing/2014/main" id="{A2B3ED11-6196-47E4-8411-C804D28CE6C2}"/>
              </a:ext>
            </a:extLst>
          </p:cNvPr>
          <p:cNvPicPr>
            <a:picLocks noChangeAspect="1"/>
          </p:cNvPicPr>
          <p:nvPr/>
        </p:nvPicPr>
        <p:blipFill>
          <a:blip r:embed="rId3"/>
          <a:stretch>
            <a:fillRect/>
          </a:stretch>
        </p:blipFill>
        <p:spPr>
          <a:xfrm>
            <a:off x="522426" y="943456"/>
            <a:ext cx="402341" cy="2240404"/>
          </a:xfrm>
          <a:prstGeom prst="rect">
            <a:avLst/>
          </a:prstGeom>
        </p:spPr>
      </p:pic>
      <p:pic>
        <p:nvPicPr>
          <p:cNvPr id="7" name="图片 6">
            <a:extLst>
              <a:ext uri="{FF2B5EF4-FFF2-40B4-BE49-F238E27FC236}">
                <a16:creationId xmlns:a16="http://schemas.microsoft.com/office/drawing/2014/main" id="{1E1737D0-8682-40C7-A134-27FADE57B774}"/>
              </a:ext>
            </a:extLst>
          </p:cNvPr>
          <p:cNvPicPr>
            <a:picLocks noChangeAspect="1"/>
          </p:cNvPicPr>
          <p:nvPr/>
        </p:nvPicPr>
        <p:blipFill>
          <a:blip r:embed="rId4">
            <a:alphaModFix amt="25000"/>
          </a:blip>
          <a:stretch>
            <a:fillRect/>
          </a:stretch>
        </p:blipFill>
        <p:spPr>
          <a:xfrm>
            <a:off x="1153660" y="943454"/>
            <a:ext cx="2151320" cy="791290"/>
          </a:xfrm>
          <a:prstGeom prst="rect">
            <a:avLst/>
          </a:prstGeom>
        </p:spPr>
      </p:pic>
      <p:pic>
        <p:nvPicPr>
          <p:cNvPr id="9" name="图片 8">
            <a:extLst>
              <a:ext uri="{FF2B5EF4-FFF2-40B4-BE49-F238E27FC236}">
                <a16:creationId xmlns:a16="http://schemas.microsoft.com/office/drawing/2014/main" id="{32E76717-49A7-414C-BDDE-4C9B8648FDE1}"/>
              </a:ext>
            </a:extLst>
          </p:cNvPr>
          <p:cNvPicPr>
            <a:picLocks noChangeAspect="1"/>
          </p:cNvPicPr>
          <p:nvPr/>
        </p:nvPicPr>
        <p:blipFill>
          <a:blip r:embed="rId5"/>
          <a:stretch>
            <a:fillRect/>
          </a:stretch>
        </p:blipFill>
        <p:spPr>
          <a:xfrm>
            <a:off x="1153660" y="1785281"/>
            <a:ext cx="4702048" cy="1398579"/>
          </a:xfrm>
          <a:prstGeom prst="rect">
            <a:avLst/>
          </a:prstGeom>
        </p:spPr>
      </p:pic>
      <p:pic>
        <p:nvPicPr>
          <p:cNvPr id="10" name="图片 9">
            <a:extLst>
              <a:ext uri="{FF2B5EF4-FFF2-40B4-BE49-F238E27FC236}">
                <a16:creationId xmlns:a16="http://schemas.microsoft.com/office/drawing/2014/main" id="{C3A51F21-39B5-4BD8-8592-11132C52C327}"/>
              </a:ext>
            </a:extLst>
          </p:cNvPr>
          <p:cNvPicPr>
            <a:picLocks noChangeAspect="1"/>
          </p:cNvPicPr>
          <p:nvPr/>
        </p:nvPicPr>
        <p:blipFill>
          <a:blip r:embed="rId6">
            <a:alphaModFix amt="25000"/>
          </a:blip>
          <a:stretch>
            <a:fillRect/>
          </a:stretch>
        </p:blipFill>
        <p:spPr>
          <a:xfrm>
            <a:off x="3478409" y="943453"/>
            <a:ext cx="1174571" cy="791290"/>
          </a:xfrm>
          <a:prstGeom prst="rect">
            <a:avLst/>
          </a:prstGeom>
        </p:spPr>
      </p:pic>
      <p:pic>
        <p:nvPicPr>
          <p:cNvPr id="11" name="图片 10">
            <a:extLst>
              <a:ext uri="{FF2B5EF4-FFF2-40B4-BE49-F238E27FC236}">
                <a16:creationId xmlns:a16="http://schemas.microsoft.com/office/drawing/2014/main" id="{1D17DCC6-E23B-43CA-954F-1BF4E0A7422C}"/>
              </a:ext>
            </a:extLst>
          </p:cNvPr>
          <p:cNvPicPr>
            <a:picLocks noChangeAspect="1"/>
          </p:cNvPicPr>
          <p:nvPr/>
        </p:nvPicPr>
        <p:blipFill>
          <a:blip r:embed="rId7">
            <a:alphaModFix amt="25000"/>
          </a:blip>
          <a:stretch>
            <a:fillRect/>
          </a:stretch>
        </p:blipFill>
        <p:spPr>
          <a:xfrm>
            <a:off x="4794950" y="933612"/>
            <a:ext cx="1060758" cy="791291"/>
          </a:xfrm>
          <a:prstGeom prst="rect">
            <a:avLst/>
          </a:prstGeom>
        </p:spPr>
      </p:pic>
      <p:sp>
        <p:nvSpPr>
          <p:cNvPr id="2" name="文本框 1">
            <a:extLst>
              <a:ext uri="{FF2B5EF4-FFF2-40B4-BE49-F238E27FC236}">
                <a16:creationId xmlns:a16="http://schemas.microsoft.com/office/drawing/2014/main" id="{91E82CAB-AFB9-48B2-8FCC-3408182997CF}"/>
              </a:ext>
            </a:extLst>
          </p:cNvPr>
          <p:cNvSpPr txBox="1"/>
          <p:nvPr/>
        </p:nvSpPr>
        <p:spPr>
          <a:xfrm>
            <a:off x="6142950" y="900005"/>
            <a:ext cx="2521542" cy="738664"/>
          </a:xfrm>
          <a:prstGeom prst="rect">
            <a:avLst/>
          </a:prstGeom>
          <a:noFill/>
        </p:spPr>
        <p:txBody>
          <a:bodyPr wrap="square" rtlCol="0">
            <a:spAutoFit/>
          </a:bodyPr>
          <a:lstStyle/>
          <a:p>
            <a:pPr algn="just"/>
            <a:r>
              <a:rPr lang="zh-CN" altLang="en-US" dirty="0">
                <a:solidFill>
                  <a:schemeClr val="accent6"/>
                </a:solidFill>
                <a:latin typeface="Comfortaa" panose="02010600030101010101" charset="0"/>
              </a:rPr>
              <a:t>在线生成小类别新的样本特征向量</a:t>
            </a:r>
            <a:r>
              <a:rPr lang="en-US" altLang="zh-CN" dirty="0">
                <a:solidFill>
                  <a:schemeClr val="accent6"/>
                </a:solidFill>
                <a:latin typeface="Comfortaa" panose="02010600030101010101" charset="0"/>
              </a:rPr>
              <a:t>. </a:t>
            </a:r>
            <a:r>
              <a:rPr lang="zh-CN" altLang="en-US" dirty="0">
                <a:solidFill>
                  <a:schemeClr val="accent6"/>
                </a:solidFill>
                <a:latin typeface="Comfortaa" panose="02010600030101010101" charset="0"/>
              </a:rPr>
              <a:t>该过程主要是采样一批次数据供后续的流程</a:t>
            </a:r>
            <a:r>
              <a:rPr lang="en-US" altLang="zh-CN" dirty="0">
                <a:solidFill>
                  <a:schemeClr val="accent6"/>
                </a:solidFill>
                <a:latin typeface="Comfortaa" panose="02010600030101010101" charset="0"/>
              </a:rPr>
              <a:t>. </a:t>
            </a:r>
          </a:p>
        </p:txBody>
      </p:sp>
      <p:sp>
        <p:nvSpPr>
          <p:cNvPr id="3" name="文本框 2">
            <a:extLst>
              <a:ext uri="{FF2B5EF4-FFF2-40B4-BE49-F238E27FC236}">
                <a16:creationId xmlns:a16="http://schemas.microsoft.com/office/drawing/2014/main" id="{14F6B877-61B6-4BFD-BF9D-00E889E8A186}"/>
              </a:ext>
            </a:extLst>
          </p:cNvPr>
          <p:cNvSpPr txBox="1"/>
          <p:nvPr/>
        </p:nvSpPr>
        <p:spPr>
          <a:xfrm>
            <a:off x="6142950" y="1671336"/>
            <a:ext cx="2521542" cy="738664"/>
          </a:xfrm>
          <a:prstGeom prst="rect">
            <a:avLst/>
          </a:prstGeom>
          <a:noFill/>
        </p:spPr>
        <p:txBody>
          <a:bodyPr wrap="square" rtlCol="0">
            <a:spAutoFit/>
          </a:bodyPr>
          <a:lstStyle/>
          <a:p>
            <a:pPr algn="just"/>
            <a:r>
              <a:rPr lang="en-US" altLang="zh-CN" dirty="0">
                <a:solidFill>
                  <a:schemeClr val="accent1"/>
                </a:solidFill>
                <a:latin typeface="Comfortaa" panose="02010600030101010101" charset="0"/>
              </a:rPr>
              <a:t>1. </a:t>
            </a:r>
            <a:r>
              <a:rPr lang="zh-CN" altLang="en-US" dirty="0">
                <a:solidFill>
                  <a:schemeClr val="accent1"/>
                </a:solidFill>
                <a:latin typeface="Comfortaa" panose="02010600030101010101" charset="0"/>
              </a:rPr>
              <a:t>采样一个小类别样本</a:t>
            </a:r>
            <a:r>
              <a:rPr lang="en-US" altLang="zh-CN" dirty="0">
                <a:solidFill>
                  <a:schemeClr val="accent1"/>
                </a:solidFill>
                <a:latin typeface="Comfortaa" panose="02010600030101010101" charset="0"/>
              </a:rPr>
              <a:t>, </a:t>
            </a:r>
            <a:r>
              <a:rPr lang="zh-CN" altLang="en-US" dirty="0">
                <a:solidFill>
                  <a:schemeClr val="accent1"/>
                </a:solidFill>
                <a:latin typeface="Comfortaa" panose="02010600030101010101" charset="0"/>
              </a:rPr>
              <a:t>将其加入批次中</a:t>
            </a:r>
            <a:r>
              <a:rPr lang="en-US" altLang="zh-CN" dirty="0">
                <a:solidFill>
                  <a:schemeClr val="accent1"/>
                </a:solidFill>
                <a:latin typeface="Comfortaa" panose="02010600030101010101" charset="0"/>
              </a:rPr>
              <a:t>. </a:t>
            </a:r>
            <a:r>
              <a:rPr lang="zh-CN" altLang="en-US" dirty="0">
                <a:solidFill>
                  <a:schemeClr val="accent1"/>
                </a:solidFill>
                <a:latin typeface="Comfortaa" panose="02010600030101010101" charset="0"/>
              </a:rPr>
              <a:t>同时将该样本的</a:t>
            </a:r>
            <a:r>
              <a:rPr lang="en-US" altLang="zh-CN" dirty="0">
                <a:solidFill>
                  <a:schemeClr val="accent1"/>
                </a:solidFill>
                <a:latin typeface="Comfortaa" panose="02010600030101010101" charset="0"/>
              </a:rPr>
              <a:t>specific</a:t>
            </a:r>
            <a:r>
              <a:rPr lang="zh-CN" altLang="en-US" dirty="0">
                <a:solidFill>
                  <a:schemeClr val="accent1"/>
                </a:solidFill>
                <a:latin typeface="Comfortaa" panose="02010600030101010101" charset="0"/>
              </a:rPr>
              <a:t>特征提取出来</a:t>
            </a:r>
            <a:r>
              <a:rPr lang="en-US" altLang="zh-CN" dirty="0">
                <a:solidFill>
                  <a:schemeClr val="accent1"/>
                </a:solidFill>
                <a:latin typeface="Comfortaa" panose="02010600030101010101" charset="0"/>
              </a:rPr>
              <a:t>. </a:t>
            </a:r>
          </a:p>
        </p:txBody>
      </p:sp>
      <p:sp>
        <p:nvSpPr>
          <p:cNvPr id="4" name="文本框 3">
            <a:extLst>
              <a:ext uri="{FF2B5EF4-FFF2-40B4-BE49-F238E27FC236}">
                <a16:creationId xmlns:a16="http://schemas.microsoft.com/office/drawing/2014/main" id="{FA19E08A-9B69-45E0-8793-A5E088C3097D}"/>
              </a:ext>
            </a:extLst>
          </p:cNvPr>
          <p:cNvSpPr txBox="1"/>
          <p:nvPr/>
        </p:nvSpPr>
        <p:spPr>
          <a:xfrm>
            <a:off x="6142950" y="2484570"/>
            <a:ext cx="2521542" cy="738664"/>
          </a:xfrm>
          <a:prstGeom prst="rect">
            <a:avLst/>
          </a:prstGeom>
          <a:noFill/>
        </p:spPr>
        <p:txBody>
          <a:bodyPr wrap="square" rtlCol="0">
            <a:spAutoFit/>
          </a:bodyPr>
          <a:lstStyle/>
          <a:p>
            <a:pPr algn="just"/>
            <a:r>
              <a:rPr lang="en-US" altLang="zh-CN" dirty="0">
                <a:solidFill>
                  <a:schemeClr val="accent6"/>
                </a:solidFill>
                <a:latin typeface="Comfortaa" panose="02010600030101010101" charset="0"/>
              </a:rPr>
              <a:t>2. </a:t>
            </a:r>
            <a:r>
              <a:rPr lang="zh-CN" altLang="en-US" dirty="0">
                <a:solidFill>
                  <a:schemeClr val="accent6"/>
                </a:solidFill>
                <a:latin typeface="Comfortaa" panose="02010600030101010101" charset="0"/>
              </a:rPr>
              <a:t>从跟小类别最容易产生混淆的前</a:t>
            </a:r>
            <a:r>
              <a:rPr lang="en-US" altLang="zh-CN" dirty="0">
                <a:solidFill>
                  <a:schemeClr val="accent6"/>
                </a:solidFill>
                <a:latin typeface="Comfortaa" panose="02010600030101010101" charset="0"/>
              </a:rPr>
              <a:t>u</a:t>
            </a:r>
            <a:r>
              <a:rPr lang="zh-CN" altLang="en-US" dirty="0">
                <a:solidFill>
                  <a:schemeClr val="accent6"/>
                </a:solidFill>
                <a:latin typeface="Comfortaa" panose="02010600030101010101" charset="0"/>
              </a:rPr>
              <a:t>个大类别中分别抽取一个样本</a:t>
            </a:r>
            <a:r>
              <a:rPr lang="en-US" altLang="zh-CN" dirty="0">
                <a:solidFill>
                  <a:schemeClr val="accent6"/>
                </a:solidFill>
                <a:latin typeface="Comfortaa" panose="02010600030101010101" charset="0"/>
              </a:rPr>
              <a:t>. </a:t>
            </a:r>
          </a:p>
        </p:txBody>
      </p:sp>
      <p:sp>
        <p:nvSpPr>
          <p:cNvPr id="5" name="文本框 4">
            <a:extLst>
              <a:ext uri="{FF2B5EF4-FFF2-40B4-BE49-F238E27FC236}">
                <a16:creationId xmlns:a16="http://schemas.microsoft.com/office/drawing/2014/main" id="{A143459D-F9D0-46E2-9940-4A019853D099}"/>
              </a:ext>
            </a:extLst>
          </p:cNvPr>
          <p:cNvSpPr txBox="1"/>
          <p:nvPr/>
        </p:nvSpPr>
        <p:spPr>
          <a:xfrm>
            <a:off x="223788" y="3418598"/>
            <a:ext cx="8440704" cy="523220"/>
          </a:xfrm>
          <a:prstGeom prst="rect">
            <a:avLst/>
          </a:prstGeom>
          <a:noFill/>
        </p:spPr>
        <p:txBody>
          <a:bodyPr wrap="square" rtlCol="0">
            <a:spAutoFit/>
          </a:bodyPr>
          <a:lstStyle/>
          <a:p>
            <a:pPr algn="just"/>
            <a:r>
              <a:rPr lang="en-US" altLang="zh-CN" dirty="0">
                <a:solidFill>
                  <a:schemeClr val="accent1"/>
                </a:solidFill>
                <a:latin typeface="Comfortaa" panose="02010600030101010101" charset="0"/>
              </a:rPr>
              <a:t>3. </a:t>
            </a:r>
            <a:r>
              <a:rPr lang="zh-CN" altLang="en-US" dirty="0">
                <a:solidFill>
                  <a:schemeClr val="accent1"/>
                </a:solidFill>
                <a:latin typeface="Comfortaa" panose="02010600030101010101" charset="0"/>
              </a:rPr>
              <a:t>分别提取这</a:t>
            </a:r>
            <a:r>
              <a:rPr lang="en-US" altLang="zh-CN" dirty="0">
                <a:solidFill>
                  <a:schemeClr val="accent1"/>
                </a:solidFill>
                <a:latin typeface="Comfortaa" panose="02010600030101010101" charset="0"/>
              </a:rPr>
              <a:t>u</a:t>
            </a:r>
            <a:r>
              <a:rPr lang="zh-CN" altLang="en-US" dirty="0">
                <a:solidFill>
                  <a:schemeClr val="accent1"/>
                </a:solidFill>
                <a:latin typeface="Comfortaa" panose="02010600030101010101" charset="0"/>
              </a:rPr>
              <a:t>个采样样本的</a:t>
            </a:r>
            <a:r>
              <a:rPr lang="en-US" altLang="zh-CN" dirty="0">
                <a:solidFill>
                  <a:schemeClr val="accent1"/>
                </a:solidFill>
                <a:latin typeface="Comfortaa" panose="02010600030101010101" charset="0"/>
              </a:rPr>
              <a:t>generic</a:t>
            </a:r>
            <a:r>
              <a:rPr lang="zh-CN" altLang="en-US" dirty="0">
                <a:solidFill>
                  <a:schemeClr val="accent1"/>
                </a:solidFill>
                <a:latin typeface="Comfortaa" panose="02010600030101010101" charset="0"/>
              </a:rPr>
              <a:t>特征</a:t>
            </a:r>
            <a:r>
              <a:rPr lang="en-US" altLang="zh-CN" dirty="0">
                <a:solidFill>
                  <a:schemeClr val="accent1"/>
                </a:solidFill>
                <a:latin typeface="Comfortaa" panose="02010600030101010101" charset="0"/>
              </a:rPr>
              <a:t>, </a:t>
            </a:r>
            <a:r>
              <a:rPr lang="zh-CN" altLang="en-US" dirty="0">
                <a:solidFill>
                  <a:schemeClr val="accent1"/>
                </a:solidFill>
                <a:latin typeface="Comfortaa" panose="02010600030101010101" charset="0"/>
              </a:rPr>
              <a:t>并将这些</a:t>
            </a:r>
            <a:r>
              <a:rPr lang="en-US" altLang="zh-CN" dirty="0">
                <a:solidFill>
                  <a:schemeClr val="accent1"/>
                </a:solidFill>
                <a:latin typeface="Comfortaa" panose="02010600030101010101" charset="0"/>
              </a:rPr>
              <a:t>generic</a:t>
            </a:r>
            <a:r>
              <a:rPr lang="zh-CN" altLang="en-US" dirty="0">
                <a:solidFill>
                  <a:schemeClr val="accent1"/>
                </a:solidFill>
                <a:latin typeface="Comfortaa" panose="02010600030101010101" charset="0"/>
              </a:rPr>
              <a:t>特征分别和小类别样本的</a:t>
            </a:r>
            <a:r>
              <a:rPr lang="en-US" altLang="zh-CN" dirty="0">
                <a:solidFill>
                  <a:schemeClr val="accent1"/>
                </a:solidFill>
                <a:latin typeface="Comfortaa" panose="02010600030101010101" charset="0"/>
              </a:rPr>
              <a:t>specific</a:t>
            </a:r>
            <a:r>
              <a:rPr lang="zh-CN" altLang="en-US" dirty="0">
                <a:solidFill>
                  <a:schemeClr val="accent1"/>
                </a:solidFill>
                <a:latin typeface="Comfortaa" panose="02010600030101010101" charset="0"/>
              </a:rPr>
              <a:t>特征进行一个结合</a:t>
            </a:r>
            <a:r>
              <a:rPr lang="en-US" altLang="zh-CN" dirty="0">
                <a:solidFill>
                  <a:schemeClr val="accent1"/>
                </a:solidFill>
                <a:latin typeface="Comfortaa" panose="02010600030101010101" charset="0"/>
              </a:rPr>
              <a:t>(</a:t>
            </a:r>
            <a:r>
              <a:rPr lang="zh-CN" altLang="en-US" dirty="0">
                <a:solidFill>
                  <a:schemeClr val="accent1"/>
                </a:solidFill>
                <a:latin typeface="Comfortaa" panose="02010600030101010101" charset="0"/>
              </a:rPr>
              <a:t>根据随机结合率来结合</a:t>
            </a:r>
            <a:r>
              <a:rPr lang="en-US" altLang="zh-CN" dirty="0">
                <a:solidFill>
                  <a:schemeClr val="accent1"/>
                </a:solidFill>
                <a:latin typeface="Comfortaa" panose="02010600030101010101" charset="0"/>
              </a:rPr>
              <a:t>, </a:t>
            </a:r>
            <a:r>
              <a:rPr lang="zh-CN" altLang="en-US" dirty="0">
                <a:solidFill>
                  <a:schemeClr val="accent1"/>
                </a:solidFill>
                <a:latin typeface="Comfortaa" panose="02010600030101010101" charset="0"/>
              </a:rPr>
              <a:t>即按一个比率随机选取特征向量中的某些位置</a:t>
            </a:r>
            <a:r>
              <a:rPr lang="en-US" altLang="zh-CN" dirty="0">
                <a:solidFill>
                  <a:schemeClr val="accent1"/>
                </a:solidFill>
                <a:latin typeface="Comfortaa" panose="02010600030101010101" charset="0"/>
              </a:rPr>
              <a:t>, </a:t>
            </a:r>
            <a:r>
              <a:rPr lang="zh-CN" altLang="en-US" dirty="0">
                <a:solidFill>
                  <a:schemeClr val="accent1"/>
                </a:solidFill>
                <a:latin typeface="Comfortaa" panose="02010600030101010101" charset="0"/>
              </a:rPr>
              <a:t>然后将它们进行求和平均</a:t>
            </a:r>
            <a:r>
              <a:rPr lang="en-US" altLang="zh-CN" dirty="0">
                <a:solidFill>
                  <a:schemeClr val="accent1"/>
                </a:solidFill>
                <a:latin typeface="Comfortaa" panose="02010600030101010101" charset="0"/>
              </a:rPr>
              <a:t>)</a:t>
            </a:r>
          </a:p>
        </p:txBody>
      </p:sp>
      <p:sp>
        <p:nvSpPr>
          <p:cNvPr id="17" name="文本框 16">
            <a:extLst>
              <a:ext uri="{FF2B5EF4-FFF2-40B4-BE49-F238E27FC236}">
                <a16:creationId xmlns:a16="http://schemas.microsoft.com/office/drawing/2014/main" id="{CCF046E0-512F-4FDE-A25E-16F423660C37}"/>
              </a:ext>
            </a:extLst>
          </p:cNvPr>
          <p:cNvSpPr txBox="1"/>
          <p:nvPr/>
        </p:nvSpPr>
        <p:spPr>
          <a:xfrm>
            <a:off x="223788" y="3970222"/>
            <a:ext cx="8440704" cy="523220"/>
          </a:xfrm>
          <a:prstGeom prst="rect">
            <a:avLst/>
          </a:prstGeom>
          <a:noFill/>
        </p:spPr>
        <p:txBody>
          <a:bodyPr wrap="square" rtlCol="0">
            <a:spAutoFit/>
          </a:bodyPr>
          <a:lstStyle/>
          <a:p>
            <a:pPr algn="just"/>
            <a:r>
              <a:rPr lang="en-US" altLang="zh-CN" dirty="0">
                <a:solidFill>
                  <a:schemeClr val="accent6"/>
                </a:solidFill>
                <a:latin typeface="Comfortaa" panose="02010600030101010101" charset="0"/>
              </a:rPr>
              <a:t>4. </a:t>
            </a:r>
            <a:r>
              <a:rPr lang="zh-CN" altLang="en-US" dirty="0">
                <a:solidFill>
                  <a:schemeClr val="accent6"/>
                </a:solidFill>
                <a:latin typeface="Comfortaa" panose="02010600030101010101" charset="0"/>
              </a:rPr>
              <a:t>重复上述步骤</a:t>
            </a:r>
            <a:r>
              <a:rPr lang="en-US" altLang="zh-CN" dirty="0">
                <a:solidFill>
                  <a:schemeClr val="accent6"/>
                </a:solidFill>
                <a:latin typeface="Comfortaa" panose="02010600030101010101" charset="0"/>
              </a:rPr>
              <a:t>, </a:t>
            </a:r>
            <a:r>
              <a:rPr lang="zh-CN" altLang="en-US" dirty="0">
                <a:solidFill>
                  <a:schemeClr val="accent6"/>
                </a:solidFill>
                <a:latin typeface="Comfortaa" panose="02010600030101010101" charset="0"/>
              </a:rPr>
              <a:t>直到生成足够数目的新的小类别样本特征向量后</a:t>
            </a:r>
            <a:r>
              <a:rPr lang="en-US" altLang="zh-CN" dirty="0">
                <a:solidFill>
                  <a:schemeClr val="accent6"/>
                </a:solidFill>
                <a:latin typeface="Comfortaa" panose="02010600030101010101" charset="0"/>
              </a:rPr>
              <a:t>, </a:t>
            </a:r>
            <a:r>
              <a:rPr lang="zh-CN" altLang="en-US" dirty="0">
                <a:solidFill>
                  <a:schemeClr val="accent6"/>
                </a:solidFill>
                <a:latin typeface="Comfortaa" panose="02010600030101010101" charset="0"/>
              </a:rPr>
              <a:t>将这些特征向量加入到批次中</a:t>
            </a:r>
            <a:r>
              <a:rPr lang="en-US" altLang="zh-CN" dirty="0">
                <a:solidFill>
                  <a:schemeClr val="accent6"/>
                </a:solidFill>
                <a:latin typeface="Comfortaa" panose="02010600030101010101" charset="0"/>
              </a:rPr>
              <a:t>; </a:t>
            </a:r>
            <a:r>
              <a:rPr lang="zh-CN" altLang="en-US" dirty="0">
                <a:solidFill>
                  <a:schemeClr val="accent6"/>
                </a:solidFill>
                <a:latin typeface="Comfortaa" panose="02010600030101010101" charset="0"/>
              </a:rPr>
              <a:t>然后根据已有的小类别样本向量采样相同数目的大类别样本</a:t>
            </a:r>
            <a:r>
              <a:rPr lang="en-US" altLang="zh-CN" dirty="0">
                <a:solidFill>
                  <a:schemeClr val="accent6"/>
                </a:solidFill>
                <a:latin typeface="Comfortaa" panose="02010600030101010101" charset="0"/>
              </a:rPr>
              <a:t>, </a:t>
            </a:r>
            <a:r>
              <a:rPr lang="zh-CN" altLang="en-US" dirty="0">
                <a:solidFill>
                  <a:schemeClr val="accent6"/>
                </a:solidFill>
                <a:latin typeface="Comfortaa" panose="02010600030101010101" charset="0"/>
              </a:rPr>
              <a:t>使得这批次数据的类别平衡</a:t>
            </a:r>
            <a:r>
              <a:rPr lang="en-US" altLang="zh-CN" dirty="0">
                <a:solidFill>
                  <a:schemeClr val="accent6"/>
                </a:solidFill>
                <a:latin typeface="Comfortaa" panose="02010600030101010101" charset="0"/>
              </a:rPr>
              <a:t>. </a:t>
            </a:r>
          </a:p>
        </p:txBody>
      </p:sp>
      <p:sp>
        <p:nvSpPr>
          <p:cNvPr id="19" name="文本框 18">
            <a:extLst>
              <a:ext uri="{FF2B5EF4-FFF2-40B4-BE49-F238E27FC236}">
                <a16:creationId xmlns:a16="http://schemas.microsoft.com/office/drawing/2014/main" id="{B7DB3C6C-FDE5-45E3-925E-3F69FD61685A}"/>
              </a:ext>
            </a:extLst>
          </p:cNvPr>
          <p:cNvSpPr txBox="1"/>
          <p:nvPr/>
        </p:nvSpPr>
        <p:spPr>
          <a:xfrm>
            <a:off x="223788" y="4559937"/>
            <a:ext cx="8440704" cy="307777"/>
          </a:xfrm>
          <a:prstGeom prst="rect">
            <a:avLst/>
          </a:prstGeom>
          <a:noFill/>
        </p:spPr>
        <p:txBody>
          <a:bodyPr wrap="square" rtlCol="0">
            <a:spAutoFit/>
          </a:bodyPr>
          <a:lstStyle/>
          <a:p>
            <a:pPr algn="just"/>
            <a:r>
              <a:rPr lang="en-US" altLang="zh-CN" dirty="0">
                <a:solidFill>
                  <a:schemeClr val="accent1"/>
                </a:solidFill>
                <a:latin typeface="Comfortaa" panose="02010600030101010101" charset="0"/>
              </a:rPr>
              <a:t>5. </a:t>
            </a:r>
            <a:r>
              <a:rPr lang="zh-CN" altLang="en-US" dirty="0">
                <a:solidFill>
                  <a:schemeClr val="accent1"/>
                </a:solidFill>
                <a:latin typeface="Comfortaa" panose="02010600030101010101" charset="0"/>
              </a:rPr>
              <a:t>将该小批次特征向量传给下一个流程进行处理</a:t>
            </a:r>
            <a:r>
              <a:rPr lang="en-US" altLang="zh-CN" dirty="0">
                <a:solidFill>
                  <a:schemeClr val="accent1"/>
                </a:solidFill>
                <a:latin typeface="Comfortaa" panose="02010600030101010101" charset="0"/>
              </a:rPr>
              <a:t>. </a:t>
            </a:r>
          </a:p>
        </p:txBody>
      </p:sp>
    </p:spTree>
    <p:extLst>
      <p:ext uri="{BB962C8B-B14F-4D97-AF65-F5344CB8AC3E}">
        <p14:creationId xmlns:p14="http://schemas.microsoft.com/office/powerpoint/2010/main" val="42537320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3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17" grpId="0"/>
      <p:bldP spid="1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15" name="Google Shape;595;p40">
            <a:extLst>
              <a:ext uri="{FF2B5EF4-FFF2-40B4-BE49-F238E27FC236}">
                <a16:creationId xmlns:a16="http://schemas.microsoft.com/office/drawing/2014/main" id="{8DE1B4AF-92AD-4FD7-8CAD-6DA6F1501897}"/>
              </a:ext>
            </a:extLst>
          </p:cNvPr>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Algorithm Process</a:t>
            </a:r>
            <a:endParaRPr dirty="0"/>
          </a:p>
        </p:txBody>
      </p:sp>
      <p:pic>
        <p:nvPicPr>
          <p:cNvPr id="6" name="图片 5">
            <a:extLst>
              <a:ext uri="{FF2B5EF4-FFF2-40B4-BE49-F238E27FC236}">
                <a16:creationId xmlns:a16="http://schemas.microsoft.com/office/drawing/2014/main" id="{A2B3ED11-6196-47E4-8411-C804D28CE6C2}"/>
              </a:ext>
            </a:extLst>
          </p:cNvPr>
          <p:cNvPicPr>
            <a:picLocks noChangeAspect="1"/>
          </p:cNvPicPr>
          <p:nvPr/>
        </p:nvPicPr>
        <p:blipFill>
          <a:blip r:embed="rId3"/>
          <a:stretch>
            <a:fillRect/>
          </a:stretch>
        </p:blipFill>
        <p:spPr>
          <a:xfrm>
            <a:off x="1190392" y="1041479"/>
            <a:ext cx="539333" cy="3003232"/>
          </a:xfrm>
          <a:prstGeom prst="rect">
            <a:avLst/>
          </a:prstGeom>
        </p:spPr>
      </p:pic>
      <p:pic>
        <p:nvPicPr>
          <p:cNvPr id="7" name="图片 6">
            <a:extLst>
              <a:ext uri="{FF2B5EF4-FFF2-40B4-BE49-F238E27FC236}">
                <a16:creationId xmlns:a16="http://schemas.microsoft.com/office/drawing/2014/main" id="{1E1737D0-8682-40C7-A134-27FADE57B774}"/>
              </a:ext>
            </a:extLst>
          </p:cNvPr>
          <p:cNvPicPr>
            <a:picLocks noChangeAspect="1"/>
          </p:cNvPicPr>
          <p:nvPr/>
        </p:nvPicPr>
        <p:blipFill>
          <a:blip r:embed="rId4">
            <a:alphaModFix amt="25000"/>
          </a:blip>
          <a:stretch>
            <a:fillRect/>
          </a:stretch>
        </p:blipFill>
        <p:spPr>
          <a:xfrm>
            <a:off x="1877140" y="1041480"/>
            <a:ext cx="2883817" cy="1060714"/>
          </a:xfrm>
          <a:prstGeom prst="rect">
            <a:avLst/>
          </a:prstGeom>
        </p:spPr>
      </p:pic>
      <p:pic>
        <p:nvPicPr>
          <p:cNvPr id="9" name="图片 8">
            <a:extLst>
              <a:ext uri="{FF2B5EF4-FFF2-40B4-BE49-F238E27FC236}">
                <a16:creationId xmlns:a16="http://schemas.microsoft.com/office/drawing/2014/main" id="{32E76717-49A7-414C-BDDE-4C9B8648FDE1}"/>
              </a:ext>
            </a:extLst>
          </p:cNvPr>
          <p:cNvPicPr>
            <a:picLocks noChangeAspect="1"/>
          </p:cNvPicPr>
          <p:nvPr/>
        </p:nvPicPr>
        <p:blipFill>
          <a:blip r:embed="rId5">
            <a:alphaModFix amt="25000"/>
          </a:blip>
          <a:stretch>
            <a:fillRect/>
          </a:stretch>
        </p:blipFill>
        <p:spPr>
          <a:xfrm>
            <a:off x="1877140" y="2169934"/>
            <a:ext cx="6303034" cy="1874777"/>
          </a:xfrm>
          <a:prstGeom prst="rect">
            <a:avLst/>
          </a:prstGeom>
        </p:spPr>
      </p:pic>
      <p:pic>
        <p:nvPicPr>
          <p:cNvPr id="10" name="图片 9">
            <a:extLst>
              <a:ext uri="{FF2B5EF4-FFF2-40B4-BE49-F238E27FC236}">
                <a16:creationId xmlns:a16="http://schemas.microsoft.com/office/drawing/2014/main" id="{C3A51F21-39B5-4BD8-8592-11132C52C327}"/>
              </a:ext>
            </a:extLst>
          </p:cNvPr>
          <p:cNvPicPr>
            <a:picLocks noChangeAspect="1"/>
          </p:cNvPicPr>
          <p:nvPr/>
        </p:nvPicPr>
        <p:blipFill>
          <a:blip r:embed="rId6"/>
          <a:stretch>
            <a:fillRect/>
          </a:stretch>
        </p:blipFill>
        <p:spPr>
          <a:xfrm>
            <a:off x="4972351" y="1038820"/>
            <a:ext cx="1574497" cy="1060714"/>
          </a:xfrm>
          <a:prstGeom prst="rect">
            <a:avLst/>
          </a:prstGeom>
        </p:spPr>
      </p:pic>
      <p:pic>
        <p:nvPicPr>
          <p:cNvPr id="11" name="图片 10">
            <a:extLst>
              <a:ext uri="{FF2B5EF4-FFF2-40B4-BE49-F238E27FC236}">
                <a16:creationId xmlns:a16="http://schemas.microsoft.com/office/drawing/2014/main" id="{1D17DCC6-E23B-43CA-954F-1BF4E0A7422C}"/>
              </a:ext>
            </a:extLst>
          </p:cNvPr>
          <p:cNvPicPr>
            <a:picLocks noChangeAspect="1"/>
          </p:cNvPicPr>
          <p:nvPr/>
        </p:nvPicPr>
        <p:blipFill>
          <a:blip r:embed="rId7"/>
          <a:stretch>
            <a:fillRect/>
          </a:stretch>
        </p:blipFill>
        <p:spPr>
          <a:xfrm>
            <a:off x="6758242" y="1038820"/>
            <a:ext cx="1421932" cy="1060715"/>
          </a:xfrm>
          <a:prstGeom prst="rect">
            <a:avLst/>
          </a:prstGeom>
        </p:spPr>
      </p:pic>
      <p:sp>
        <p:nvSpPr>
          <p:cNvPr id="2" name="文本框 1">
            <a:extLst>
              <a:ext uri="{FF2B5EF4-FFF2-40B4-BE49-F238E27FC236}">
                <a16:creationId xmlns:a16="http://schemas.microsoft.com/office/drawing/2014/main" id="{00A16424-B756-4D1D-9BD0-838D81C8A655}"/>
              </a:ext>
            </a:extLst>
          </p:cNvPr>
          <p:cNvSpPr txBox="1"/>
          <p:nvPr/>
        </p:nvSpPr>
        <p:spPr>
          <a:xfrm>
            <a:off x="1923308" y="4391130"/>
            <a:ext cx="5297383" cy="307777"/>
          </a:xfrm>
          <a:prstGeom prst="rect">
            <a:avLst/>
          </a:prstGeom>
          <a:noFill/>
        </p:spPr>
        <p:txBody>
          <a:bodyPr wrap="square" rtlCol="0">
            <a:spAutoFit/>
          </a:bodyPr>
          <a:lstStyle/>
          <a:p>
            <a:pPr algn="just"/>
            <a:r>
              <a:rPr lang="en-US" altLang="zh-CN" dirty="0">
                <a:solidFill>
                  <a:srgbClr val="FFC715"/>
                </a:solidFill>
                <a:latin typeface="Comfortaa" panose="02010600030101010101" charset="0"/>
              </a:rPr>
              <a:t>Phase II </a:t>
            </a:r>
            <a:r>
              <a:rPr lang="zh-CN" altLang="en-US" dirty="0">
                <a:solidFill>
                  <a:srgbClr val="FFC715"/>
                </a:solidFill>
                <a:latin typeface="Comfortaa" panose="02010600030101010101" charset="0"/>
              </a:rPr>
              <a:t>微调</a:t>
            </a:r>
            <a:r>
              <a:rPr lang="en-US" altLang="zh-CN" dirty="0">
                <a:solidFill>
                  <a:srgbClr val="FFC715"/>
                </a:solidFill>
                <a:latin typeface="Comfortaa" panose="02010600030101010101" charset="0"/>
              </a:rPr>
              <a:t>: </a:t>
            </a:r>
            <a:r>
              <a:rPr lang="zh-CN" altLang="en-US" dirty="0">
                <a:solidFill>
                  <a:srgbClr val="FFC715"/>
                </a:solidFill>
                <a:latin typeface="Comfortaa" panose="02010600030101010101" charset="0"/>
              </a:rPr>
              <a:t>微调上个在线生成批次向量所在层以及之后的参数</a:t>
            </a:r>
            <a:r>
              <a:rPr lang="en-US" altLang="zh-CN" dirty="0">
                <a:solidFill>
                  <a:srgbClr val="FFC715"/>
                </a:solidFill>
                <a:latin typeface="Comfortaa" panose="02010600030101010101" charset="0"/>
              </a:rPr>
              <a:t>. </a:t>
            </a:r>
          </a:p>
        </p:txBody>
      </p:sp>
    </p:spTree>
    <p:extLst>
      <p:ext uri="{BB962C8B-B14F-4D97-AF65-F5344CB8AC3E}">
        <p14:creationId xmlns:p14="http://schemas.microsoft.com/office/powerpoint/2010/main" val="3537632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3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C69F0858-F308-4D61-B237-AF8A6C24A309}"/>
              </a:ext>
            </a:extLst>
          </p:cNvPr>
          <p:cNvSpPr>
            <a:spLocks noGrp="1"/>
          </p:cNvSpPr>
          <p:nvPr>
            <p:ph type="title"/>
          </p:nvPr>
        </p:nvSpPr>
        <p:spPr>
          <a:xfrm>
            <a:off x="1469550" y="971102"/>
            <a:ext cx="6204900" cy="2807400"/>
          </a:xfrm>
        </p:spPr>
        <p:txBody>
          <a:bodyPr/>
          <a:lstStyle/>
          <a:p>
            <a:r>
              <a:rPr lang="en-US" altLang="zh-CN" dirty="0"/>
              <a:t>Sigmoid</a:t>
            </a:r>
            <a:endParaRPr lang="zh-CN" altLang="en-US" dirty="0"/>
          </a:p>
        </p:txBody>
      </p:sp>
      <p:sp>
        <p:nvSpPr>
          <p:cNvPr id="3" name="Google Shape;181;p9">
            <a:extLst>
              <a:ext uri="{FF2B5EF4-FFF2-40B4-BE49-F238E27FC236}">
                <a16:creationId xmlns:a16="http://schemas.microsoft.com/office/drawing/2014/main" id="{B13B4263-6B30-40A6-A2D3-B43BE9956456}"/>
              </a:ext>
            </a:extLst>
          </p:cNvPr>
          <p:cNvSpPr/>
          <p:nvPr/>
        </p:nvSpPr>
        <p:spPr>
          <a:xfrm rot="-4460431">
            <a:off x="8269492" y="624627"/>
            <a:ext cx="309032" cy="29243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2;p9">
            <a:extLst>
              <a:ext uri="{FF2B5EF4-FFF2-40B4-BE49-F238E27FC236}">
                <a16:creationId xmlns:a16="http://schemas.microsoft.com/office/drawing/2014/main" id="{34888DAB-3D43-4AB2-8622-2FEDA9BC6E72}"/>
              </a:ext>
            </a:extLst>
          </p:cNvPr>
          <p:cNvSpPr/>
          <p:nvPr/>
        </p:nvSpPr>
        <p:spPr>
          <a:xfrm rot="1382476">
            <a:off x="161149" y="4723975"/>
            <a:ext cx="220011" cy="20819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83;p9">
            <a:extLst>
              <a:ext uri="{FF2B5EF4-FFF2-40B4-BE49-F238E27FC236}">
                <a16:creationId xmlns:a16="http://schemas.microsoft.com/office/drawing/2014/main" id="{3CA94C85-4282-4994-9BFE-CF6FFF872EBD}"/>
              </a:ext>
            </a:extLst>
          </p:cNvPr>
          <p:cNvSpPr/>
          <p:nvPr/>
        </p:nvSpPr>
        <p:spPr>
          <a:xfrm rot="-1528383" flipH="1">
            <a:off x="-194133" y="3992116"/>
            <a:ext cx="459574" cy="45546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185;p9">
            <a:extLst>
              <a:ext uri="{FF2B5EF4-FFF2-40B4-BE49-F238E27FC236}">
                <a16:creationId xmlns:a16="http://schemas.microsoft.com/office/drawing/2014/main" id="{7DDE6462-CE37-4819-A2DF-8CB80CDF935F}"/>
              </a:ext>
            </a:extLst>
          </p:cNvPr>
          <p:cNvGrpSpPr/>
          <p:nvPr/>
        </p:nvGrpSpPr>
        <p:grpSpPr>
          <a:xfrm rot="-1528249" flipH="1">
            <a:off x="220431" y="5013076"/>
            <a:ext cx="578215" cy="206630"/>
            <a:chOff x="4296650" y="2245925"/>
            <a:chExt cx="365250" cy="130525"/>
          </a:xfrm>
        </p:grpSpPr>
        <p:sp>
          <p:nvSpPr>
            <p:cNvPr id="8" name="Google Shape;186;p9">
              <a:extLst>
                <a:ext uri="{FF2B5EF4-FFF2-40B4-BE49-F238E27FC236}">
                  <a16:creationId xmlns:a16="http://schemas.microsoft.com/office/drawing/2014/main" id="{96F3F193-B545-4EA0-A9A7-20037E361328}"/>
                </a:ext>
              </a:extLst>
            </p:cNvPr>
            <p:cNvSpPr/>
            <p:nvPr/>
          </p:nvSpPr>
          <p:spPr>
            <a:xfrm>
              <a:off x="4296650" y="2245925"/>
              <a:ext cx="365250" cy="130225"/>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87;p9">
              <a:extLst>
                <a:ext uri="{FF2B5EF4-FFF2-40B4-BE49-F238E27FC236}">
                  <a16:creationId xmlns:a16="http://schemas.microsoft.com/office/drawing/2014/main" id="{DD973334-15A3-4F4F-B21D-49CAC9916E62}"/>
                </a:ext>
              </a:extLst>
            </p:cNvPr>
            <p:cNvSpPr/>
            <p:nvPr/>
          </p:nvSpPr>
          <p:spPr>
            <a:xfrm>
              <a:off x="4297775" y="2261500"/>
              <a:ext cx="359375" cy="114950"/>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188;p9">
            <a:extLst>
              <a:ext uri="{FF2B5EF4-FFF2-40B4-BE49-F238E27FC236}">
                <a16:creationId xmlns:a16="http://schemas.microsoft.com/office/drawing/2014/main" id="{A54EBD18-F9A9-44BF-9AAC-799F4DE9095D}"/>
              </a:ext>
            </a:extLst>
          </p:cNvPr>
          <p:cNvGrpSpPr/>
          <p:nvPr/>
        </p:nvGrpSpPr>
        <p:grpSpPr>
          <a:xfrm rot="-9319476" flipH="1">
            <a:off x="714675" y="3897127"/>
            <a:ext cx="858226" cy="883052"/>
            <a:chOff x="6335847" y="-303270"/>
            <a:chExt cx="994972" cy="1036821"/>
          </a:xfrm>
        </p:grpSpPr>
        <p:sp>
          <p:nvSpPr>
            <p:cNvPr id="11" name="Google Shape;189;p9">
              <a:extLst>
                <a:ext uri="{FF2B5EF4-FFF2-40B4-BE49-F238E27FC236}">
                  <a16:creationId xmlns:a16="http://schemas.microsoft.com/office/drawing/2014/main" id="{0AD44886-0B6F-4C3C-A626-C2A159A023FB}"/>
                </a:ext>
              </a:extLst>
            </p:cNvPr>
            <p:cNvSpPr/>
            <p:nvPr/>
          </p:nvSpPr>
          <p:spPr>
            <a:xfrm rot="1798800" flipH="1">
              <a:off x="6490026" y="-185306"/>
              <a:ext cx="686615" cy="800893"/>
            </a:xfrm>
            <a:custGeom>
              <a:avLst/>
              <a:gdLst/>
              <a:ahLst/>
              <a:cxnLst/>
              <a:rect l="l" t="t" r="r" b="b"/>
              <a:pathLst>
                <a:path w="16889" h="19701" extrusionOk="0">
                  <a:moveTo>
                    <a:pt x="11961" y="0"/>
                  </a:moveTo>
                  <a:cubicBezTo>
                    <a:pt x="11730" y="0"/>
                    <a:pt x="11515" y="28"/>
                    <a:pt x="11324" y="89"/>
                  </a:cubicBezTo>
                  <a:cubicBezTo>
                    <a:pt x="10228" y="434"/>
                    <a:pt x="9728" y="1779"/>
                    <a:pt x="9062" y="2601"/>
                  </a:cubicBezTo>
                  <a:lnTo>
                    <a:pt x="6180" y="6149"/>
                  </a:lnTo>
                  <a:lnTo>
                    <a:pt x="3299" y="9697"/>
                  </a:lnTo>
                  <a:lnTo>
                    <a:pt x="1858" y="11471"/>
                  </a:lnTo>
                  <a:cubicBezTo>
                    <a:pt x="1084" y="12435"/>
                    <a:pt x="1" y="13221"/>
                    <a:pt x="96" y="14602"/>
                  </a:cubicBezTo>
                  <a:lnTo>
                    <a:pt x="430" y="19293"/>
                  </a:lnTo>
                  <a:cubicBezTo>
                    <a:pt x="418" y="19401"/>
                    <a:pt x="453" y="19508"/>
                    <a:pt x="513" y="19591"/>
                  </a:cubicBezTo>
                  <a:cubicBezTo>
                    <a:pt x="572" y="19670"/>
                    <a:pt x="659" y="19700"/>
                    <a:pt x="755" y="19700"/>
                  </a:cubicBezTo>
                  <a:cubicBezTo>
                    <a:pt x="889" y="19700"/>
                    <a:pt x="1043" y="19642"/>
                    <a:pt x="1168" y="19579"/>
                  </a:cubicBezTo>
                  <a:cubicBezTo>
                    <a:pt x="2513" y="18877"/>
                    <a:pt x="4061" y="18281"/>
                    <a:pt x="5299" y="17400"/>
                  </a:cubicBezTo>
                  <a:cubicBezTo>
                    <a:pt x="6216" y="16746"/>
                    <a:pt x="6799" y="15662"/>
                    <a:pt x="7442" y="14757"/>
                  </a:cubicBezTo>
                  <a:cubicBezTo>
                    <a:pt x="8431" y="13388"/>
                    <a:pt x="9443" y="12043"/>
                    <a:pt x="10467" y="10709"/>
                  </a:cubicBezTo>
                  <a:cubicBezTo>
                    <a:pt x="10776" y="10304"/>
                    <a:pt x="11133" y="9935"/>
                    <a:pt x="11467" y="9554"/>
                  </a:cubicBezTo>
                  <a:cubicBezTo>
                    <a:pt x="12348" y="8578"/>
                    <a:pt x="13217" y="7590"/>
                    <a:pt x="14062" y="6590"/>
                  </a:cubicBezTo>
                  <a:cubicBezTo>
                    <a:pt x="14729" y="5804"/>
                    <a:pt x="15753" y="4851"/>
                    <a:pt x="16134" y="3875"/>
                  </a:cubicBezTo>
                  <a:cubicBezTo>
                    <a:pt x="16888" y="1952"/>
                    <a:pt x="13878" y="0"/>
                    <a:pt x="1196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0;p9">
              <a:extLst>
                <a:ext uri="{FF2B5EF4-FFF2-40B4-BE49-F238E27FC236}">
                  <a16:creationId xmlns:a16="http://schemas.microsoft.com/office/drawing/2014/main" id="{17561A1E-FC77-4F19-87EB-9C373CD27FF0}"/>
                </a:ext>
              </a:extLst>
            </p:cNvPr>
            <p:cNvSpPr/>
            <p:nvPr/>
          </p:nvSpPr>
          <p:spPr>
            <a:xfrm rot="1798800" flipH="1">
              <a:off x="6491670" y="-123851"/>
              <a:ext cx="653482" cy="735809"/>
            </a:xfrm>
            <a:custGeom>
              <a:avLst/>
              <a:gdLst/>
              <a:ahLst/>
              <a:cxnLst/>
              <a:rect l="l" t="t" r="r" b="b"/>
              <a:pathLst>
                <a:path w="16074" h="18100" extrusionOk="0">
                  <a:moveTo>
                    <a:pt x="15097" y="1"/>
                  </a:moveTo>
                  <a:cubicBezTo>
                    <a:pt x="14978" y="167"/>
                    <a:pt x="14859" y="334"/>
                    <a:pt x="14740" y="489"/>
                  </a:cubicBezTo>
                  <a:cubicBezTo>
                    <a:pt x="10942" y="5442"/>
                    <a:pt x="6608" y="9954"/>
                    <a:pt x="1810" y="13943"/>
                  </a:cubicBezTo>
                  <a:lnTo>
                    <a:pt x="0" y="16836"/>
                  </a:lnTo>
                  <a:cubicBezTo>
                    <a:pt x="12" y="17122"/>
                    <a:pt x="36" y="17408"/>
                    <a:pt x="60" y="17693"/>
                  </a:cubicBezTo>
                  <a:cubicBezTo>
                    <a:pt x="48" y="17801"/>
                    <a:pt x="83" y="17896"/>
                    <a:pt x="143" y="17991"/>
                  </a:cubicBezTo>
                  <a:cubicBezTo>
                    <a:pt x="202" y="18069"/>
                    <a:pt x="286" y="18099"/>
                    <a:pt x="381" y="18099"/>
                  </a:cubicBezTo>
                  <a:cubicBezTo>
                    <a:pt x="516" y="18099"/>
                    <a:pt x="671" y="18037"/>
                    <a:pt x="798" y="17967"/>
                  </a:cubicBezTo>
                  <a:cubicBezTo>
                    <a:pt x="2143" y="17277"/>
                    <a:pt x="3691" y="16681"/>
                    <a:pt x="4929" y="15800"/>
                  </a:cubicBezTo>
                  <a:cubicBezTo>
                    <a:pt x="5858" y="15146"/>
                    <a:pt x="6429" y="14062"/>
                    <a:pt x="7084" y="13157"/>
                  </a:cubicBezTo>
                  <a:cubicBezTo>
                    <a:pt x="8061" y="11788"/>
                    <a:pt x="9073" y="10431"/>
                    <a:pt x="10097" y="9097"/>
                  </a:cubicBezTo>
                  <a:cubicBezTo>
                    <a:pt x="10406" y="8704"/>
                    <a:pt x="10763" y="8323"/>
                    <a:pt x="11109" y="7954"/>
                  </a:cubicBezTo>
                  <a:cubicBezTo>
                    <a:pt x="11978" y="6966"/>
                    <a:pt x="12847" y="5990"/>
                    <a:pt x="13692" y="4978"/>
                  </a:cubicBezTo>
                  <a:cubicBezTo>
                    <a:pt x="14359" y="4192"/>
                    <a:pt x="15383" y="3251"/>
                    <a:pt x="15764" y="2275"/>
                  </a:cubicBezTo>
                  <a:cubicBezTo>
                    <a:pt x="16073" y="1477"/>
                    <a:pt x="15740" y="668"/>
                    <a:pt x="15097" y="1"/>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1;p9">
              <a:extLst>
                <a:ext uri="{FF2B5EF4-FFF2-40B4-BE49-F238E27FC236}">
                  <a16:creationId xmlns:a16="http://schemas.microsoft.com/office/drawing/2014/main" id="{11A92680-0355-43C1-B326-9E0E9DF50C1A}"/>
                </a:ext>
              </a:extLst>
            </p:cNvPr>
            <p:cNvSpPr/>
            <p:nvPr/>
          </p:nvSpPr>
          <p:spPr>
            <a:xfrm rot="1798800" flipH="1">
              <a:off x="6775047" y="437011"/>
              <a:ext cx="232504" cy="254200"/>
            </a:xfrm>
            <a:custGeom>
              <a:avLst/>
              <a:gdLst/>
              <a:ahLst/>
              <a:cxnLst/>
              <a:rect l="l" t="t" r="r" b="b"/>
              <a:pathLst>
                <a:path w="5719" h="6253" extrusionOk="0">
                  <a:moveTo>
                    <a:pt x="282" y="0"/>
                  </a:moveTo>
                  <a:cubicBezTo>
                    <a:pt x="268" y="0"/>
                    <a:pt x="253" y="0"/>
                    <a:pt x="239" y="0"/>
                  </a:cubicBezTo>
                  <a:cubicBezTo>
                    <a:pt x="167" y="96"/>
                    <a:pt x="120" y="203"/>
                    <a:pt x="84" y="322"/>
                  </a:cubicBezTo>
                  <a:cubicBezTo>
                    <a:pt x="12" y="596"/>
                    <a:pt x="0" y="882"/>
                    <a:pt x="36" y="1155"/>
                  </a:cubicBezTo>
                  <a:lnTo>
                    <a:pt x="370" y="5846"/>
                  </a:lnTo>
                  <a:cubicBezTo>
                    <a:pt x="358" y="5954"/>
                    <a:pt x="393" y="6049"/>
                    <a:pt x="453" y="6144"/>
                  </a:cubicBezTo>
                  <a:cubicBezTo>
                    <a:pt x="512" y="6222"/>
                    <a:pt x="596" y="6252"/>
                    <a:pt x="691" y="6252"/>
                  </a:cubicBezTo>
                  <a:cubicBezTo>
                    <a:pt x="826" y="6252"/>
                    <a:pt x="981" y="6190"/>
                    <a:pt x="1108" y="6120"/>
                  </a:cubicBezTo>
                  <a:cubicBezTo>
                    <a:pt x="2453" y="5430"/>
                    <a:pt x="4001" y="4834"/>
                    <a:pt x="5239" y="3953"/>
                  </a:cubicBezTo>
                  <a:cubicBezTo>
                    <a:pt x="5382" y="3846"/>
                    <a:pt x="5513" y="3739"/>
                    <a:pt x="5632" y="3620"/>
                  </a:cubicBezTo>
                  <a:cubicBezTo>
                    <a:pt x="5718" y="2737"/>
                    <a:pt x="5015" y="1999"/>
                    <a:pt x="4166" y="1999"/>
                  </a:cubicBezTo>
                  <a:cubicBezTo>
                    <a:pt x="4076" y="1999"/>
                    <a:pt x="3986" y="2008"/>
                    <a:pt x="3894" y="2025"/>
                  </a:cubicBezTo>
                  <a:cubicBezTo>
                    <a:pt x="4022" y="1257"/>
                    <a:pt x="3411" y="679"/>
                    <a:pt x="2761" y="679"/>
                  </a:cubicBezTo>
                  <a:cubicBezTo>
                    <a:pt x="2503" y="679"/>
                    <a:pt x="2239" y="770"/>
                    <a:pt x="2013" y="977"/>
                  </a:cubicBezTo>
                  <a:cubicBezTo>
                    <a:pt x="1744" y="299"/>
                    <a:pt x="1029" y="0"/>
                    <a:pt x="282"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2;p9">
              <a:extLst>
                <a:ext uri="{FF2B5EF4-FFF2-40B4-BE49-F238E27FC236}">
                  <a16:creationId xmlns:a16="http://schemas.microsoft.com/office/drawing/2014/main" id="{68634B69-5B61-45F8-927A-57ED8D4EC848}"/>
                </a:ext>
              </a:extLst>
            </p:cNvPr>
            <p:cNvSpPr/>
            <p:nvPr/>
          </p:nvSpPr>
          <p:spPr>
            <a:xfrm rot="1798800" flipH="1">
              <a:off x="6843636" y="589819"/>
              <a:ext cx="115256" cy="117729"/>
            </a:xfrm>
            <a:custGeom>
              <a:avLst/>
              <a:gdLst/>
              <a:ahLst/>
              <a:cxnLst/>
              <a:rect l="l" t="t" r="r" b="b"/>
              <a:pathLst>
                <a:path w="2835" h="2896" extrusionOk="0">
                  <a:moveTo>
                    <a:pt x="1" y="0"/>
                  </a:moveTo>
                  <a:cubicBezTo>
                    <a:pt x="49" y="833"/>
                    <a:pt x="108" y="1655"/>
                    <a:pt x="168" y="2488"/>
                  </a:cubicBezTo>
                  <a:cubicBezTo>
                    <a:pt x="168" y="2596"/>
                    <a:pt x="203" y="2703"/>
                    <a:pt x="263" y="2786"/>
                  </a:cubicBezTo>
                  <a:cubicBezTo>
                    <a:pt x="322" y="2865"/>
                    <a:pt x="409" y="2895"/>
                    <a:pt x="505" y="2895"/>
                  </a:cubicBezTo>
                  <a:cubicBezTo>
                    <a:pt x="639" y="2895"/>
                    <a:pt x="793" y="2837"/>
                    <a:pt x="918" y="2774"/>
                  </a:cubicBezTo>
                  <a:cubicBezTo>
                    <a:pt x="1537" y="2453"/>
                    <a:pt x="2192" y="2155"/>
                    <a:pt x="2835" y="1834"/>
                  </a:cubicBezTo>
                  <a:cubicBezTo>
                    <a:pt x="2763" y="1715"/>
                    <a:pt x="2692" y="1595"/>
                    <a:pt x="2608" y="1476"/>
                  </a:cubicBezTo>
                  <a:cubicBezTo>
                    <a:pt x="2299" y="1024"/>
                    <a:pt x="1882" y="643"/>
                    <a:pt x="1418" y="369"/>
                  </a:cubicBezTo>
                  <a:cubicBezTo>
                    <a:pt x="977" y="131"/>
                    <a:pt x="489" y="0"/>
                    <a:pt x="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93;p9">
            <a:extLst>
              <a:ext uri="{FF2B5EF4-FFF2-40B4-BE49-F238E27FC236}">
                <a16:creationId xmlns:a16="http://schemas.microsoft.com/office/drawing/2014/main" id="{BE638907-A239-4519-8999-B53331DF46DD}"/>
              </a:ext>
            </a:extLst>
          </p:cNvPr>
          <p:cNvGrpSpPr/>
          <p:nvPr/>
        </p:nvGrpSpPr>
        <p:grpSpPr>
          <a:xfrm rot="-1768445">
            <a:off x="7556566" y="-163726"/>
            <a:ext cx="824109" cy="818801"/>
            <a:chOff x="4352202" y="2927017"/>
            <a:chExt cx="624305" cy="620284"/>
          </a:xfrm>
        </p:grpSpPr>
        <p:sp>
          <p:nvSpPr>
            <p:cNvPr id="16" name="Google Shape;194;p9">
              <a:extLst>
                <a:ext uri="{FF2B5EF4-FFF2-40B4-BE49-F238E27FC236}">
                  <a16:creationId xmlns:a16="http://schemas.microsoft.com/office/drawing/2014/main" id="{7CB5DE96-3D27-4F58-B40E-64335C19CFF8}"/>
                </a:ext>
              </a:extLst>
            </p:cNvPr>
            <p:cNvSpPr/>
            <p:nvPr/>
          </p:nvSpPr>
          <p:spPr>
            <a:xfrm rot="3287242">
              <a:off x="4445272" y="3009714"/>
              <a:ext cx="438165" cy="45489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5;p9">
              <a:extLst>
                <a:ext uri="{FF2B5EF4-FFF2-40B4-BE49-F238E27FC236}">
                  <a16:creationId xmlns:a16="http://schemas.microsoft.com/office/drawing/2014/main" id="{E3613081-6184-4C1A-AE63-6392333F8D53}"/>
                </a:ext>
              </a:extLst>
            </p:cNvPr>
            <p:cNvSpPr/>
            <p:nvPr/>
          </p:nvSpPr>
          <p:spPr>
            <a:xfrm rot="3287242">
              <a:off x="4659820" y="3050012"/>
              <a:ext cx="183396" cy="114273"/>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6;p9">
              <a:extLst>
                <a:ext uri="{FF2B5EF4-FFF2-40B4-BE49-F238E27FC236}">
                  <a16:creationId xmlns:a16="http://schemas.microsoft.com/office/drawing/2014/main" id="{AB0559BB-B91E-41EC-BE8E-988A3F3000B2}"/>
                </a:ext>
              </a:extLst>
            </p:cNvPr>
            <p:cNvSpPr/>
            <p:nvPr/>
          </p:nvSpPr>
          <p:spPr>
            <a:xfrm rot="3287242">
              <a:off x="4615891" y="3048534"/>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7;p9">
            <a:extLst>
              <a:ext uri="{FF2B5EF4-FFF2-40B4-BE49-F238E27FC236}">
                <a16:creationId xmlns:a16="http://schemas.microsoft.com/office/drawing/2014/main" id="{0B08BB7F-ED80-4B9E-8C00-879BFBEF02A9}"/>
              </a:ext>
            </a:extLst>
          </p:cNvPr>
          <p:cNvGrpSpPr/>
          <p:nvPr/>
        </p:nvGrpSpPr>
        <p:grpSpPr>
          <a:xfrm rot="-1569513">
            <a:off x="8503674" y="711998"/>
            <a:ext cx="1015989" cy="1014505"/>
            <a:chOff x="7005378" y="2367245"/>
            <a:chExt cx="539061" cy="538273"/>
          </a:xfrm>
        </p:grpSpPr>
        <p:sp>
          <p:nvSpPr>
            <p:cNvPr id="20" name="Google Shape;198;p9">
              <a:extLst>
                <a:ext uri="{FF2B5EF4-FFF2-40B4-BE49-F238E27FC236}">
                  <a16:creationId xmlns:a16="http://schemas.microsoft.com/office/drawing/2014/main" id="{0D13927A-3D7D-4015-B1BC-0AA8CD79F41B}"/>
                </a:ext>
              </a:extLst>
            </p:cNvPr>
            <p:cNvSpPr/>
            <p:nvPr/>
          </p:nvSpPr>
          <p:spPr>
            <a:xfrm rot="2241434">
              <a:off x="7081707" y="2445274"/>
              <a:ext cx="386403" cy="382215"/>
            </a:xfrm>
            <a:custGeom>
              <a:avLst/>
              <a:gdLst/>
              <a:ahLst/>
              <a:cxnLst/>
              <a:rect l="l" t="t" r="r" b="b"/>
              <a:pathLst>
                <a:path w="19563" h="19351" extrusionOk="0">
                  <a:moveTo>
                    <a:pt x="5732" y="1"/>
                  </a:moveTo>
                  <a:cubicBezTo>
                    <a:pt x="5525" y="1"/>
                    <a:pt x="5362" y="24"/>
                    <a:pt x="5251" y="74"/>
                  </a:cubicBezTo>
                  <a:cubicBezTo>
                    <a:pt x="5251" y="74"/>
                    <a:pt x="1" y="18421"/>
                    <a:pt x="322" y="19314"/>
                  </a:cubicBezTo>
                  <a:cubicBezTo>
                    <a:pt x="331" y="19338"/>
                    <a:pt x="354" y="19350"/>
                    <a:pt x="389" y="19350"/>
                  </a:cubicBezTo>
                  <a:cubicBezTo>
                    <a:pt x="1662" y="19350"/>
                    <a:pt x="19563" y="4288"/>
                    <a:pt x="19563" y="4288"/>
                  </a:cubicBezTo>
                  <a:cubicBezTo>
                    <a:pt x="19563" y="4288"/>
                    <a:pt x="8549" y="1"/>
                    <a:pt x="5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9;p9">
              <a:extLst>
                <a:ext uri="{FF2B5EF4-FFF2-40B4-BE49-F238E27FC236}">
                  <a16:creationId xmlns:a16="http://schemas.microsoft.com/office/drawing/2014/main" id="{01BE719C-9C8C-4EEE-9B0C-83E72BD18A86}"/>
                </a:ext>
              </a:extLst>
            </p:cNvPr>
            <p:cNvSpPr/>
            <p:nvPr/>
          </p:nvSpPr>
          <p:spPr>
            <a:xfrm rot="2241434">
              <a:off x="7263992" y="2446898"/>
              <a:ext cx="127478" cy="82088"/>
            </a:xfrm>
            <a:custGeom>
              <a:avLst/>
              <a:gdLst/>
              <a:ahLst/>
              <a:cxnLst/>
              <a:rect l="l" t="t" r="r" b="b"/>
              <a:pathLst>
                <a:path w="6454" h="4156" extrusionOk="0">
                  <a:moveTo>
                    <a:pt x="1614" y="0"/>
                  </a:moveTo>
                  <a:cubicBezTo>
                    <a:pt x="1407" y="0"/>
                    <a:pt x="1243" y="23"/>
                    <a:pt x="1131" y="73"/>
                  </a:cubicBezTo>
                  <a:cubicBezTo>
                    <a:pt x="1131" y="73"/>
                    <a:pt x="655" y="1740"/>
                    <a:pt x="0" y="4085"/>
                  </a:cubicBezTo>
                  <a:cubicBezTo>
                    <a:pt x="335" y="4126"/>
                    <a:pt x="721" y="4155"/>
                    <a:pt x="1138" y="4155"/>
                  </a:cubicBezTo>
                  <a:cubicBezTo>
                    <a:pt x="2920" y="4155"/>
                    <a:pt x="5257" y="3617"/>
                    <a:pt x="6454" y="1108"/>
                  </a:cubicBezTo>
                  <a:cubicBezTo>
                    <a:pt x="4405" y="474"/>
                    <a:pt x="2556" y="0"/>
                    <a:pt x="1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0;p9">
              <a:extLst>
                <a:ext uri="{FF2B5EF4-FFF2-40B4-BE49-F238E27FC236}">
                  <a16:creationId xmlns:a16="http://schemas.microsoft.com/office/drawing/2014/main" id="{448061AC-F598-4D49-AB0B-792F1DF9E52B}"/>
                </a:ext>
              </a:extLst>
            </p:cNvPr>
            <p:cNvSpPr/>
            <p:nvPr/>
          </p:nvSpPr>
          <p:spPr>
            <a:xfrm rot="2241434">
              <a:off x="7064605" y="2504910"/>
              <a:ext cx="383341" cy="316798"/>
            </a:xfrm>
            <a:custGeom>
              <a:avLst/>
              <a:gdLst/>
              <a:ahLst/>
              <a:cxnLst/>
              <a:rect l="l" t="t" r="r" b="b"/>
              <a:pathLst>
                <a:path w="19408" h="16039" extrusionOk="0">
                  <a:moveTo>
                    <a:pt x="16824" y="0"/>
                  </a:moveTo>
                  <a:cubicBezTo>
                    <a:pt x="14109" y="2739"/>
                    <a:pt x="10835" y="4906"/>
                    <a:pt x="7156" y="6060"/>
                  </a:cubicBezTo>
                  <a:cubicBezTo>
                    <a:pt x="6401" y="6293"/>
                    <a:pt x="5603" y="6488"/>
                    <a:pt x="4817" y="6488"/>
                  </a:cubicBezTo>
                  <a:cubicBezTo>
                    <a:pt x="4437" y="6488"/>
                    <a:pt x="4060" y="6443"/>
                    <a:pt x="3691" y="6334"/>
                  </a:cubicBezTo>
                  <a:cubicBezTo>
                    <a:pt x="3287" y="6215"/>
                    <a:pt x="2918" y="6001"/>
                    <a:pt x="2596" y="5727"/>
                  </a:cubicBezTo>
                  <a:cubicBezTo>
                    <a:pt x="1298" y="10525"/>
                    <a:pt x="1" y="15550"/>
                    <a:pt x="167" y="16002"/>
                  </a:cubicBezTo>
                  <a:cubicBezTo>
                    <a:pt x="176" y="16026"/>
                    <a:pt x="199" y="16038"/>
                    <a:pt x="234" y="16038"/>
                  </a:cubicBezTo>
                  <a:cubicBezTo>
                    <a:pt x="1507" y="16038"/>
                    <a:pt x="19408" y="976"/>
                    <a:pt x="19408" y="976"/>
                  </a:cubicBezTo>
                  <a:cubicBezTo>
                    <a:pt x="19408" y="976"/>
                    <a:pt x="18360" y="560"/>
                    <a:pt x="168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01;p9">
            <a:extLst>
              <a:ext uri="{FF2B5EF4-FFF2-40B4-BE49-F238E27FC236}">
                <a16:creationId xmlns:a16="http://schemas.microsoft.com/office/drawing/2014/main" id="{17B61107-AF18-4C40-810B-6310716BD095}"/>
              </a:ext>
            </a:extLst>
          </p:cNvPr>
          <p:cNvGrpSpPr/>
          <p:nvPr/>
        </p:nvGrpSpPr>
        <p:grpSpPr>
          <a:xfrm rot="-1523330">
            <a:off x="8604712" y="101971"/>
            <a:ext cx="307011" cy="434669"/>
            <a:chOff x="7321293" y="2218507"/>
            <a:chExt cx="649401" cy="985419"/>
          </a:xfrm>
        </p:grpSpPr>
        <p:sp>
          <p:nvSpPr>
            <p:cNvPr id="24" name="Google Shape;202;p9">
              <a:extLst>
                <a:ext uri="{FF2B5EF4-FFF2-40B4-BE49-F238E27FC236}">
                  <a16:creationId xmlns:a16="http://schemas.microsoft.com/office/drawing/2014/main" id="{95087535-D288-4B83-AFAA-B8EAB9A2570E}"/>
                </a:ext>
              </a:extLst>
            </p:cNvPr>
            <p:cNvSpPr/>
            <p:nvPr/>
          </p:nvSpPr>
          <p:spPr>
            <a:xfrm>
              <a:off x="7321293" y="2218507"/>
              <a:ext cx="649401" cy="985419"/>
            </a:xfrm>
            <a:custGeom>
              <a:avLst/>
              <a:gdLst/>
              <a:ahLst/>
              <a:cxnLst/>
              <a:rect l="l" t="t" r="r" b="b"/>
              <a:pathLst>
                <a:path w="22780" h="34567" extrusionOk="0">
                  <a:moveTo>
                    <a:pt x="13306" y="0"/>
                  </a:moveTo>
                  <a:cubicBezTo>
                    <a:pt x="10161" y="0"/>
                    <a:pt x="1" y="7471"/>
                    <a:pt x="622" y="9458"/>
                  </a:cubicBezTo>
                  <a:cubicBezTo>
                    <a:pt x="1330" y="11733"/>
                    <a:pt x="2323" y="12531"/>
                    <a:pt x="3382" y="12531"/>
                  </a:cubicBezTo>
                  <a:cubicBezTo>
                    <a:pt x="5858" y="12531"/>
                    <a:pt x="8692" y="8165"/>
                    <a:pt x="9065" y="8165"/>
                  </a:cubicBezTo>
                  <a:cubicBezTo>
                    <a:pt x="9074" y="8165"/>
                    <a:pt x="9082" y="8167"/>
                    <a:pt x="9088" y="8172"/>
                  </a:cubicBezTo>
                  <a:cubicBezTo>
                    <a:pt x="9445" y="8494"/>
                    <a:pt x="9469" y="28496"/>
                    <a:pt x="8909" y="28508"/>
                  </a:cubicBezTo>
                  <a:cubicBezTo>
                    <a:pt x="6230" y="28568"/>
                    <a:pt x="2849" y="29068"/>
                    <a:pt x="2492" y="32116"/>
                  </a:cubicBezTo>
                  <a:cubicBezTo>
                    <a:pt x="2257" y="34047"/>
                    <a:pt x="4117" y="34567"/>
                    <a:pt x="6780" y="34567"/>
                  </a:cubicBezTo>
                  <a:cubicBezTo>
                    <a:pt x="8304" y="34567"/>
                    <a:pt x="10091" y="34397"/>
                    <a:pt x="11897" y="34223"/>
                  </a:cubicBezTo>
                  <a:cubicBezTo>
                    <a:pt x="16862" y="33735"/>
                    <a:pt x="22780" y="32973"/>
                    <a:pt x="22113" y="29223"/>
                  </a:cubicBezTo>
                  <a:cubicBezTo>
                    <a:pt x="21811" y="27552"/>
                    <a:pt x="20540" y="27138"/>
                    <a:pt x="19189" y="27138"/>
                  </a:cubicBezTo>
                  <a:cubicBezTo>
                    <a:pt x="17862" y="27138"/>
                    <a:pt x="16456" y="27538"/>
                    <a:pt x="15816" y="27538"/>
                  </a:cubicBezTo>
                  <a:cubicBezTo>
                    <a:pt x="15644" y="27538"/>
                    <a:pt x="15527" y="27509"/>
                    <a:pt x="15481" y="27437"/>
                  </a:cubicBezTo>
                  <a:cubicBezTo>
                    <a:pt x="15100" y="26818"/>
                    <a:pt x="16065" y="1350"/>
                    <a:pt x="13874" y="124"/>
                  </a:cubicBezTo>
                  <a:cubicBezTo>
                    <a:pt x="13726" y="40"/>
                    <a:pt x="13535" y="0"/>
                    <a:pt x="13306"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p9">
              <a:extLst>
                <a:ext uri="{FF2B5EF4-FFF2-40B4-BE49-F238E27FC236}">
                  <a16:creationId xmlns:a16="http://schemas.microsoft.com/office/drawing/2014/main" id="{E20E2DF7-DC3A-4CB2-AACA-46A54B3A9246}"/>
                </a:ext>
              </a:extLst>
            </p:cNvPr>
            <p:cNvSpPr/>
            <p:nvPr/>
          </p:nvSpPr>
          <p:spPr>
            <a:xfrm>
              <a:off x="7597305" y="2290575"/>
              <a:ext cx="55704" cy="55704"/>
            </a:xfrm>
            <a:custGeom>
              <a:avLst/>
              <a:gdLst/>
              <a:ahLst/>
              <a:cxnLst/>
              <a:rect l="l" t="t" r="r" b="b"/>
              <a:pathLst>
                <a:path w="1954" h="1954" extrusionOk="0">
                  <a:moveTo>
                    <a:pt x="977" y="1"/>
                  </a:moveTo>
                  <a:cubicBezTo>
                    <a:pt x="441" y="1"/>
                    <a:pt x="1" y="441"/>
                    <a:pt x="1" y="977"/>
                  </a:cubicBezTo>
                  <a:cubicBezTo>
                    <a:pt x="1" y="1513"/>
                    <a:pt x="441" y="1953"/>
                    <a:pt x="977" y="1953"/>
                  </a:cubicBezTo>
                  <a:cubicBezTo>
                    <a:pt x="1513" y="1953"/>
                    <a:pt x="1954" y="1513"/>
                    <a:pt x="1954" y="977"/>
                  </a:cubicBezTo>
                  <a:cubicBezTo>
                    <a:pt x="1954" y="441"/>
                    <a:pt x="1513" y="1"/>
                    <a:pt x="97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4;p9">
              <a:extLst>
                <a:ext uri="{FF2B5EF4-FFF2-40B4-BE49-F238E27FC236}">
                  <a16:creationId xmlns:a16="http://schemas.microsoft.com/office/drawing/2014/main" id="{11C08D56-D787-4AA4-8828-BD295A3F1AC6}"/>
                </a:ext>
              </a:extLst>
            </p:cNvPr>
            <p:cNvSpPr/>
            <p:nvPr/>
          </p:nvSpPr>
          <p:spPr>
            <a:xfrm>
              <a:off x="7360406" y="2350127"/>
              <a:ext cx="199952" cy="144134"/>
            </a:xfrm>
            <a:custGeom>
              <a:avLst/>
              <a:gdLst/>
              <a:ahLst/>
              <a:cxnLst/>
              <a:rect l="l" t="t" r="r" b="b"/>
              <a:pathLst>
                <a:path w="7014" h="5056" extrusionOk="0">
                  <a:moveTo>
                    <a:pt x="6209" y="1"/>
                  </a:moveTo>
                  <a:cubicBezTo>
                    <a:pt x="5509" y="1"/>
                    <a:pt x="4182" y="623"/>
                    <a:pt x="2834" y="1638"/>
                  </a:cubicBezTo>
                  <a:cubicBezTo>
                    <a:pt x="1108" y="2936"/>
                    <a:pt x="0" y="4401"/>
                    <a:pt x="381" y="4889"/>
                  </a:cubicBezTo>
                  <a:cubicBezTo>
                    <a:pt x="465" y="5002"/>
                    <a:pt x="616" y="5055"/>
                    <a:pt x="820" y="5055"/>
                  </a:cubicBezTo>
                  <a:cubicBezTo>
                    <a:pt x="1520" y="5055"/>
                    <a:pt x="2843" y="4427"/>
                    <a:pt x="4179" y="3412"/>
                  </a:cubicBezTo>
                  <a:cubicBezTo>
                    <a:pt x="5918" y="2115"/>
                    <a:pt x="7013" y="650"/>
                    <a:pt x="6644" y="162"/>
                  </a:cubicBezTo>
                  <a:cubicBezTo>
                    <a:pt x="6561" y="53"/>
                    <a:pt x="6411" y="1"/>
                    <a:pt x="620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5;p9">
              <a:extLst>
                <a:ext uri="{FF2B5EF4-FFF2-40B4-BE49-F238E27FC236}">
                  <a16:creationId xmlns:a16="http://schemas.microsoft.com/office/drawing/2014/main" id="{1C8719E4-16DF-4D8D-AA50-923B26A39A6C}"/>
                </a:ext>
              </a:extLst>
            </p:cNvPr>
            <p:cNvSpPr/>
            <p:nvPr/>
          </p:nvSpPr>
          <p:spPr>
            <a:xfrm>
              <a:off x="7439828" y="3058203"/>
              <a:ext cx="337757" cy="65168"/>
            </a:xfrm>
            <a:custGeom>
              <a:avLst/>
              <a:gdLst/>
              <a:ahLst/>
              <a:cxnLst/>
              <a:rect l="l" t="t" r="r" b="b"/>
              <a:pathLst>
                <a:path w="11848" h="2286" extrusionOk="0">
                  <a:moveTo>
                    <a:pt x="9440" y="0"/>
                  </a:moveTo>
                  <a:cubicBezTo>
                    <a:pt x="8430" y="0"/>
                    <a:pt x="7170" y="79"/>
                    <a:pt x="5811" y="244"/>
                  </a:cubicBezTo>
                  <a:cubicBezTo>
                    <a:pt x="2572" y="637"/>
                    <a:pt x="0" y="1351"/>
                    <a:pt x="60" y="1851"/>
                  </a:cubicBezTo>
                  <a:cubicBezTo>
                    <a:pt x="94" y="2134"/>
                    <a:pt x="1007" y="2285"/>
                    <a:pt x="2403" y="2285"/>
                  </a:cubicBezTo>
                  <a:cubicBezTo>
                    <a:pt x="3412" y="2285"/>
                    <a:pt x="4673" y="2207"/>
                    <a:pt x="6037" y="2042"/>
                  </a:cubicBezTo>
                  <a:cubicBezTo>
                    <a:pt x="9275" y="1649"/>
                    <a:pt x="11847" y="934"/>
                    <a:pt x="11788" y="434"/>
                  </a:cubicBezTo>
                  <a:cubicBezTo>
                    <a:pt x="11753" y="151"/>
                    <a:pt x="10836" y="0"/>
                    <a:pt x="9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038581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grpId="0" nodeType="withEffect">
                                  <p:stCondLst>
                                    <p:cond delay="0"/>
                                  </p:stCondLst>
                                  <p:childTnLst>
                                    <p:animRot by="120000">
                                      <p:cBhvr>
                                        <p:cTn id="6" dur="500" fill="hold">
                                          <p:stCondLst>
                                            <p:cond delay="0"/>
                                          </p:stCondLst>
                                        </p:cTn>
                                        <p:tgtEl>
                                          <p:spTgt spid="6"/>
                                        </p:tgtEl>
                                        <p:attrNameLst>
                                          <p:attrName>r</p:attrName>
                                        </p:attrNameLst>
                                      </p:cBhvr>
                                    </p:animRot>
                                    <p:animRot by="-240000">
                                      <p:cBhvr>
                                        <p:cTn id="7" dur="1000" fill="hold">
                                          <p:stCondLst>
                                            <p:cond delay="1000"/>
                                          </p:stCondLst>
                                        </p:cTn>
                                        <p:tgtEl>
                                          <p:spTgt spid="6"/>
                                        </p:tgtEl>
                                        <p:attrNameLst>
                                          <p:attrName>r</p:attrName>
                                        </p:attrNameLst>
                                      </p:cBhvr>
                                    </p:animRot>
                                    <p:animRot by="240000">
                                      <p:cBhvr>
                                        <p:cTn id="8" dur="1000" fill="hold">
                                          <p:stCondLst>
                                            <p:cond delay="2000"/>
                                          </p:stCondLst>
                                        </p:cTn>
                                        <p:tgtEl>
                                          <p:spTgt spid="6"/>
                                        </p:tgtEl>
                                        <p:attrNameLst>
                                          <p:attrName>r</p:attrName>
                                        </p:attrNameLst>
                                      </p:cBhvr>
                                    </p:animRot>
                                    <p:animRot by="-240000">
                                      <p:cBhvr>
                                        <p:cTn id="9" dur="1000" fill="hold">
                                          <p:stCondLst>
                                            <p:cond delay="3000"/>
                                          </p:stCondLst>
                                        </p:cTn>
                                        <p:tgtEl>
                                          <p:spTgt spid="6"/>
                                        </p:tgtEl>
                                        <p:attrNameLst>
                                          <p:attrName>r</p:attrName>
                                        </p:attrNameLst>
                                      </p:cBhvr>
                                    </p:animRot>
                                    <p:animRot by="120000">
                                      <p:cBhvr>
                                        <p:cTn id="10" dur="1000" fill="hold">
                                          <p:stCondLst>
                                            <p:cond delay="4000"/>
                                          </p:stCondLst>
                                        </p:cTn>
                                        <p:tgtEl>
                                          <p:spTgt spid="6"/>
                                        </p:tgtEl>
                                        <p:attrNameLst>
                                          <p:attrName>r</p:attrName>
                                        </p:attrNameLst>
                                      </p:cBhvr>
                                    </p:animRot>
                                  </p:childTnLst>
                                </p:cTn>
                              </p:par>
                              <p:par>
                                <p:cTn id="11" presetID="32" presetClass="emph" presetSubtype="0" repeatCount="indefinite" fill="hold" nodeType="withEffect">
                                  <p:stCondLst>
                                    <p:cond delay="0"/>
                                  </p:stCondLst>
                                  <p:childTnLst>
                                    <p:animRot by="120000">
                                      <p:cBhvr>
                                        <p:cTn id="12" dur="100" fill="hold">
                                          <p:stCondLst>
                                            <p:cond delay="0"/>
                                          </p:stCondLst>
                                        </p:cTn>
                                        <p:tgtEl>
                                          <p:spTgt spid="10"/>
                                        </p:tgtEl>
                                        <p:attrNameLst>
                                          <p:attrName>r</p:attrName>
                                        </p:attrNameLst>
                                      </p:cBhvr>
                                    </p:animRot>
                                    <p:animRot by="-240000">
                                      <p:cBhvr>
                                        <p:cTn id="13" dur="200" fill="hold">
                                          <p:stCondLst>
                                            <p:cond delay="200"/>
                                          </p:stCondLst>
                                        </p:cTn>
                                        <p:tgtEl>
                                          <p:spTgt spid="10"/>
                                        </p:tgtEl>
                                        <p:attrNameLst>
                                          <p:attrName>r</p:attrName>
                                        </p:attrNameLst>
                                      </p:cBhvr>
                                    </p:animRot>
                                    <p:animRot by="240000">
                                      <p:cBhvr>
                                        <p:cTn id="14" dur="200" fill="hold">
                                          <p:stCondLst>
                                            <p:cond delay="400"/>
                                          </p:stCondLst>
                                        </p:cTn>
                                        <p:tgtEl>
                                          <p:spTgt spid="10"/>
                                        </p:tgtEl>
                                        <p:attrNameLst>
                                          <p:attrName>r</p:attrName>
                                        </p:attrNameLst>
                                      </p:cBhvr>
                                    </p:animRot>
                                    <p:animRot by="-240000">
                                      <p:cBhvr>
                                        <p:cTn id="15" dur="200" fill="hold">
                                          <p:stCondLst>
                                            <p:cond delay="600"/>
                                          </p:stCondLst>
                                        </p:cTn>
                                        <p:tgtEl>
                                          <p:spTgt spid="10"/>
                                        </p:tgtEl>
                                        <p:attrNameLst>
                                          <p:attrName>r</p:attrName>
                                        </p:attrNameLst>
                                      </p:cBhvr>
                                    </p:animRot>
                                    <p:animRot by="120000">
                                      <p:cBhvr>
                                        <p:cTn id="16" dur="200" fill="hold">
                                          <p:stCondLst>
                                            <p:cond delay="800"/>
                                          </p:stCondLst>
                                        </p:cTn>
                                        <p:tgtEl>
                                          <p:spTgt spid="10"/>
                                        </p:tgtEl>
                                        <p:attrNameLst>
                                          <p:attrName>r</p:attrName>
                                        </p:attrNameLst>
                                      </p:cBhvr>
                                    </p:animRot>
                                  </p:childTnLst>
                                </p:cTn>
                              </p:par>
                              <p:par>
                                <p:cTn id="17" presetID="32" presetClass="emph" presetSubtype="0" repeatCount="indefinite" fill="hold" grpId="0" nodeType="withEffect">
                                  <p:stCondLst>
                                    <p:cond delay="0"/>
                                  </p:stCondLst>
                                  <p:childTnLst>
                                    <p:animRot by="120000">
                                      <p:cBhvr>
                                        <p:cTn id="18" dur="300" fill="hold">
                                          <p:stCondLst>
                                            <p:cond delay="0"/>
                                          </p:stCondLst>
                                        </p:cTn>
                                        <p:tgtEl>
                                          <p:spTgt spid="4"/>
                                        </p:tgtEl>
                                        <p:attrNameLst>
                                          <p:attrName>r</p:attrName>
                                        </p:attrNameLst>
                                      </p:cBhvr>
                                    </p:animRot>
                                    <p:animRot by="-240000">
                                      <p:cBhvr>
                                        <p:cTn id="19" dur="600" fill="hold">
                                          <p:stCondLst>
                                            <p:cond delay="600"/>
                                          </p:stCondLst>
                                        </p:cTn>
                                        <p:tgtEl>
                                          <p:spTgt spid="4"/>
                                        </p:tgtEl>
                                        <p:attrNameLst>
                                          <p:attrName>r</p:attrName>
                                        </p:attrNameLst>
                                      </p:cBhvr>
                                    </p:animRot>
                                    <p:animRot by="240000">
                                      <p:cBhvr>
                                        <p:cTn id="20" dur="600" fill="hold">
                                          <p:stCondLst>
                                            <p:cond delay="1200"/>
                                          </p:stCondLst>
                                        </p:cTn>
                                        <p:tgtEl>
                                          <p:spTgt spid="4"/>
                                        </p:tgtEl>
                                        <p:attrNameLst>
                                          <p:attrName>r</p:attrName>
                                        </p:attrNameLst>
                                      </p:cBhvr>
                                    </p:animRot>
                                    <p:animRot by="-240000">
                                      <p:cBhvr>
                                        <p:cTn id="21" dur="600" fill="hold">
                                          <p:stCondLst>
                                            <p:cond delay="1800"/>
                                          </p:stCondLst>
                                        </p:cTn>
                                        <p:tgtEl>
                                          <p:spTgt spid="4"/>
                                        </p:tgtEl>
                                        <p:attrNameLst>
                                          <p:attrName>r</p:attrName>
                                        </p:attrNameLst>
                                      </p:cBhvr>
                                    </p:animRot>
                                    <p:animRot by="120000">
                                      <p:cBhvr>
                                        <p:cTn id="22" dur="600" fill="hold">
                                          <p:stCondLst>
                                            <p:cond delay="2400"/>
                                          </p:stCondLst>
                                        </p:cTn>
                                        <p:tgtEl>
                                          <p:spTgt spid="4"/>
                                        </p:tgtEl>
                                        <p:attrNameLst>
                                          <p:attrName>r</p:attrName>
                                        </p:attrNameLst>
                                      </p:cBhvr>
                                    </p:animRot>
                                  </p:childTnLst>
                                </p:cTn>
                              </p:par>
                              <p:par>
                                <p:cTn id="23" presetID="32" presetClass="emph" presetSubtype="0" repeatCount="indefinite" fill="hold" nodeType="withEffect">
                                  <p:stCondLst>
                                    <p:cond delay="0"/>
                                  </p:stCondLst>
                                  <p:childTnLst>
                                    <p:animRot by="120000">
                                      <p:cBhvr>
                                        <p:cTn id="24" dur="200" fill="hold">
                                          <p:stCondLst>
                                            <p:cond delay="0"/>
                                          </p:stCondLst>
                                        </p:cTn>
                                        <p:tgtEl>
                                          <p:spTgt spid="7"/>
                                        </p:tgtEl>
                                        <p:attrNameLst>
                                          <p:attrName>r</p:attrName>
                                        </p:attrNameLst>
                                      </p:cBhvr>
                                    </p:animRot>
                                    <p:animRot by="-240000">
                                      <p:cBhvr>
                                        <p:cTn id="25" dur="400" fill="hold">
                                          <p:stCondLst>
                                            <p:cond delay="400"/>
                                          </p:stCondLst>
                                        </p:cTn>
                                        <p:tgtEl>
                                          <p:spTgt spid="7"/>
                                        </p:tgtEl>
                                        <p:attrNameLst>
                                          <p:attrName>r</p:attrName>
                                        </p:attrNameLst>
                                      </p:cBhvr>
                                    </p:animRot>
                                    <p:animRot by="240000">
                                      <p:cBhvr>
                                        <p:cTn id="26" dur="400" fill="hold">
                                          <p:stCondLst>
                                            <p:cond delay="800"/>
                                          </p:stCondLst>
                                        </p:cTn>
                                        <p:tgtEl>
                                          <p:spTgt spid="7"/>
                                        </p:tgtEl>
                                        <p:attrNameLst>
                                          <p:attrName>r</p:attrName>
                                        </p:attrNameLst>
                                      </p:cBhvr>
                                    </p:animRot>
                                    <p:animRot by="-240000">
                                      <p:cBhvr>
                                        <p:cTn id="27" dur="400" fill="hold">
                                          <p:stCondLst>
                                            <p:cond delay="1200"/>
                                          </p:stCondLst>
                                        </p:cTn>
                                        <p:tgtEl>
                                          <p:spTgt spid="7"/>
                                        </p:tgtEl>
                                        <p:attrNameLst>
                                          <p:attrName>r</p:attrName>
                                        </p:attrNameLst>
                                      </p:cBhvr>
                                    </p:animRot>
                                    <p:animRot by="120000">
                                      <p:cBhvr>
                                        <p:cTn id="28" dur="400" fill="hold">
                                          <p:stCondLst>
                                            <p:cond delay="1600"/>
                                          </p:stCondLst>
                                        </p:cTn>
                                        <p:tgtEl>
                                          <p:spTgt spid="7"/>
                                        </p:tgtEl>
                                        <p:attrNameLst>
                                          <p:attrName>r</p:attrName>
                                        </p:attrNameLst>
                                      </p:cBhvr>
                                    </p:animRot>
                                  </p:childTnLst>
                                </p:cTn>
                              </p:par>
                              <p:par>
                                <p:cTn id="29" presetID="32" presetClass="emph" presetSubtype="0" repeatCount="indefinite" fill="hold" nodeType="withEffect">
                                  <p:stCondLst>
                                    <p:cond delay="0"/>
                                  </p:stCondLst>
                                  <p:childTnLst>
                                    <p:animRot by="120000">
                                      <p:cBhvr>
                                        <p:cTn id="30" dur="100" fill="hold">
                                          <p:stCondLst>
                                            <p:cond delay="0"/>
                                          </p:stCondLst>
                                        </p:cTn>
                                        <p:tgtEl>
                                          <p:spTgt spid="15"/>
                                        </p:tgtEl>
                                        <p:attrNameLst>
                                          <p:attrName>r</p:attrName>
                                        </p:attrNameLst>
                                      </p:cBhvr>
                                    </p:animRot>
                                    <p:animRot by="-240000">
                                      <p:cBhvr>
                                        <p:cTn id="31" dur="200" fill="hold">
                                          <p:stCondLst>
                                            <p:cond delay="200"/>
                                          </p:stCondLst>
                                        </p:cTn>
                                        <p:tgtEl>
                                          <p:spTgt spid="15"/>
                                        </p:tgtEl>
                                        <p:attrNameLst>
                                          <p:attrName>r</p:attrName>
                                        </p:attrNameLst>
                                      </p:cBhvr>
                                    </p:animRot>
                                    <p:animRot by="240000">
                                      <p:cBhvr>
                                        <p:cTn id="32" dur="200" fill="hold">
                                          <p:stCondLst>
                                            <p:cond delay="400"/>
                                          </p:stCondLst>
                                        </p:cTn>
                                        <p:tgtEl>
                                          <p:spTgt spid="15"/>
                                        </p:tgtEl>
                                        <p:attrNameLst>
                                          <p:attrName>r</p:attrName>
                                        </p:attrNameLst>
                                      </p:cBhvr>
                                    </p:animRot>
                                    <p:animRot by="-240000">
                                      <p:cBhvr>
                                        <p:cTn id="33" dur="200" fill="hold">
                                          <p:stCondLst>
                                            <p:cond delay="600"/>
                                          </p:stCondLst>
                                        </p:cTn>
                                        <p:tgtEl>
                                          <p:spTgt spid="15"/>
                                        </p:tgtEl>
                                        <p:attrNameLst>
                                          <p:attrName>r</p:attrName>
                                        </p:attrNameLst>
                                      </p:cBhvr>
                                    </p:animRot>
                                    <p:animRot by="120000">
                                      <p:cBhvr>
                                        <p:cTn id="34" dur="200" fill="hold">
                                          <p:stCondLst>
                                            <p:cond delay="800"/>
                                          </p:stCondLst>
                                        </p:cTn>
                                        <p:tgtEl>
                                          <p:spTgt spid="15"/>
                                        </p:tgtEl>
                                        <p:attrNameLst>
                                          <p:attrName>r</p:attrName>
                                        </p:attrNameLst>
                                      </p:cBhvr>
                                    </p:animRot>
                                  </p:childTnLst>
                                </p:cTn>
                              </p:par>
                              <p:par>
                                <p:cTn id="35" presetID="32" presetClass="emph" presetSubtype="0" repeatCount="indefinite" fill="hold" grpId="0" nodeType="withEffect">
                                  <p:stCondLst>
                                    <p:cond delay="0"/>
                                  </p:stCondLst>
                                  <p:childTnLst>
                                    <p:animRot by="120000">
                                      <p:cBhvr>
                                        <p:cTn id="36" dur="260" fill="hold">
                                          <p:stCondLst>
                                            <p:cond delay="0"/>
                                          </p:stCondLst>
                                        </p:cTn>
                                        <p:tgtEl>
                                          <p:spTgt spid="3"/>
                                        </p:tgtEl>
                                        <p:attrNameLst>
                                          <p:attrName>r</p:attrName>
                                        </p:attrNameLst>
                                      </p:cBhvr>
                                    </p:animRot>
                                    <p:animRot by="-240000">
                                      <p:cBhvr>
                                        <p:cTn id="37" dur="520" fill="hold">
                                          <p:stCondLst>
                                            <p:cond delay="520"/>
                                          </p:stCondLst>
                                        </p:cTn>
                                        <p:tgtEl>
                                          <p:spTgt spid="3"/>
                                        </p:tgtEl>
                                        <p:attrNameLst>
                                          <p:attrName>r</p:attrName>
                                        </p:attrNameLst>
                                      </p:cBhvr>
                                    </p:animRot>
                                    <p:animRot by="240000">
                                      <p:cBhvr>
                                        <p:cTn id="38" dur="520" fill="hold">
                                          <p:stCondLst>
                                            <p:cond delay="1040"/>
                                          </p:stCondLst>
                                        </p:cTn>
                                        <p:tgtEl>
                                          <p:spTgt spid="3"/>
                                        </p:tgtEl>
                                        <p:attrNameLst>
                                          <p:attrName>r</p:attrName>
                                        </p:attrNameLst>
                                      </p:cBhvr>
                                    </p:animRot>
                                    <p:animRot by="-240000">
                                      <p:cBhvr>
                                        <p:cTn id="39" dur="520" fill="hold">
                                          <p:stCondLst>
                                            <p:cond delay="1560"/>
                                          </p:stCondLst>
                                        </p:cTn>
                                        <p:tgtEl>
                                          <p:spTgt spid="3"/>
                                        </p:tgtEl>
                                        <p:attrNameLst>
                                          <p:attrName>r</p:attrName>
                                        </p:attrNameLst>
                                      </p:cBhvr>
                                    </p:animRot>
                                    <p:animRot by="120000">
                                      <p:cBhvr>
                                        <p:cTn id="40" dur="520" fill="hold">
                                          <p:stCondLst>
                                            <p:cond delay="2080"/>
                                          </p:stCondLst>
                                        </p:cTn>
                                        <p:tgtEl>
                                          <p:spTgt spid="3"/>
                                        </p:tgtEl>
                                        <p:attrNameLst>
                                          <p:attrName>r</p:attrName>
                                        </p:attrNameLst>
                                      </p:cBhvr>
                                    </p:animRot>
                                  </p:childTnLst>
                                </p:cTn>
                              </p:par>
                              <p:par>
                                <p:cTn id="41" presetID="32" presetClass="emph" presetSubtype="0" repeatCount="indefinite" fill="hold" nodeType="withEffect">
                                  <p:stCondLst>
                                    <p:cond delay="0"/>
                                  </p:stCondLst>
                                  <p:childTnLst>
                                    <p:animRot by="120000">
                                      <p:cBhvr>
                                        <p:cTn id="42" dur="200" fill="hold">
                                          <p:stCondLst>
                                            <p:cond delay="0"/>
                                          </p:stCondLst>
                                        </p:cTn>
                                        <p:tgtEl>
                                          <p:spTgt spid="19"/>
                                        </p:tgtEl>
                                        <p:attrNameLst>
                                          <p:attrName>r</p:attrName>
                                        </p:attrNameLst>
                                      </p:cBhvr>
                                    </p:animRot>
                                    <p:animRot by="-240000">
                                      <p:cBhvr>
                                        <p:cTn id="43" dur="400" fill="hold">
                                          <p:stCondLst>
                                            <p:cond delay="400"/>
                                          </p:stCondLst>
                                        </p:cTn>
                                        <p:tgtEl>
                                          <p:spTgt spid="19"/>
                                        </p:tgtEl>
                                        <p:attrNameLst>
                                          <p:attrName>r</p:attrName>
                                        </p:attrNameLst>
                                      </p:cBhvr>
                                    </p:animRot>
                                    <p:animRot by="240000">
                                      <p:cBhvr>
                                        <p:cTn id="44" dur="400" fill="hold">
                                          <p:stCondLst>
                                            <p:cond delay="800"/>
                                          </p:stCondLst>
                                        </p:cTn>
                                        <p:tgtEl>
                                          <p:spTgt spid="19"/>
                                        </p:tgtEl>
                                        <p:attrNameLst>
                                          <p:attrName>r</p:attrName>
                                        </p:attrNameLst>
                                      </p:cBhvr>
                                    </p:animRot>
                                    <p:animRot by="-240000">
                                      <p:cBhvr>
                                        <p:cTn id="45" dur="400" fill="hold">
                                          <p:stCondLst>
                                            <p:cond delay="1200"/>
                                          </p:stCondLst>
                                        </p:cTn>
                                        <p:tgtEl>
                                          <p:spTgt spid="19"/>
                                        </p:tgtEl>
                                        <p:attrNameLst>
                                          <p:attrName>r</p:attrName>
                                        </p:attrNameLst>
                                      </p:cBhvr>
                                    </p:animRot>
                                    <p:animRot by="120000">
                                      <p:cBhvr>
                                        <p:cTn id="46" dur="400" fill="hold">
                                          <p:stCondLst>
                                            <p:cond delay="1600"/>
                                          </p:stCondLst>
                                        </p:cTn>
                                        <p:tgtEl>
                                          <p:spTgt spid="19"/>
                                        </p:tgtEl>
                                        <p:attrNameLst>
                                          <p:attrName>r</p:attrName>
                                        </p:attrNameLst>
                                      </p:cBhvr>
                                    </p:animRot>
                                  </p:childTnLst>
                                </p:cTn>
                              </p:par>
                              <p:par>
                                <p:cTn id="47" presetID="32" presetClass="emph" presetSubtype="0" repeatCount="indefinite" fill="hold" nodeType="withEffect">
                                  <p:stCondLst>
                                    <p:cond delay="0"/>
                                  </p:stCondLst>
                                  <p:childTnLst>
                                    <p:animRot by="120000">
                                      <p:cBhvr>
                                        <p:cTn id="48" dur="250" fill="hold">
                                          <p:stCondLst>
                                            <p:cond delay="0"/>
                                          </p:stCondLst>
                                        </p:cTn>
                                        <p:tgtEl>
                                          <p:spTgt spid="23"/>
                                        </p:tgtEl>
                                        <p:attrNameLst>
                                          <p:attrName>r</p:attrName>
                                        </p:attrNameLst>
                                      </p:cBhvr>
                                    </p:animRot>
                                    <p:animRot by="-240000">
                                      <p:cBhvr>
                                        <p:cTn id="49" dur="500" fill="hold">
                                          <p:stCondLst>
                                            <p:cond delay="500"/>
                                          </p:stCondLst>
                                        </p:cTn>
                                        <p:tgtEl>
                                          <p:spTgt spid="23"/>
                                        </p:tgtEl>
                                        <p:attrNameLst>
                                          <p:attrName>r</p:attrName>
                                        </p:attrNameLst>
                                      </p:cBhvr>
                                    </p:animRot>
                                    <p:animRot by="240000">
                                      <p:cBhvr>
                                        <p:cTn id="50" dur="500" fill="hold">
                                          <p:stCondLst>
                                            <p:cond delay="1000"/>
                                          </p:stCondLst>
                                        </p:cTn>
                                        <p:tgtEl>
                                          <p:spTgt spid="23"/>
                                        </p:tgtEl>
                                        <p:attrNameLst>
                                          <p:attrName>r</p:attrName>
                                        </p:attrNameLst>
                                      </p:cBhvr>
                                    </p:animRot>
                                    <p:animRot by="-240000">
                                      <p:cBhvr>
                                        <p:cTn id="51" dur="500" fill="hold">
                                          <p:stCondLst>
                                            <p:cond delay="1500"/>
                                          </p:stCondLst>
                                        </p:cTn>
                                        <p:tgtEl>
                                          <p:spTgt spid="23"/>
                                        </p:tgtEl>
                                        <p:attrNameLst>
                                          <p:attrName>r</p:attrName>
                                        </p:attrNameLst>
                                      </p:cBhvr>
                                    </p:animRot>
                                    <p:animRot by="120000">
                                      <p:cBhvr>
                                        <p:cTn id="52" dur="500" fill="hold">
                                          <p:stCondLst>
                                            <p:cond delay="2000"/>
                                          </p:stCondLst>
                                        </p:cTn>
                                        <p:tgtEl>
                                          <p:spTgt spid="2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Google Shape;656;p41"/>
          <p:cNvSpPr txBox="1">
            <a:spLocks noGrp="1"/>
          </p:cNvSpPr>
          <p:nvPr>
            <p:ph type="title"/>
          </p:nvPr>
        </p:nvSpPr>
        <p:spPr>
          <a:xfrm>
            <a:off x="723900" y="445025"/>
            <a:ext cx="4516200" cy="6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Experiments Results</a:t>
            </a:r>
            <a:endParaRPr dirty="0"/>
          </a:p>
        </p:txBody>
      </p:sp>
      <p:grpSp>
        <p:nvGrpSpPr>
          <p:cNvPr id="16" name="组合 15">
            <a:extLst>
              <a:ext uri="{FF2B5EF4-FFF2-40B4-BE49-F238E27FC236}">
                <a16:creationId xmlns:a16="http://schemas.microsoft.com/office/drawing/2014/main" id="{DC3B1C79-C055-406D-8B2C-1A01353D4D6C}"/>
              </a:ext>
            </a:extLst>
          </p:cNvPr>
          <p:cNvGrpSpPr/>
          <p:nvPr/>
        </p:nvGrpSpPr>
        <p:grpSpPr>
          <a:xfrm>
            <a:off x="419163" y="1736588"/>
            <a:ext cx="5125673" cy="2223083"/>
            <a:chOff x="2021747" y="1442906"/>
            <a:chExt cx="5125673" cy="2223083"/>
          </a:xfrm>
        </p:grpSpPr>
        <p:grpSp>
          <p:nvGrpSpPr>
            <p:cNvPr id="45" name="Google Shape;687;p42">
              <a:extLst>
                <a:ext uri="{FF2B5EF4-FFF2-40B4-BE49-F238E27FC236}">
                  <a16:creationId xmlns:a16="http://schemas.microsoft.com/office/drawing/2014/main" id="{28D00D57-F350-4356-8F4F-F591D69585C1}"/>
                </a:ext>
              </a:extLst>
            </p:cNvPr>
            <p:cNvGrpSpPr/>
            <p:nvPr/>
          </p:nvGrpSpPr>
          <p:grpSpPr>
            <a:xfrm>
              <a:off x="2021747" y="1442906"/>
              <a:ext cx="5125673" cy="2223083"/>
              <a:chOff x="2180925" y="540000"/>
              <a:chExt cx="4796700" cy="2370300"/>
            </a:xfrm>
          </p:grpSpPr>
          <p:sp>
            <p:nvSpPr>
              <p:cNvPr id="47" name="Google Shape;688;p42">
                <a:extLst>
                  <a:ext uri="{FF2B5EF4-FFF2-40B4-BE49-F238E27FC236}">
                    <a16:creationId xmlns:a16="http://schemas.microsoft.com/office/drawing/2014/main" id="{9C6AD8FF-AD12-4F0A-A286-7BAE7D8C9A0B}"/>
                  </a:ext>
                </a:extLst>
              </p:cNvPr>
              <p:cNvSpPr/>
              <p:nvPr/>
            </p:nvSpPr>
            <p:spPr>
              <a:xfrm>
                <a:off x="2180925" y="540000"/>
                <a:ext cx="4796700" cy="2370300"/>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89;p42">
                <a:extLst>
                  <a:ext uri="{FF2B5EF4-FFF2-40B4-BE49-F238E27FC236}">
                    <a16:creationId xmlns:a16="http://schemas.microsoft.com/office/drawing/2014/main" id="{F6F4CE18-833D-4CE8-A797-A44E4BF7B767}"/>
                  </a:ext>
                </a:extLst>
              </p:cNvPr>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690;p42">
                <a:extLst>
                  <a:ext uri="{FF2B5EF4-FFF2-40B4-BE49-F238E27FC236}">
                    <a16:creationId xmlns:a16="http://schemas.microsoft.com/office/drawing/2014/main" id="{41559F93-F123-4542-A5D6-B0C4E72D4C32}"/>
                  </a:ext>
                </a:extLst>
              </p:cNvPr>
              <p:cNvSpPr/>
              <p:nvPr/>
            </p:nvSpPr>
            <p:spPr>
              <a:xfrm rot="-2509601">
                <a:off x="2306914" y="612850"/>
                <a:ext cx="103467" cy="211973"/>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91;p42">
                <a:extLst>
                  <a:ext uri="{FF2B5EF4-FFF2-40B4-BE49-F238E27FC236}">
                    <a16:creationId xmlns:a16="http://schemas.microsoft.com/office/drawing/2014/main" id="{F9D4367B-CFEF-41E1-8C52-47FE44B284BE}"/>
                  </a:ext>
                </a:extLst>
              </p:cNvPr>
              <p:cNvSpPr/>
              <p:nvPr/>
            </p:nvSpPr>
            <p:spPr>
              <a:xfrm rot="2282138">
                <a:off x="6703648" y="602412"/>
                <a:ext cx="103221" cy="211468"/>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92;p42">
                <a:extLst>
                  <a:ext uri="{FF2B5EF4-FFF2-40B4-BE49-F238E27FC236}">
                    <a16:creationId xmlns:a16="http://schemas.microsoft.com/office/drawing/2014/main" id="{BB5069D3-DF05-44BA-9F8A-A0D92FB76B07}"/>
                  </a:ext>
                </a:extLst>
              </p:cNvPr>
              <p:cNvSpPr/>
              <p:nvPr/>
            </p:nvSpPr>
            <p:spPr>
              <a:xfrm>
                <a:off x="2249000" y="8001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93;p42">
                <a:extLst>
                  <a:ext uri="{FF2B5EF4-FFF2-40B4-BE49-F238E27FC236}">
                    <a16:creationId xmlns:a16="http://schemas.microsoft.com/office/drawing/2014/main" id="{F539D65E-6C39-4BA4-99EA-CF47AB50CCC1}"/>
                  </a:ext>
                </a:extLst>
              </p:cNvPr>
              <p:cNvSpPr/>
              <p:nvPr/>
            </p:nvSpPr>
            <p:spPr>
              <a:xfrm>
                <a:off x="2344250" y="262635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图片 14">
              <a:extLst>
                <a:ext uri="{FF2B5EF4-FFF2-40B4-BE49-F238E27FC236}">
                  <a16:creationId xmlns:a16="http://schemas.microsoft.com/office/drawing/2014/main" id="{39E376A5-0D72-4AA8-9102-7A48FA4FEFDD}"/>
                </a:ext>
              </a:extLst>
            </p:cNvPr>
            <p:cNvPicPr>
              <a:picLocks noChangeAspect="1"/>
            </p:cNvPicPr>
            <p:nvPr/>
          </p:nvPicPr>
          <p:blipFill>
            <a:blip r:embed="rId3"/>
            <a:stretch>
              <a:fillRect/>
            </a:stretch>
          </p:blipFill>
          <p:spPr>
            <a:xfrm>
              <a:off x="2384265" y="1769919"/>
              <a:ext cx="4420998" cy="1603662"/>
            </a:xfrm>
            <a:prstGeom prst="rect">
              <a:avLst/>
            </a:prstGeom>
          </p:spPr>
        </p:pic>
      </p:grpSp>
      <p:grpSp>
        <p:nvGrpSpPr>
          <p:cNvPr id="18" name="组合 17">
            <a:extLst>
              <a:ext uri="{FF2B5EF4-FFF2-40B4-BE49-F238E27FC236}">
                <a16:creationId xmlns:a16="http://schemas.microsoft.com/office/drawing/2014/main" id="{2456E6F3-CD94-4271-901C-C8EB82789E57}"/>
              </a:ext>
            </a:extLst>
          </p:cNvPr>
          <p:cNvGrpSpPr/>
          <p:nvPr/>
        </p:nvGrpSpPr>
        <p:grpSpPr>
          <a:xfrm>
            <a:off x="5947794" y="1736588"/>
            <a:ext cx="2777043" cy="2222393"/>
            <a:chOff x="5947793" y="1144640"/>
            <a:chExt cx="2414525" cy="1932280"/>
          </a:xfrm>
        </p:grpSpPr>
        <p:grpSp>
          <p:nvGrpSpPr>
            <p:cNvPr id="56" name="Google Shape;687;p42">
              <a:extLst>
                <a:ext uri="{FF2B5EF4-FFF2-40B4-BE49-F238E27FC236}">
                  <a16:creationId xmlns:a16="http://schemas.microsoft.com/office/drawing/2014/main" id="{9DDEE8A8-3053-4839-A5D7-68389C5EB517}"/>
                </a:ext>
              </a:extLst>
            </p:cNvPr>
            <p:cNvGrpSpPr/>
            <p:nvPr/>
          </p:nvGrpSpPr>
          <p:grpSpPr>
            <a:xfrm>
              <a:off x="5947793" y="1144640"/>
              <a:ext cx="2414525" cy="1932280"/>
              <a:chOff x="2180925" y="540000"/>
              <a:chExt cx="4796700" cy="2370300"/>
            </a:xfrm>
          </p:grpSpPr>
          <p:sp>
            <p:nvSpPr>
              <p:cNvPr id="58" name="Google Shape;688;p42">
                <a:extLst>
                  <a:ext uri="{FF2B5EF4-FFF2-40B4-BE49-F238E27FC236}">
                    <a16:creationId xmlns:a16="http://schemas.microsoft.com/office/drawing/2014/main" id="{D785B73A-AF2E-4CA7-806B-2C7DC174D61C}"/>
                  </a:ext>
                </a:extLst>
              </p:cNvPr>
              <p:cNvSpPr/>
              <p:nvPr/>
            </p:nvSpPr>
            <p:spPr>
              <a:xfrm>
                <a:off x="2180925" y="540000"/>
                <a:ext cx="4796700" cy="2370300"/>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89;p42">
                <a:extLst>
                  <a:ext uri="{FF2B5EF4-FFF2-40B4-BE49-F238E27FC236}">
                    <a16:creationId xmlns:a16="http://schemas.microsoft.com/office/drawing/2014/main" id="{59E2C46A-EFE7-480A-AEA0-6D3CFC6483C4}"/>
                  </a:ext>
                </a:extLst>
              </p:cNvPr>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90;p42">
                <a:extLst>
                  <a:ext uri="{FF2B5EF4-FFF2-40B4-BE49-F238E27FC236}">
                    <a16:creationId xmlns:a16="http://schemas.microsoft.com/office/drawing/2014/main" id="{733C388D-E04B-436D-9A99-8E7AABB03380}"/>
                  </a:ext>
                </a:extLst>
              </p:cNvPr>
              <p:cNvSpPr/>
              <p:nvPr/>
            </p:nvSpPr>
            <p:spPr>
              <a:xfrm rot="-2509601">
                <a:off x="2306914" y="612850"/>
                <a:ext cx="103467" cy="211973"/>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91;p42">
                <a:extLst>
                  <a:ext uri="{FF2B5EF4-FFF2-40B4-BE49-F238E27FC236}">
                    <a16:creationId xmlns:a16="http://schemas.microsoft.com/office/drawing/2014/main" id="{A7745A75-E427-41F9-9587-767BF12E3ABF}"/>
                  </a:ext>
                </a:extLst>
              </p:cNvPr>
              <p:cNvSpPr/>
              <p:nvPr/>
            </p:nvSpPr>
            <p:spPr>
              <a:xfrm rot="2282138">
                <a:off x="6703648" y="602412"/>
                <a:ext cx="103221" cy="211468"/>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92;p42">
                <a:extLst>
                  <a:ext uri="{FF2B5EF4-FFF2-40B4-BE49-F238E27FC236}">
                    <a16:creationId xmlns:a16="http://schemas.microsoft.com/office/drawing/2014/main" id="{0491B92C-8A03-4D68-8380-77A2D03597F4}"/>
                  </a:ext>
                </a:extLst>
              </p:cNvPr>
              <p:cNvSpPr/>
              <p:nvPr/>
            </p:nvSpPr>
            <p:spPr>
              <a:xfrm>
                <a:off x="2249000" y="8001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93;p42">
                <a:extLst>
                  <a:ext uri="{FF2B5EF4-FFF2-40B4-BE49-F238E27FC236}">
                    <a16:creationId xmlns:a16="http://schemas.microsoft.com/office/drawing/2014/main" id="{DCE3168D-4788-44AB-9CCB-13B5428F9F3B}"/>
                  </a:ext>
                </a:extLst>
              </p:cNvPr>
              <p:cNvSpPr/>
              <p:nvPr/>
            </p:nvSpPr>
            <p:spPr>
              <a:xfrm>
                <a:off x="2344250" y="262635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图片 16">
              <a:extLst>
                <a:ext uri="{FF2B5EF4-FFF2-40B4-BE49-F238E27FC236}">
                  <a16:creationId xmlns:a16="http://schemas.microsoft.com/office/drawing/2014/main" id="{6A1DF81B-8B16-4393-9BF7-F19CCAA74EC6}"/>
                </a:ext>
              </a:extLst>
            </p:cNvPr>
            <p:cNvPicPr>
              <a:picLocks noChangeAspect="1"/>
            </p:cNvPicPr>
            <p:nvPr/>
          </p:nvPicPr>
          <p:blipFill>
            <a:blip r:embed="rId4"/>
            <a:stretch>
              <a:fillRect/>
            </a:stretch>
          </p:blipFill>
          <p:spPr>
            <a:xfrm>
              <a:off x="6181224" y="1426038"/>
              <a:ext cx="1961435" cy="1403555"/>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38"/>
          <p:cNvSpPr txBox="1">
            <a:spLocks noGrp="1"/>
          </p:cNvSpPr>
          <p:nvPr>
            <p:ph type="title"/>
          </p:nvPr>
        </p:nvSpPr>
        <p:spPr>
          <a:xfrm>
            <a:off x="955198" y="1786038"/>
            <a:ext cx="7280456" cy="716700"/>
          </a:xfrm>
          <a:prstGeom prst="rect">
            <a:avLst/>
          </a:prstGeom>
        </p:spPr>
        <p:txBody>
          <a:bodyPr spcFirstLastPara="1" wrap="square" lIns="91425" tIns="91425" rIns="91425" bIns="91425" anchor="t" anchorCtr="0">
            <a:noAutofit/>
          </a:bodyPr>
          <a:lstStyle/>
          <a:p>
            <a:r>
              <a:rPr lang="en-US" altLang="zh-CN" sz="1800" b="0" i="0" u="none" strike="noStrike" baseline="0" dirty="0">
                <a:latin typeface="Fredoka One" panose="02010600030101010101" charset="0"/>
              </a:rPr>
              <a:t>M2m: Imbalanced Classification via Major-to-minor Translation</a:t>
            </a:r>
            <a:endParaRPr lang="en-US" sz="2000" dirty="0">
              <a:latin typeface="Fredoka One" panose="02010600030101010101" charset="0"/>
            </a:endParaRPr>
          </a:p>
        </p:txBody>
      </p:sp>
      <p:sp>
        <p:nvSpPr>
          <p:cNvPr id="547" name="Google Shape;547;p38"/>
          <p:cNvSpPr txBox="1">
            <a:spLocks noGrp="1"/>
          </p:cNvSpPr>
          <p:nvPr>
            <p:ph type="body" idx="1"/>
          </p:nvPr>
        </p:nvSpPr>
        <p:spPr>
          <a:xfrm>
            <a:off x="3071642" y="2705490"/>
            <a:ext cx="2949801" cy="89338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ltLang="zh-CN" sz="1600" b="1" dirty="0"/>
              <a:t>KAIST</a:t>
            </a:r>
          </a:p>
          <a:p>
            <a:pPr marL="0" lvl="0" indent="0" algn="ctr" rtl="0">
              <a:spcBef>
                <a:spcPts val="0"/>
              </a:spcBef>
              <a:spcAft>
                <a:spcPts val="1600"/>
              </a:spcAft>
              <a:buNone/>
            </a:pPr>
            <a:r>
              <a:rPr lang="en-US" sz="1600" dirty="0"/>
              <a:t>CVPR 2020</a:t>
            </a:r>
            <a:endParaRPr sz="1600" dirty="0"/>
          </a:p>
        </p:txBody>
      </p:sp>
      <p:grpSp>
        <p:nvGrpSpPr>
          <p:cNvPr id="548" name="Google Shape;548;p38"/>
          <p:cNvGrpSpPr/>
          <p:nvPr/>
        </p:nvGrpSpPr>
        <p:grpSpPr>
          <a:xfrm>
            <a:off x="2919697" y="45759"/>
            <a:ext cx="3304606" cy="1747862"/>
            <a:chOff x="3097975" y="807826"/>
            <a:chExt cx="2943183" cy="1556699"/>
          </a:xfrm>
        </p:grpSpPr>
        <p:grpSp>
          <p:nvGrpSpPr>
            <p:cNvPr id="549" name="Google Shape;549;p38"/>
            <p:cNvGrpSpPr/>
            <p:nvPr/>
          </p:nvGrpSpPr>
          <p:grpSpPr>
            <a:xfrm rot="3899974">
              <a:off x="4955299" y="1705505"/>
              <a:ext cx="567545" cy="564922"/>
              <a:chOff x="5337287" y="1473735"/>
              <a:chExt cx="729497" cy="726126"/>
            </a:xfrm>
          </p:grpSpPr>
          <p:sp>
            <p:nvSpPr>
              <p:cNvPr id="550" name="Google Shape;550;p38"/>
              <p:cNvSpPr/>
              <p:nvPr/>
            </p:nvSpPr>
            <p:spPr>
              <a:xfrm rot="1111093">
                <a:off x="5413336" y="1550628"/>
                <a:ext cx="577510" cy="57234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8"/>
              <p:cNvSpPr/>
              <p:nvPr/>
            </p:nvSpPr>
            <p:spPr>
              <a:xfrm rot="1111093">
                <a:off x="5377250" y="1771623"/>
                <a:ext cx="570257" cy="344617"/>
              </a:xfrm>
              <a:custGeom>
                <a:avLst/>
                <a:gdLst/>
                <a:ahLst/>
                <a:cxnLst/>
                <a:rect l="l" t="t" r="r" b="b"/>
                <a:pathLst>
                  <a:path w="15884" h="9599" extrusionOk="0">
                    <a:moveTo>
                      <a:pt x="620" y="0"/>
                    </a:moveTo>
                    <a:cubicBezTo>
                      <a:pt x="477" y="72"/>
                      <a:pt x="346" y="191"/>
                      <a:pt x="251" y="322"/>
                    </a:cubicBezTo>
                    <a:cubicBezTo>
                      <a:pt x="60" y="596"/>
                      <a:pt x="36" y="941"/>
                      <a:pt x="24" y="1274"/>
                    </a:cubicBezTo>
                    <a:cubicBezTo>
                      <a:pt x="1" y="2298"/>
                      <a:pt x="155" y="3453"/>
                      <a:pt x="977" y="4060"/>
                    </a:cubicBezTo>
                    <a:cubicBezTo>
                      <a:pt x="1429" y="4382"/>
                      <a:pt x="2001" y="4477"/>
                      <a:pt x="2560" y="4560"/>
                    </a:cubicBezTo>
                    <a:cubicBezTo>
                      <a:pt x="3477" y="4679"/>
                      <a:pt x="4418" y="4775"/>
                      <a:pt x="5347" y="4834"/>
                    </a:cubicBezTo>
                    <a:cubicBezTo>
                      <a:pt x="5549" y="5989"/>
                      <a:pt x="5799" y="7144"/>
                      <a:pt x="6097" y="8275"/>
                    </a:cubicBezTo>
                    <a:cubicBezTo>
                      <a:pt x="6204" y="8692"/>
                      <a:pt x="6335" y="9121"/>
                      <a:pt x="6692" y="9371"/>
                    </a:cubicBezTo>
                    <a:cubicBezTo>
                      <a:pt x="6954" y="9549"/>
                      <a:pt x="7311" y="9585"/>
                      <a:pt x="7644" y="9597"/>
                    </a:cubicBezTo>
                    <a:cubicBezTo>
                      <a:pt x="7707" y="9598"/>
                      <a:pt x="7769" y="9599"/>
                      <a:pt x="7832" y="9599"/>
                    </a:cubicBezTo>
                    <a:cubicBezTo>
                      <a:pt x="8798" y="9599"/>
                      <a:pt x="9860" y="9415"/>
                      <a:pt x="10419" y="8632"/>
                    </a:cubicBezTo>
                    <a:cubicBezTo>
                      <a:pt x="10752" y="8192"/>
                      <a:pt x="10847" y="7608"/>
                      <a:pt x="10919" y="7061"/>
                    </a:cubicBezTo>
                    <a:cubicBezTo>
                      <a:pt x="11026" y="6299"/>
                      <a:pt x="11109" y="5525"/>
                      <a:pt x="11169" y="4751"/>
                    </a:cubicBezTo>
                    <a:cubicBezTo>
                      <a:pt x="11716" y="4691"/>
                      <a:pt x="12264" y="4632"/>
                      <a:pt x="12824" y="4560"/>
                    </a:cubicBezTo>
                    <a:cubicBezTo>
                      <a:pt x="13681" y="4441"/>
                      <a:pt x="14562" y="4287"/>
                      <a:pt x="15348" y="3906"/>
                    </a:cubicBezTo>
                    <a:cubicBezTo>
                      <a:pt x="15538" y="3822"/>
                      <a:pt x="15705" y="3691"/>
                      <a:pt x="15824" y="3525"/>
                    </a:cubicBezTo>
                    <a:cubicBezTo>
                      <a:pt x="15848" y="3489"/>
                      <a:pt x="15872" y="3453"/>
                      <a:pt x="15884" y="3406"/>
                    </a:cubicBezTo>
                    <a:cubicBezTo>
                      <a:pt x="15419" y="3370"/>
                      <a:pt x="14955" y="3322"/>
                      <a:pt x="14502" y="3286"/>
                    </a:cubicBezTo>
                    <a:cubicBezTo>
                      <a:pt x="11788" y="3072"/>
                      <a:pt x="9026" y="3144"/>
                      <a:pt x="6347" y="2620"/>
                    </a:cubicBezTo>
                    <a:cubicBezTo>
                      <a:pt x="4263" y="2227"/>
                      <a:pt x="2179" y="1393"/>
                      <a:pt x="620" y="0"/>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 name="Google Shape;552;p38"/>
            <p:cNvSpPr/>
            <p:nvPr/>
          </p:nvSpPr>
          <p:spPr>
            <a:xfrm rot="-1686541">
              <a:off x="4207313" y="924067"/>
              <a:ext cx="729406" cy="942610"/>
            </a:xfrm>
            <a:custGeom>
              <a:avLst/>
              <a:gdLst/>
              <a:ahLst/>
              <a:cxnLst/>
              <a:rect l="l" t="t" r="r" b="b"/>
              <a:pathLst>
                <a:path w="22111" h="28574" extrusionOk="0">
                  <a:moveTo>
                    <a:pt x="7240" y="1"/>
                  </a:moveTo>
                  <a:cubicBezTo>
                    <a:pt x="6935" y="1"/>
                    <a:pt x="6631" y="43"/>
                    <a:pt x="6335" y="133"/>
                  </a:cubicBezTo>
                  <a:cubicBezTo>
                    <a:pt x="4870" y="669"/>
                    <a:pt x="4775" y="2443"/>
                    <a:pt x="4466" y="3717"/>
                  </a:cubicBezTo>
                  <a:cubicBezTo>
                    <a:pt x="4013" y="5669"/>
                    <a:pt x="3334" y="7610"/>
                    <a:pt x="2775" y="9551"/>
                  </a:cubicBezTo>
                  <a:cubicBezTo>
                    <a:pt x="1608" y="13551"/>
                    <a:pt x="429" y="17587"/>
                    <a:pt x="96" y="21743"/>
                  </a:cubicBezTo>
                  <a:cubicBezTo>
                    <a:pt x="1" y="22898"/>
                    <a:pt x="1" y="24160"/>
                    <a:pt x="667" y="25100"/>
                  </a:cubicBezTo>
                  <a:cubicBezTo>
                    <a:pt x="1406" y="26160"/>
                    <a:pt x="2775" y="26553"/>
                    <a:pt x="4037" y="26851"/>
                  </a:cubicBezTo>
                  <a:cubicBezTo>
                    <a:pt x="6132" y="27339"/>
                    <a:pt x="8240" y="27791"/>
                    <a:pt x="10347" y="28184"/>
                  </a:cubicBezTo>
                  <a:cubicBezTo>
                    <a:pt x="11180" y="28342"/>
                    <a:pt x="12362" y="28573"/>
                    <a:pt x="13431" y="28573"/>
                  </a:cubicBezTo>
                  <a:cubicBezTo>
                    <a:pt x="14136" y="28573"/>
                    <a:pt x="14791" y="28473"/>
                    <a:pt x="15265" y="28184"/>
                  </a:cubicBezTo>
                  <a:cubicBezTo>
                    <a:pt x="16157" y="27636"/>
                    <a:pt x="16693" y="26648"/>
                    <a:pt x="17134" y="25696"/>
                  </a:cubicBezTo>
                  <a:cubicBezTo>
                    <a:pt x="19586" y="20504"/>
                    <a:pt x="20146" y="14623"/>
                    <a:pt x="21515" y="9039"/>
                  </a:cubicBezTo>
                  <a:cubicBezTo>
                    <a:pt x="21813" y="7789"/>
                    <a:pt x="22111" y="6431"/>
                    <a:pt x="21587" y="5253"/>
                  </a:cubicBezTo>
                  <a:cubicBezTo>
                    <a:pt x="21099" y="4193"/>
                    <a:pt x="20039" y="3526"/>
                    <a:pt x="19003" y="2990"/>
                  </a:cubicBezTo>
                  <a:cubicBezTo>
                    <a:pt x="15443" y="1169"/>
                    <a:pt x="11526" y="145"/>
                    <a:pt x="7537" y="14"/>
                  </a:cubicBezTo>
                  <a:cubicBezTo>
                    <a:pt x="7438" y="5"/>
                    <a:pt x="7339" y="1"/>
                    <a:pt x="7240" y="1"/>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8"/>
            <p:cNvSpPr/>
            <p:nvPr/>
          </p:nvSpPr>
          <p:spPr>
            <a:xfrm rot="-1686541">
              <a:off x="4221072" y="979031"/>
              <a:ext cx="599795" cy="916648"/>
            </a:xfrm>
            <a:custGeom>
              <a:avLst/>
              <a:gdLst/>
              <a:ahLst/>
              <a:cxnLst/>
              <a:rect l="l" t="t" r="r" b="b"/>
              <a:pathLst>
                <a:path w="18182" h="27787" extrusionOk="0">
                  <a:moveTo>
                    <a:pt x="5442" y="1"/>
                  </a:moveTo>
                  <a:lnTo>
                    <a:pt x="5442" y="1"/>
                  </a:lnTo>
                  <a:cubicBezTo>
                    <a:pt x="4811" y="787"/>
                    <a:pt x="4704" y="1977"/>
                    <a:pt x="4477" y="2918"/>
                  </a:cubicBezTo>
                  <a:cubicBezTo>
                    <a:pt x="4001" y="4882"/>
                    <a:pt x="3334" y="6823"/>
                    <a:pt x="2775" y="8764"/>
                  </a:cubicBezTo>
                  <a:cubicBezTo>
                    <a:pt x="1608" y="12764"/>
                    <a:pt x="429" y="16800"/>
                    <a:pt x="96" y="20956"/>
                  </a:cubicBezTo>
                  <a:cubicBezTo>
                    <a:pt x="1" y="22111"/>
                    <a:pt x="1" y="23373"/>
                    <a:pt x="667" y="24313"/>
                  </a:cubicBezTo>
                  <a:cubicBezTo>
                    <a:pt x="1406" y="25373"/>
                    <a:pt x="2775" y="25766"/>
                    <a:pt x="4037" y="26064"/>
                  </a:cubicBezTo>
                  <a:cubicBezTo>
                    <a:pt x="6132" y="26552"/>
                    <a:pt x="8240" y="27004"/>
                    <a:pt x="10347" y="27397"/>
                  </a:cubicBezTo>
                  <a:cubicBezTo>
                    <a:pt x="11180" y="27555"/>
                    <a:pt x="12362" y="27786"/>
                    <a:pt x="13431" y="27786"/>
                  </a:cubicBezTo>
                  <a:cubicBezTo>
                    <a:pt x="14136" y="27786"/>
                    <a:pt x="14791" y="27686"/>
                    <a:pt x="15265" y="27397"/>
                  </a:cubicBezTo>
                  <a:cubicBezTo>
                    <a:pt x="16157" y="26849"/>
                    <a:pt x="16681" y="25861"/>
                    <a:pt x="17134" y="24909"/>
                  </a:cubicBezTo>
                  <a:cubicBezTo>
                    <a:pt x="17527" y="24075"/>
                    <a:pt x="17872" y="23218"/>
                    <a:pt x="18182" y="22349"/>
                  </a:cubicBezTo>
                  <a:cubicBezTo>
                    <a:pt x="16253" y="21884"/>
                    <a:pt x="14443" y="21027"/>
                    <a:pt x="12871" y="19825"/>
                  </a:cubicBezTo>
                  <a:cubicBezTo>
                    <a:pt x="10002" y="17634"/>
                    <a:pt x="7942" y="14503"/>
                    <a:pt x="6502" y="11181"/>
                  </a:cubicBezTo>
                  <a:cubicBezTo>
                    <a:pt x="5466" y="8764"/>
                    <a:pt x="4704" y="6156"/>
                    <a:pt x="4847" y="3525"/>
                  </a:cubicBezTo>
                  <a:cubicBezTo>
                    <a:pt x="4930" y="2334"/>
                    <a:pt x="5120" y="1156"/>
                    <a:pt x="5442"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8"/>
            <p:cNvSpPr/>
            <p:nvPr/>
          </p:nvSpPr>
          <p:spPr>
            <a:xfrm rot="-1686541">
              <a:off x="4283656" y="1004791"/>
              <a:ext cx="451314" cy="271264"/>
            </a:xfrm>
            <a:custGeom>
              <a:avLst/>
              <a:gdLst/>
              <a:ahLst/>
              <a:cxnLst/>
              <a:rect l="l" t="t" r="r" b="b"/>
              <a:pathLst>
                <a:path w="13681" h="8223" extrusionOk="0">
                  <a:moveTo>
                    <a:pt x="2180" y="1"/>
                  </a:moveTo>
                  <a:cubicBezTo>
                    <a:pt x="1626" y="1"/>
                    <a:pt x="1125" y="184"/>
                    <a:pt x="738" y="789"/>
                  </a:cubicBezTo>
                  <a:cubicBezTo>
                    <a:pt x="191" y="1635"/>
                    <a:pt x="191" y="2837"/>
                    <a:pt x="71" y="3802"/>
                  </a:cubicBezTo>
                  <a:cubicBezTo>
                    <a:pt x="24" y="4159"/>
                    <a:pt x="0" y="4552"/>
                    <a:pt x="167" y="4861"/>
                  </a:cubicBezTo>
                  <a:cubicBezTo>
                    <a:pt x="417" y="5290"/>
                    <a:pt x="953" y="5457"/>
                    <a:pt x="1441" y="5576"/>
                  </a:cubicBezTo>
                  <a:lnTo>
                    <a:pt x="11835" y="8159"/>
                  </a:lnTo>
                  <a:cubicBezTo>
                    <a:pt x="11967" y="8191"/>
                    <a:pt x="12112" y="8222"/>
                    <a:pt x="12249" y="8222"/>
                  </a:cubicBezTo>
                  <a:cubicBezTo>
                    <a:pt x="12372" y="8222"/>
                    <a:pt x="12489" y="8197"/>
                    <a:pt x="12585" y="8124"/>
                  </a:cubicBezTo>
                  <a:cubicBezTo>
                    <a:pt x="12716" y="7981"/>
                    <a:pt x="12811" y="7802"/>
                    <a:pt x="12835" y="7600"/>
                  </a:cubicBezTo>
                  <a:cubicBezTo>
                    <a:pt x="13085" y="6540"/>
                    <a:pt x="13323" y="5480"/>
                    <a:pt x="13549" y="4421"/>
                  </a:cubicBezTo>
                  <a:cubicBezTo>
                    <a:pt x="13680" y="4123"/>
                    <a:pt x="13502" y="3790"/>
                    <a:pt x="13180" y="3730"/>
                  </a:cubicBezTo>
                  <a:cubicBezTo>
                    <a:pt x="10204" y="2373"/>
                    <a:pt x="7025" y="1027"/>
                    <a:pt x="3774" y="277"/>
                  </a:cubicBezTo>
                  <a:cubicBezTo>
                    <a:pt x="3230" y="153"/>
                    <a:pt x="2683" y="1"/>
                    <a:pt x="2180"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8"/>
            <p:cNvSpPr/>
            <p:nvPr/>
          </p:nvSpPr>
          <p:spPr>
            <a:xfrm rot="-1686541">
              <a:off x="4323771" y="1326672"/>
              <a:ext cx="104507" cy="96293"/>
            </a:xfrm>
            <a:custGeom>
              <a:avLst/>
              <a:gdLst/>
              <a:ahLst/>
              <a:cxnLst/>
              <a:rect l="l" t="t" r="r" b="b"/>
              <a:pathLst>
                <a:path w="3168" h="2919" extrusionOk="0">
                  <a:moveTo>
                    <a:pt x="1439" y="1"/>
                  </a:moveTo>
                  <a:cubicBezTo>
                    <a:pt x="1294" y="1"/>
                    <a:pt x="1159" y="20"/>
                    <a:pt x="1048" y="60"/>
                  </a:cubicBezTo>
                  <a:cubicBezTo>
                    <a:pt x="476" y="274"/>
                    <a:pt x="0" y="1310"/>
                    <a:pt x="95" y="2036"/>
                  </a:cubicBezTo>
                  <a:cubicBezTo>
                    <a:pt x="181" y="2633"/>
                    <a:pt x="1018" y="2919"/>
                    <a:pt x="1739" y="2919"/>
                  </a:cubicBezTo>
                  <a:cubicBezTo>
                    <a:pt x="2025" y="2919"/>
                    <a:pt x="2293" y="2874"/>
                    <a:pt x="2488" y="2786"/>
                  </a:cubicBezTo>
                  <a:cubicBezTo>
                    <a:pt x="3084" y="2513"/>
                    <a:pt x="3167" y="1393"/>
                    <a:pt x="3036" y="858"/>
                  </a:cubicBezTo>
                  <a:cubicBezTo>
                    <a:pt x="2910" y="355"/>
                    <a:pt x="2069" y="1"/>
                    <a:pt x="143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rot="-1686541">
              <a:off x="4442547" y="1298195"/>
              <a:ext cx="104507" cy="96260"/>
            </a:xfrm>
            <a:custGeom>
              <a:avLst/>
              <a:gdLst/>
              <a:ahLst/>
              <a:cxnLst/>
              <a:rect l="l" t="t" r="r" b="b"/>
              <a:pathLst>
                <a:path w="3168" h="2918" extrusionOk="0">
                  <a:moveTo>
                    <a:pt x="1462" y="1"/>
                  </a:moveTo>
                  <a:cubicBezTo>
                    <a:pt x="1309" y="1"/>
                    <a:pt x="1167" y="21"/>
                    <a:pt x="1049" y="65"/>
                  </a:cubicBezTo>
                  <a:cubicBezTo>
                    <a:pt x="477" y="268"/>
                    <a:pt x="1" y="1304"/>
                    <a:pt x="108" y="2030"/>
                  </a:cubicBezTo>
                  <a:cubicBezTo>
                    <a:pt x="185" y="2626"/>
                    <a:pt x="1017" y="2918"/>
                    <a:pt x="1737" y="2918"/>
                  </a:cubicBezTo>
                  <a:cubicBezTo>
                    <a:pt x="2024" y="2918"/>
                    <a:pt x="2293" y="2872"/>
                    <a:pt x="2489" y="2780"/>
                  </a:cubicBezTo>
                  <a:cubicBezTo>
                    <a:pt x="3085" y="2518"/>
                    <a:pt x="3168" y="1399"/>
                    <a:pt x="3037" y="851"/>
                  </a:cubicBezTo>
                  <a:cubicBezTo>
                    <a:pt x="2922" y="353"/>
                    <a:pt x="2097"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8"/>
            <p:cNvSpPr/>
            <p:nvPr/>
          </p:nvSpPr>
          <p:spPr>
            <a:xfrm rot="-1686541">
              <a:off x="4561531" y="1269163"/>
              <a:ext cx="104507" cy="96293"/>
            </a:xfrm>
            <a:custGeom>
              <a:avLst/>
              <a:gdLst/>
              <a:ahLst/>
              <a:cxnLst/>
              <a:rect l="l" t="t" r="r" b="b"/>
              <a:pathLst>
                <a:path w="3168" h="2919" extrusionOk="0">
                  <a:moveTo>
                    <a:pt x="1440" y="0"/>
                  </a:moveTo>
                  <a:cubicBezTo>
                    <a:pt x="1294" y="0"/>
                    <a:pt x="1160" y="19"/>
                    <a:pt x="1048" y="59"/>
                  </a:cubicBezTo>
                  <a:cubicBezTo>
                    <a:pt x="477" y="274"/>
                    <a:pt x="1" y="1309"/>
                    <a:pt x="96" y="2036"/>
                  </a:cubicBezTo>
                  <a:cubicBezTo>
                    <a:pt x="181" y="2633"/>
                    <a:pt x="1018" y="2918"/>
                    <a:pt x="1740" y="2918"/>
                  </a:cubicBezTo>
                  <a:cubicBezTo>
                    <a:pt x="2026" y="2918"/>
                    <a:pt x="2293" y="2874"/>
                    <a:pt x="2489" y="2786"/>
                  </a:cubicBezTo>
                  <a:cubicBezTo>
                    <a:pt x="3084" y="2524"/>
                    <a:pt x="3168" y="1393"/>
                    <a:pt x="3037" y="857"/>
                  </a:cubicBezTo>
                  <a:cubicBezTo>
                    <a:pt x="2911" y="354"/>
                    <a:pt x="2070" y="0"/>
                    <a:pt x="1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8"/>
            <p:cNvSpPr/>
            <p:nvPr/>
          </p:nvSpPr>
          <p:spPr>
            <a:xfrm rot="-1686541">
              <a:off x="4683156" y="1241028"/>
              <a:ext cx="104111" cy="96260"/>
            </a:xfrm>
            <a:custGeom>
              <a:avLst/>
              <a:gdLst/>
              <a:ahLst/>
              <a:cxnLst/>
              <a:rect l="l" t="t" r="r" b="b"/>
              <a:pathLst>
                <a:path w="3156" h="2918" extrusionOk="0">
                  <a:moveTo>
                    <a:pt x="1450" y="1"/>
                  </a:moveTo>
                  <a:cubicBezTo>
                    <a:pt x="1297" y="1"/>
                    <a:pt x="1155" y="21"/>
                    <a:pt x="1037" y="65"/>
                  </a:cubicBezTo>
                  <a:cubicBezTo>
                    <a:pt x="477" y="268"/>
                    <a:pt x="1" y="1304"/>
                    <a:pt x="96" y="2030"/>
                  </a:cubicBezTo>
                  <a:cubicBezTo>
                    <a:pt x="181" y="2626"/>
                    <a:pt x="1016" y="2918"/>
                    <a:pt x="1732" y="2918"/>
                  </a:cubicBezTo>
                  <a:cubicBezTo>
                    <a:pt x="2018" y="2918"/>
                    <a:pt x="2284" y="2872"/>
                    <a:pt x="2477" y="2780"/>
                  </a:cubicBezTo>
                  <a:cubicBezTo>
                    <a:pt x="3073" y="2518"/>
                    <a:pt x="3156" y="1399"/>
                    <a:pt x="3025" y="851"/>
                  </a:cubicBezTo>
                  <a:cubicBezTo>
                    <a:pt x="2910" y="353"/>
                    <a:pt x="2085" y="1"/>
                    <a:pt x="1450"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8"/>
            <p:cNvSpPr/>
            <p:nvPr/>
          </p:nvSpPr>
          <p:spPr>
            <a:xfrm rot="-1686541">
              <a:off x="4350331" y="1456527"/>
              <a:ext cx="104507" cy="96095"/>
            </a:xfrm>
            <a:custGeom>
              <a:avLst/>
              <a:gdLst/>
              <a:ahLst/>
              <a:cxnLst/>
              <a:rect l="l" t="t" r="r" b="b"/>
              <a:pathLst>
                <a:path w="3168" h="2913" extrusionOk="0">
                  <a:moveTo>
                    <a:pt x="1462" y="1"/>
                  </a:moveTo>
                  <a:cubicBezTo>
                    <a:pt x="1308" y="1"/>
                    <a:pt x="1166" y="21"/>
                    <a:pt x="1048" y="65"/>
                  </a:cubicBezTo>
                  <a:cubicBezTo>
                    <a:pt x="476" y="268"/>
                    <a:pt x="0" y="1304"/>
                    <a:pt x="107" y="2030"/>
                  </a:cubicBezTo>
                  <a:cubicBezTo>
                    <a:pt x="184" y="2627"/>
                    <a:pt x="1019" y="2913"/>
                    <a:pt x="1740" y="2913"/>
                  </a:cubicBezTo>
                  <a:cubicBezTo>
                    <a:pt x="2025" y="2913"/>
                    <a:pt x="2293" y="2868"/>
                    <a:pt x="2488" y="2780"/>
                  </a:cubicBezTo>
                  <a:cubicBezTo>
                    <a:pt x="3084" y="2518"/>
                    <a:pt x="3167" y="1387"/>
                    <a:pt x="3036" y="851"/>
                  </a:cubicBezTo>
                  <a:cubicBezTo>
                    <a:pt x="2921" y="353"/>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8"/>
            <p:cNvSpPr/>
            <p:nvPr/>
          </p:nvSpPr>
          <p:spPr>
            <a:xfrm rot="-1686541">
              <a:off x="4469410" y="1427678"/>
              <a:ext cx="104507" cy="96260"/>
            </a:xfrm>
            <a:custGeom>
              <a:avLst/>
              <a:gdLst/>
              <a:ahLst/>
              <a:cxnLst/>
              <a:rect l="l" t="t" r="r" b="b"/>
              <a:pathLst>
                <a:path w="3168" h="2918" extrusionOk="0">
                  <a:moveTo>
                    <a:pt x="1457" y="1"/>
                  </a:moveTo>
                  <a:cubicBezTo>
                    <a:pt x="1305" y="1"/>
                    <a:pt x="1164" y="21"/>
                    <a:pt x="1049" y="65"/>
                  </a:cubicBezTo>
                  <a:cubicBezTo>
                    <a:pt x="477" y="268"/>
                    <a:pt x="1" y="1303"/>
                    <a:pt x="96" y="2030"/>
                  </a:cubicBezTo>
                  <a:cubicBezTo>
                    <a:pt x="181" y="2626"/>
                    <a:pt x="1016" y="2917"/>
                    <a:pt x="1737" y="2917"/>
                  </a:cubicBezTo>
                  <a:cubicBezTo>
                    <a:pt x="2024" y="2917"/>
                    <a:pt x="2293" y="2871"/>
                    <a:pt x="2489" y="2780"/>
                  </a:cubicBezTo>
                  <a:cubicBezTo>
                    <a:pt x="3084" y="2518"/>
                    <a:pt x="3168" y="1399"/>
                    <a:pt x="3037" y="851"/>
                  </a:cubicBezTo>
                  <a:cubicBezTo>
                    <a:pt x="2912" y="352"/>
                    <a:pt x="2085" y="1"/>
                    <a:pt x="145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rot="-1686541">
              <a:off x="4588084" y="1398757"/>
              <a:ext cx="104507" cy="96590"/>
            </a:xfrm>
            <a:custGeom>
              <a:avLst/>
              <a:gdLst/>
              <a:ahLst/>
              <a:cxnLst/>
              <a:rect l="l" t="t" r="r" b="b"/>
              <a:pathLst>
                <a:path w="3168" h="2928" extrusionOk="0">
                  <a:moveTo>
                    <a:pt x="1453" y="1"/>
                  </a:moveTo>
                  <a:cubicBezTo>
                    <a:pt x="1303" y="1"/>
                    <a:pt x="1164" y="20"/>
                    <a:pt x="1048" y="61"/>
                  </a:cubicBezTo>
                  <a:cubicBezTo>
                    <a:pt x="477" y="275"/>
                    <a:pt x="1" y="1323"/>
                    <a:pt x="108" y="2037"/>
                  </a:cubicBezTo>
                  <a:cubicBezTo>
                    <a:pt x="184" y="2639"/>
                    <a:pt x="1009" y="2927"/>
                    <a:pt x="1726" y="2927"/>
                  </a:cubicBezTo>
                  <a:cubicBezTo>
                    <a:pt x="2017" y="2927"/>
                    <a:pt x="2290" y="2880"/>
                    <a:pt x="2489" y="2787"/>
                  </a:cubicBezTo>
                  <a:cubicBezTo>
                    <a:pt x="3084" y="2514"/>
                    <a:pt x="3168" y="1394"/>
                    <a:pt x="3037" y="847"/>
                  </a:cubicBezTo>
                  <a:cubicBezTo>
                    <a:pt x="2921" y="346"/>
                    <a:pt x="2088" y="1"/>
                    <a:pt x="1453"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rot="-1686541">
              <a:off x="4709639" y="1370507"/>
              <a:ext cx="104903" cy="96326"/>
            </a:xfrm>
            <a:custGeom>
              <a:avLst/>
              <a:gdLst/>
              <a:ahLst/>
              <a:cxnLst/>
              <a:rect l="l" t="t" r="r" b="b"/>
              <a:pathLst>
                <a:path w="3180" h="2920" extrusionOk="0">
                  <a:moveTo>
                    <a:pt x="1462" y="1"/>
                  </a:moveTo>
                  <a:cubicBezTo>
                    <a:pt x="1309" y="1"/>
                    <a:pt x="1167" y="21"/>
                    <a:pt x="1049" y="65"/>
                  </a:cubicBezTo>
                  <a:cubicBezTo>
                    <a:pt x="477" y="268"/>
                    <a:pt x="1" y="1303"/>
                    <a:pt x="108" y="2030"/>
                  </a:cubicBezTo>
                  <a:cubicBezTo>
                    <a:pt x="184" y="2632"/>
                    <a:pt x="1009" y="2920"/>
                    <a:pt x="1727" y="2920"/>
                  </a:cubicBezTo>
                  <a:cubicBezTo>
                    <a:pt x="2017" y="2920"/>
                    <a:pt x="2290" y="2872"/>
                    <a:pt x="2489" y="2780"/>
                  </a:cubicBezTo>
                  <a:cubicBezTo>
                    <a:pt x="3084" y="2518"/>
                    <a:pt x="3180" y="1399"/>
                    <a:pt x="3037" y="851"/>
                  </a:cubicBezTo>
                  <a:cubicBezTo>
                    <a:pt x="2922" y="352"/>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rot="-1686541">
              <a:off x="4377148" y="1585790"/>
              <a:ext cx="104540" cy="96491"/>
            </a:xfrm>
            <a:custGeom>
              <a:avLst/>
              <a:gdLst/>
              <a:ahLst/>
              <a:cxnLst/>
              <a:rect l="l" t="t" r="r" b="b"/>
              <a:pathLst>
                <a:path w="3169" h="2925" extrusionOk="0">
                  <a:moveTo>
                    <a:pt x="1448" y="0"/>
                  </a:moveTo>
                  <a:cubicBezTo>
                    <a:pt x="1300" y="0"/>
                    <a:pt x="1162" y="19"/>
                    <a:pt x="1049" y="60"/>
                  </a:cubicBezTo>
                  <a:cubicBezTo>
                    <a:pt x="477" y="275"/>
                    <a:pt x="1" y="1310"/>
                    <a:pt x="96" y="2037"/>
                  </a:cubicBezTo>
                  <a:cubicBezTo>
                    <a:pt x="181" y="2633"/>
                    <a:pt x="1016" y="2924"/>
                    <a:pt x="1737" y="2924"/>
                  </a:cubicBezTo>
                  <a:cubicBezTo>
                    <a:pt x="2024" y="2924"/>
                    <a:pt x="2293" y="2878"/>
                    <a:pt x="2489" y="2787"/>
                  </a:cubicBezTo>
                  <a:cubicBezTo>
                    <a:pt x="3085" y="2513"/>
                    <a:pt x="3168" y="1394"/>
                    <a:pt x="3037" y="846"/>
                  </a:cubicBezTo>
                  <a:cubicBezTo>
                    <a:pt x="2912" y="345"/>
                    <a:pt x="2077" y="0"/>
                    <a:pt x="1448"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rot="-1686541">
              <a:off x="4495839" y="1557005"/>
              <a:ext cx="104903" cy="96524"/>
            </a:xfrm>
            <a:custGeom>
              <a:avLst/>
              <a:gdLst/>
              <a:ahLst/>
              <a:cxnLst/>
              <a:rect l="l" t="t" r="r" b="b"/>
              <a:pathLst>
                <a:path w="3180" h="2926" extrusionOk="0">
                  <a:moveTo>
                    <a:pt x="1460" y="1"/>
                  </a:moveTo>
                  <a:cubicBezTo>
                    <a:pt x="1311" y="1"/>
                    <a:pt x="1174" y="20"/>
                    <a:pt x="1060" y="61"/>
                  </a:cubicBezTo>
                  <a:cubicBezTo>
                    <a:pt x="477" y="275"/>
                    <a:pt x="1" y="1311"/>
                    <a:pt x="108" y="2037"/>
                  </a:cubicBezTo>
                  <a:cubicBezTo>
                    <a:pt x="193" y="2634"/>
                    <a:pt x="1028" y="2925"/>
                    <a:pt x="1749" y="2925"/>
                  </a:cubicBezTo>
                  <a:cubicBezTo>
                    <a:pt x="2036" y="2925"/>
                    <a:pt x="2305" y="2879"/>
                    <a:pt x="2501" y="2787"/>
                  </a:cubicBezTo>
                  <a:cubicBezTo>
                    <a:pt x="3096" y="2514"/>
                    <a:pt x="3180" y="1394"/>
                    <a:pt x="3049" y="847"/>
                  </a:cubicBezTo>
                  <a:cubicBezTo>
                    <a:pt x="2924" y="346"/>
                    <a:pt x="2089" y="1"/>
                    <a:pt x="1460"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rot="-1686541">
              <a:off x="4614939" y="1528241"/>
              <a:ext cx="104507" cy="96557"/>
            </a:xfrm>
            <a:custGeom>
              <a:avLst/>
              <a:gdLst/>
              <a:ahLst/>
              <a:cxnLst/>
              <a:rect l="l" t="t" r="r" b="b"/>
              <a:pathLst>
                <a:path w="3168" h="2927" extrusionOk="0">
                  <a:moveTo>
                    <a:pt x="1447" y="1"/>
                  </a:moveTo>
                  <a:cubicBezTo>
                    <a:pt x="1299" y="1"/>
                    <a:pt x="1162" y="20"/>
                    <a:pt x="1048" y="61"/>
                  </a:cubicBezTo>
                  <a:cubicBezTo>
                    <a:pt x="477" y="275"/>
                    <a:pt x="0" y="1311"/>
                    <a:pt x="96" y="2037"/>
                  </a:cubicBezTo>
                  <a:cubicBezTo>
                    <a:pt x="180" y="2639"/>
                    <a:pt x="1007" y="2927"/>
                    <a:pt x="1726" y="2927"/>
                  </a:cubicBezTo>
                  <a:cubicBezTo>
                    <a:pt x="2017" y="2927"/>
                    <a:pt x="2290" y="2880"/>
                    <a:pt x="2489" y="2787"/>
                  </a:cubicBezTo>
                  <a:cubicBezTo>
                    <a:pt x="3084" y="2513"/>
                    <a:pt x="3168" y="1394"/>
                    <a:pt x="3037" y="846"/>
                  </a:cubicBezTo>
                  <a:cubicBezTo>
                    <a:pt x="2911" y="346"/>
                    <a:pt x="2077" y="1"/>
                    <a:pt x="144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rot="-1686541">
              <a:off x="4729866" y="1501749"/>
              <a:ext cx="140630" cy="212346"/>
            </a:xfrm>
            <a:custGeom>
              <a:avLst/>
              <a:gdLst/>
              <a:ahLst/>
              <a:cxnLst/>
              <a:rect l="l" t="t" r="r" b="b"/>
              <a:pathLst>
                <a:path w="4263" h="6437" extrusionOk="0">
                  <a:moveTo>
                    <a:pt x="2556" y="0"/>
                  </a:moveTo>
                  <a:cubicBezTo>
                    <a:pt x="2403" y="0"/>
                    <a:pt x="2262" y="21"/>
                    <a:pt x="2143" y="65"/>
                  </a:cubicBezTo>
                  <a:cubicBezTo>
                    <a:pt x="1572" y="267"/>
                    <a:pt x="0" y="4827"/>
                    <a:pt x="107" y="5554"/>
                  </a:cubicBezTo>
                  <a:cubicBezTo>
                    <a:pt x="184" y="6151"/>
                    <a:pt x="1025" y="6436"/>
                    <a:pt x="1745" y="6436"/>
                  </a:cubicBezTo>
                  <a:cubicBezTo>
                    <a:pt x="2030" y="6436"/>
                    <a:pt x="2296" y="6391"/>
                    <a:pt x="2489" y="6304"/>
                  </a:cubicBezTo>
                  <a:cubicBezTo>
                    <a:pt x="3084" y="6030"/>
                    <a:pt x="4263" y="1386"/>
                    <a:pt x="4132" y="851"/>
                  </a:cubicBezTo>
                  <a:cubicBezTo>
                    <a:pt x="4007" y="352"/>
                    <a:pt x="3188" y="0"/>
                    <a:pt x="2556"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rot="-1686541">
              <a:off x="4403662" y="1715460"/>
              <a:ext cx="104540" cy="96491"/>
            </a:xfrm>
            <a:custGeom>
              <a:avLst/>
              <a:gdLst/>
              <a:ahLst/>
              <a:cxnLst/>
              <a:rect l="l" t="t" r="r" b="b"/>
              <a:pathLst>
                <a:path w="3169" h="2925" extrusionOk="0">
                  <a:moveTo>
                    <a:pt x="1445" y="1"/>
                  </a:moveTo>
                  <a:cubicBezTo>
                    <a:pt x="1299" y="1"/>
                    <a:pt x="1163" y="20"/>
                    <a:pt x="1049" y="60"/>
                  </a:cubicBezTo>
                  <a:cubicBezTo>
                    <a:pt x="489" y="274"/>
                    <a:pt x="1" y="1310"/>
                    <a:pt x="108" y="2036"/>
                  </a:cubicBezTo>
                  <a:cubicBezTo>
                    <a:pt x="185" y="2633"/>
                    <a:pt x="1017" y="2924"/>
                    <a:pt x="1737" y="2924"/>
                  </a:cubicBezTo>
                  <a:cubicBezTo>
                    <a:pt x="2024" y="2924"/>
                    <a:pt x="2293" y="2878"/>
                    <a:pt x="2489" y="2787"/>
                  </a:cubicBezTo>
                  <a:cubicBezTo>
                    <a:pt x="3085" y="2525"/>
                    <a:pt x="3168" y="1405"/>
                    <a:pt x="3037" y="858"/>
                  </a:cubicBezTo>
                  <a:cubicBezTo>
                    <a:pt x="2921" y="355"/>
                    <a:pt x="2082" y="1"/>
                    <a:pt x="1445"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rot="-1686541">
              <a:off x="4522772" y="1686800"/>
              <a:ext cx="104507" cy="96260"/>
            </a:xfrm>
            <a:custGeom>
              <a:avLst/>
              <a:gdLst/>
              <a:ahLst/>
              <a:cxnLst/>
              <a:rect l="l" t="t" r="r" b="b"/>
              <a:pathLst>
                <a:path w="3168" h="2918" extrusionOk="0">
                  <a:moveTo>
                    <a:pt x="1457" y="1"/>
                  </a:moveTo>
                  <a:cubicBezTo>
                    <a:pt x="1305" y="1"/>
                    <a:pt x="1164" y="22"/>
                    <a:pt x="1048" y="66"/>
                  </a:cubicBezTo>
                  <a:cubicBezTo>
                    <a:pt x="477" y="268"/>
                    <a:pt x="1" y="1304"/>
                    <a:pt x="96" y="2030"/>
                  </a:cubicBezTo>
                  <a:cubicBezTo>
                    <a:pt x="181" y="2626"/>
                    <a:pt x="1016" y="2918"/>
                    <a:pt x="1737" y="2918"/>
                  </a:cubicBezTo>
                  <a:cubicBezTo>
                    <a:pt x="2024" y="2918"/>
                    <a:pt x="2293" y="2872"/>
                    <a:pt x="2489" y="2780"/>
                  </a:cubicBezTo>
                  <a:cubicBezTo>
                    <a:pt x="3084" y="2518"/>
                    <a:pt x="3168" y="1399"/>
                    <a:pt x="3037" y="851"/>
                  </a:cubicBezTo>
                  <a:cubicBezTo>
                    <a:pt x="2912" y="353"/>
                    <a:pt x="2085" y="1"/>
                    <a:pt x="145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rot="-1686541">
              <a:off x="4641515" y="1658027"/>
              <a:ext cx="104903" cy="96458"/>
            </a:xfrm>
            <a:custGeom>
              <a:avLst/>
              <a:gdLst/>
              <a:ahLst/>
              <a:cxnLst/>
              <a:rect l="l" t="t" r="r" b="b"/>
              <a:pathLst>
                <a:path w="3180" h="2924" extrusionOk="0">
                  <a:moveTo>
                    <a:pt x="1462" y="1"/>
                  </a:moveTo>
                  <a:cubicBezTo>
                    <a:pt x="1309" y="1"/>
                    <a:pt x="1166" y="21"/>
                    <a:pt x="1048" y="65"/>
                  </a:cubicBezTo>
                  <a:cubicBezTo>
                    <a:pt x="489" y="268"/>
                    <a:pt x="0" y="1304"/>
                    <a:pt x="108" y="2030"/>
                  </a:cubicBezTo>
                  <a:cubicBezTo>
                    <a:pt x="184" y="2636"/>
                    <a:pt x="1021" y="2924"/>
                    <a:pt x="1743" y="2924"/>
                  </a:cubicBezTo>
                  <a:cubicBezTo>
                    <a:pt x="2027" y="2924"/>
                    <a:pt x="2294" y="2879"/>
                    <a:pt x="2489" y="2792"/>
                  </a:cubicBezTo>
                  <a:cubicBezTo>
                    <a:pt x="3084" y="2518"/>
                    <a:pt x="3179" y="1399"/>
                    <a:pt x="3037" y="851"/>
                  </a:cubicBezTo>
                  <a:cubicBezTo>
                    <a:pt x="2921" y="353"/>
                    <a:pt x="2096" y="1"/>
                    <a:pt x="146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8"/>
            <p:cNvSpPr/>
            <p:nvPr/>
          </p:nvSpPr>
          <p:spPr>
            <a:xfrm rot="-1686541">
              <a:off x="4288791" y="1025309"/>
              <a:ext cx="430498" cy="254670"/>
            </a:xfrm>
            <a:custGeom>
              <a:avLst/>
              <a:gdLst/>
              <a:ahLst/>
              <a:cxnLst/>
              <a:rect l="l" t="t" r="r" b="b"/>
              <a:pathLst>
                <a:path w="13050" h="7720" extrusionOk="0">
                  <a:moveTo>
                    <a:pt x="953" y="1"/>
                  </a:moveTo>
                  <a:cubicBezTo>
                    <a:pt x="869" y="96"/>
                    <a:pt x="798" y="179"/>
                    <a:pt x="726" y="286"/>
                  </a:cubicBezTo>
                  <a:cubicBezTo>
                    <a:pt x="191" y="1132"/>
                    <a:pt x="191" y="2334"/>
                    <a:pt x="71" y="3299"/>
                  </a:cubicBezTo>
                  <a:cubicBezTo>
                    <a:pt x="24" y="3656"/>
                    <a:pt x="0" y="4049"/>
                    <a:pt x="167" y="4358"/>
                  </a:cubicBezTo>
                  <a:cubicBezTo>
                    <a:pt x="417" y="4787"/>
                    <a:pt x="953" y="4954"/>
                    <a:pt x="1441" y="5073"/>
                  </a:cubicBezTo>
                  <a:lnTo>
                    <a:pt x="11835" y="7656"/>
                  </a:lnTo>
                  <a:cubicBezTo>
                    <a:pt x="11967" y="7688"/>
                    <a:pt x="12108" y="7719"/>
                    <a:pt x="12244" y="7719"/>
                  </a:cubicBezTo>
                  <a:cubicBezTo>
                    <a:pt x="12366" y="7719"/>
                    <a:pt x="12484" y="7694"/>
                    <a:pt x="12585" y="7621"/>
                  </a:cubicBezTo>
                  <a:cubicBezTo>
                    <a:pt x="12716" y="7478"/>
                    <a:pt x="12811" y="7299"/>
                    <a:pt x="12835" y="7097"/>
                  </a:cubicBezTo>
                  <a:cubicBezTo>
                    <a:pt x="12906" y="6799"/>
                    <a:pt x="12978" y="6490"/>
                    <a:pt x="13049" y="6180"/>
                  </a:cubicBezTo>
                  <a:cubicBezTo>
                    <a:pt x="10299" y="5978"/>
                    <a:pt x="7596" y="5347"/>
                    <a:pt x="5060" y="4287"/>
                  </a:cubicBezTo>
                  <a:cubicBezTo>
                    <a:pt x="3893" y="3811"/>
                    <a:pt x="2727" y="3215"/>
                    <a:pt x="1905" y="2263"/>
                  </a:cubicBezTo>
                  <a:cubicBezTo>
                    <a:pt x="1357" y="1632"/>
                    <a:pt x="1024" y="846"/>
                    <a:pt x="953"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71" name="Google Shape;571;p38"/>
            <p:cNvGrpSpPr/>
            <p:nvPr/>
          </p:nvGrpSpPr>
          <p:grpSpPr>
            <a:xfrm rot="1758233">
              <a:off x="5087284" y="1191978"/>
              <a:ext cx="510162" cy="250650"/>
              <a:chOff x="5546225" y="738275"/>
              <a:chExt cx="672125" cy="330225"/>
            </a:xfrm>
          </p:grpSpPr>
          <p:sp>
            <p:nvSpPr>
              <p:cNvPr id="572" name="Google Shape;572;p38"/>
              <p:cNvSpPr/>
              <p:nvPr/>
            </p:nvSpPr>
            <p:spPr>
              <a:xfrm>
                <a:off x="5546225" y="738275"/>
                <a:ext cx="672125" cy="329925"/>
              </a:xfrm>
              <a:custGeom>
                <a:avLst/>
                <a:gdLst/>
                <a:ahLst/>
                <a:cxnLst/>
                <a:rect l="l" t="t" r="r" b="b"/>
                <a:pathLst>
                  <a:path w="26885" h="13197" extrusionOk="0">
                    <a:moveTo>
                      <a:pt x="13990" y="3690"/>
                    </a:moveTo>
                    <a:cubicBezTo>
                      <a:pt x="15832" y="3690"/>
                      <a:pt x="17603" y="4285"/>
                      <a:pt x="18681" y="5610"/>
                    </a:cubicBezTo>
                    <a:cubicBezTo>
                      <a:pt x="19515" y="6646"/>
                      <a:pt x="19860" y="8004"/>
                      <a:pt x="19610" y="9325"/>
                    </a:cubicBezTo>
                    <a:lnTo>
                      <a:pt x="10049" y="9456"/>
                    </a:lnTo>
                    <a:cubicBezTo>
                      <a:pt x="9474" y="9465"/>
                      <a:pt x="8878" y="9508"/>
                      <a:pt x="8298" y="9508"/>
                    </a:cubicBezTo>
                    <a:cubicBezTo>
                      <a:pt x="8110" y="9508"/>
                      <a:pt x="7923" y="9503"/>
                      <a:pt x="7739" y="9492"/>
                    </a:cubicBezTo>
                    <a:cubicBezTo>
                      <a:pt x="6953" y="9444"/>
                      <a:pt x="6930" y="9278"/>
                      <a:pt x="6965" y="8646"/>
                    </a:cubicBezTo>
                    <a:cubicBezTo>
                      <a:pt x="7149" y="5604"/>
                      <a:pt x="10685" y="3690"/>
                      <a:pt x="13990" y="3690"/>
                    </a:cubicBezTo>
                    <a:close/>
                    <a:moveTo>
                      <a:pt x="14723" y="1"/>
                    </a:moveTo>
                    <a:cubicBezTo>
                      <a:pt x="7831" y="1"/>
                      <a:pt x="454" y="4347"/>
                      <a:pt x="72" y="11266"/>
                    </a:cubicBezTo>
                    <a:cubicBezTo>
                      <a:pt x="0" y="12671"/>
                      <a:pt x="48" y="13052"/>
                      <a:pt x="1691" y="13159"/>
                    </a:cubicBezTo>
                    <a:cubicBezTo>
                      <a:pt x="2087" y="13186"/>
                      <a:pt x="2489" y="13196"/>
                      <a:pt x="2894" y="13196"/>
                    </a:cubicBezTo>
                    <a:cubicBezTo>
                      <a:pt x="4093" y="13196"/>
                      <a:pt x="5317" y="13105"/>
                      <a:pt x="6501" y="13088"/>
                    </a:cubicBezTo>
                    <a:lnTo>
                      <a:pt x="26432" y="12790"/>
                    </a:lnTo>
                    <a:cubicBezTo>
                      <a:pt x="26884" y="9885"/>
                      <a:pt x="26337" y="6837"/>
                      <a:pt x="24503" y="4360"/>
                    </a:cubicBezTo>
                    <a:cubicBezTo>
                      <a:pt x="22257" y="1352"/>
                      <a:pt x="18566" y="1"/>
                      <a:pt x="14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5546225" y="738625"/>
                <a:ext cx="665275" cy="329875"/>
              </a:xfrm>
              <a:custGeom>
                <a:avLst/>
                <a:gdLst/>
                <a:ahLst/>
                <a:cxnLst/>
                <a:rect l="l" t="t" r="r" b="b"/>
                <a:pathLst>
                  <a:path w="26611" h="13195" extrusionOk="0">
                    <a:moveTo>
                      <a:pt x="14038" y="0"/>
                    </a:moveTo>
                    <a:lnTo>
                      <a:pt x="14038" y="0"/>
                    </a:lnTo>
                    <a:cubicBezTo>
                      <a:pt x="7346" y="286"/>
                      <a:pt x="441" y="4561"/>
                      <a:pt x="72" y="11252"/>
                    </a:cubicBezTo>
                    <a:cubicBezTo>
                      <a:pt x="0" y="12669"/>
                      <a:pt x="60" y="13038"/>
                      <a:pt x="1691" y="13157"/>
                    </a:cubicBezTo>
                    <a:cubicBezTo>
                      <a:pt x="2087" y="13184"/>
                      <a:pt x="2489" y="13194"/>
                      <a:pt x="2894" y="13194"/>
                    </a:cubicBezTo>
                    <a:cubicBezTo>
                      <a:pt x="4093" y="13194"/>
                      <a:pt x="5317" y="13103"/>
                      <a:pt x="6501" y="13085"/>
                    </a:cubicBezTo>
                    <a:lnTo>
                      <a:pt x="26432" y="12776"/>
                    </a:lnTo>
                    <a:cubicBezTo>
                      <a:pt x="26563" y="11883"/>
                      <a:pt x="26611" y="10990"/>
                      <a:pt x="26551" y="10097"/>
                    </a:cubicBezTo>
                    <a:lnTo>
                      <a:pt x="26551" y="10097"/>
                    </a:lnTo>
                    <a:cubicBezTo>
                      <a:pt x="25825" y="10549"/>
                      <a:pt x="25087" y="11002"/>
                      <a:pt x="24277" y="11264"/>
                    </a:cubicBezTo>
                    <a:cubicBezTo>
                      <a:pt x="23408" y="11550"/>
                      <a:pt x="22491" y="11621"/>
                      <a:pt x="21574" y="11657"/>
                    </a:cubicBezTo>
                    <a:cubicBezTo>
                      <a:pt x="20303" y="11720"/>
                      <a:pt x="19031" y="11746"/>
                      <a:pt x="17758" y="11746"/>
                    </a:cubicBezTo>
                    <a:cubicBezTo>
                      <a:pt x="14965" y="11746"/>
                      <a:pt x="12171" y="11621"/>
                      <a:pt x="9382" y="11490"/>
                    </a:cubicBezTo>
                    <a:cubicBezTo>
                      <a:pt x="7739" y="11419"/>
                      <a:pt x="6072" y="11347"/>
                      <a:pt x="4501" y="10847"/>
                    </a:cubicBezTo>
                    <a:cubicBezTo>
                      <a:pt x="4215" y="10776"/>
                      <a:pt x="3965" y="10645"/>
                      <a:pt x="3751" y="10442"/>
                    </a:cubicBezTo>
                    <a:cubicBezTo>
                      <a:pt x="3477" y="10133"/>
                      <a:pt x="3465" y="9668"/>
                      <a:pt x="3501" y="9264"/>
                    </a:cubicBezTo>
                    <a:cubicBezTo>
                      <a:pt x="3751" y="6192"/>
                      <a:pt x="5953" y="3537"/>
                      <a:pt x="8632" y="2001"/>
                    </a:cubicBezTo>
                    <a:cubicBezTo>
                      <a:pt x="10299" y="1024"/>
                      <a:pt x="12145" y="429"/>
                      <a:pt x="14038" y="0"/>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38"/>
            <p:cNvSpPr/>
            <p:nvPr/>
          </p:nvSpPr>
          <p:spPr>
            <a:xfrm>
              <a:off x="3097983" y="1398030"/>
              <a:ext cx="960940" cy="731344"/>
            </a:xfrm>
            <a:custGeom>
              <a:avLst/>
              <a:gdLst/>
              <a:ahLst/>
              <a:cxnLst/>
              <a:rect l="l" t="t" r="r" b="b"/>
              <a:pathLst>
                <a:path w="23551" h="17924" extrusionOk="0">
                  <a:moveTo>
                    <a:pt x="16310" y="4500"/>
                  </a:moveTo>
                  <a:cubicBezTo>
                    <a:pt x="16417" y="4500"/>
                    <a:pt x="16510" y="4517"/>
                    <a:pt x="16574" y="4563"/>
                  </a:cubicBezTo>
                  <a:cubicBezTo>
                    <a:pt x="17014" y="4873"/>
                    <a:pt x="15954" y="5837"/>
                    <a:pt x="15752" y="6075"/>
                  </a:cubicBezTo>
                  <a:cubicBezTo>
                    <a:pt x="14145" y="7992"/>
                    <a:pt x="12228" y="9730"/>
                    <a:pt x="10537" y="11552"/>
                  </a:cubicBezTo>
                  <a:cubicBezTo>
                    <a:pt x="10182" y="11946"/>
                    <a:pt x="9478" y="12773"/>
                    <a:pt x="8795" y="12773"/>
                  </a:cubicBezTo>
                  <a:cubicBezTo>
                    <a:pt x="8631" y="12773"/>
                    <a:pt x="8467" y="12725"/>
                    <a:pt x="8311" y="12612"/>
                  </a:cubicBezTo>
                  <a:cubicBezTo>
                    <a:pt x="8156" y="12493"/>
                    <a:pt x="8025" y="12338"/>
                    <a:pt x="7918" y="12171"/>
                  </a:cubicBezTo>
                  <a:cubicBezTo>
                    <a:pt x="7108" y="10981"/>
                    <a:pt x="6287" y="9790"/>
                    <a:pt x="5489" y="8576"/>
                  </a:cubicBezTo>
                  <a:cubicBezTo>
                    <a:pt x="5215" y="8159"/>
                    <a:pt x="4965" y="7623"/>
                    <a:pt x="5429" y="7218"/>
                  </a:cubicBezTo>
                  <a:cubicBezTo>
                    <a:pt x="5655" y="7052"/>
                    <a:pt x="5917" y="6932"/>
                    <a:pt x="6191" y="6885"/>
                  </a:cubicBezTo>
                  <a:cubicBezTo>
                    <a:pt x="8549" y="6266"/>
                    <a:pt x="10894" y="5670"/>
                    <a:pt x="13264" y="5135"/>
                  </a:cubicBezTo>
                  <a:cubicBezTo>
                    <a:pt x="13966" y="4980"/>
                    <a:pt x="14669" y="4825"/>
                    <a:pt x="15371" y="4694"/>
                  </a:cubicBezTo>
                  <a:cubicBezTo>
                    <a:pt x="15566" y="4650"/>
                    <a:pt x="15999" y="4500"/>
                    <a:pt x="16310" y="4500"/>
                  </a:cubicBezTo>
                  <a:close/>
                  <a:moveTo>
                    <a:pt x="22190" y="1"/>
                  </a:moveTo>
                  <a:cubicBezTo>
                    <a:pt x="21584" y="1"/>
                    <a:pt x="20737" y="328"/>
                    <a:pt x="20336" y="408"/>
                  </a:cubicBezTo>
                  <a:cubicBezTo>
                    <a:pt x="18967" y="705"/>
                    <a:pt x="17597" y="1027"/>
                    <a:pt x="16228" y="1372"/>
                  </a:cubicBezTo>
                  <a:cubicBezTo>
                    <a:pt x="11597" y="2539"/>
                    <a:pt x="7001" y="3837"/>
                    <a:pt x="2405" y="5170"/>
                  </a:cubicBezTo>
                  <a:cubicBezTo>
                    <a:pt x="1869" y="5325"/>
                    <a:pt x="1310" y="5504"/>
                    <a:pt x="905" y="5885"/>
                  </a:cubicBezTo>
                  <a:cubicBezTo>
                    <a:pt x="0" y="6766"/>
                    <a:pt x="488" y="7933"/>
                    <a:pt x="1024" y="8837"/>
                  </a:cubicBezTo>
                  <a:cubicBezTo>
                    <a:pt x="2572" y="11457"/>
                    <a:pt x="4191" y="14029"/>
                    <a:pt x="5786" y="16612"/>
                  </a:cubicBezTo>
                  <a:cubicBezTo>
                    <a:pt x="5977" y="16981"/>
                    <a:pt x="6239" y="17303"/>
                    <a:pt x="6548" y="17577"/>
                  </a:cubicBezTo>
                  <a:cubicBezTo>
                    <a:pt x="6854" y="17820"/>
                    <a:pt x="7171" y="17923"/>
                    <a:pt x="7491" y="17923"/>
                  </a:cubicBezTo>
                  <a:cubicBezTo>
                    <a:pt x="8825" y="17923"/>
                    <a:pt x="10193" y="16124"/>
                    <a:pt x="10894" y="15279"/>
                  </a:cubicBezTo>
                  <a:cubicBezTo>
                    <a:pt x="14216" y="11326"/>
                    <a:pt x="17955" y="7540"/>
                    <a:pt x="21098" y="3396"/>
                  </a:cubicBezTo>
                  <a:cubicBezTo>
                    <a:pt x="21479" y="2884"/>
                    <a:pt x="23551" y="813"/>
                    <a:pt x="22693" y="134"/>
                  </a:cubicBezTo>
                  <a:cubicBezTo>
                    <a:pt x="22570" y="38"/>
                    <a:pt x="22394" y="1"/>
                    <a:pt x="22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8"/>
            <p:cNvSpPr/>
            <p:nvPr/>
          </p:nvSpPr>
          <p:spPr>
            <a:xfrm>
              <a:off x="3097975" y="1615900"/>
              <a:ext cx="784696" cy="507911"/>
            </a:xfrm>
            <a:custGeom>
              <a:avLst/>
              <a:gdLst/>
              <a:ahLst/>
              <a:cxnLst/>
              <a:rect l="l" t="t" r="r" b="b"/>
              <a:pathLst>
                <a:path w="19241" h="12659" extrusionOk="0">
                  <a:moveTo>
                    <a:pt x="2096" y="1"/>
                  </a:moveTo>
                  <a:cubicBezTo>
                    <a:pt x="1655" y="120"/>
                    <a:pt x="1250" y="322"/>
                    <a:pt x="905" y="620"/>
                  </a:cubicBezTo>
                  <a:cubicBezTo>
                    <a:pt x="0" y="1501"/>
                    <a:pt x="488" y="2668"/>
                    <a:pt x="1024" y="3572"/>
                  </a:cubicBezTo>
                  <a:cubicBezTo>
                    <a:pt x="2572" y="6192"/>
                    <a:pt x="4179" y="8764"/>
                    <a:pt x="5787" y="11347"/>
                  </a:cubicBezTo>
                  <a:cubicBezTo>
                    <a:pt x="5977" y="11716"/>
                    <a:pt x="6239" y="12038"/>
                    <a:pt x="6549" y="12312"/>
                  </a:cubicBezTo>
                  <a:cubicBezTo>
                    <a:pt x="6852" y="12555"/>
                    <a:pt x="7167" y="12658"/>
                    <a:pt x="7485" y="12658"/>
                  </a:cubicBezTo>
                  <a:cubicBezTo>
                    <a:pt x="8813" y="12658"/>
                    <a:pt x="10183" y="10859"/>
                    <a:pt x="10894" y="10014"/>
                  </a:cubicBezTo>
                  <a:cubicBezTo>
                    <a:pt x="13585" y="6823"/>
                    <a:pt x="16538" y="3739"/>
                    <a:pt x="19241" y="477"/>
                  </a:cubicBezTo>
                  <a:lnTo>
                    <a:pt x="19241" y="477"/>
                  </a:lnTo>
                  <a:cubicBezTo>
                    <a:pt x="17812" y="1013"/>
                    <a:pt x="16359" y="1453"/>
                    <a:pt x="14883" y="1798"/>
                  </a:cubicBezTo>
                  <a:cubicBezTo>
                    <a:pt x="13478" y="3334"/>
                    <a:pt x="11942" y="4775"/>
                    <a:pt x="10549" y="6287"/>
                  </a:cubicBezTo>
                  <a:cubicBezTo>
                    <a:pt x="10184" y="6672"/>
                    <a:pt x="9485" y="7506"/>
                    <a:pt x="8796" y="7506"/>
                  </a:cubicBezTo>
                  <a:cubicBezTo>
                    <a:pt x="8632" y="7506"/>
                    <a:pt x="8469" y="7459"/>
                    <a:pt x="8311" y="7347"/>
                  </a:cubicBezTo>
                  <a:cubicBezTo>
                    <a:pt x="8156" y="7228"/>
                    <a:pt x="8025" y="7073"/>
                    <a:pt x="7930" y="6894"/>
                  </a:cubicBezTo>
                  <a:cubicBezTo>
                    <a:pt x="7108" y="5704"/>
                    <a:pt x="6287" y="4513"/>
                    <a:pt x="5489" y="3311"/>
                  </a:cubicBezTo>
                  <a:cubicBezTo>
                    <a:pt x="5286" y="3001"/>
                    <a:pt x="5108" y="2632"/>
                    <a:pt x="5203" y="2287"/>
                  </a:cubicBezTo>
                  <a:cubicBezTo>
                    <a:pt x="5060" y="2251"/>
                    <a:pt x="4905" y="2191"/>
                    <a:pt x="4763" y="2144"/>
                  </a:cubicBezTo>
                  <a:cubicBezTo>
                    <a:pt x="3667" y="1727"/>
                    <a:pt x="2727" y="977"/>
                    <a:pt x="2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38"/>
            <p:cNvGrpSpPr/>
            <p:nvPr/>
          </p:nvGrpSpPr>
          <p:grpSpPr>
            <a:xfrm>
              <a:off x="5541437" y="1455861"/>
              <a:ext cx="499721" cy="500779"/>
              <a:chOff x="5683312" y="727398"/>
              <a:chExt cx="499721" cy="500779"/>
            </a:xfrm>
          </p:grpSpPr>
          <p:sp>
            <p:nvSpPr>
              <p:cNvPr id="577" name="Google Shape;577;p38"/>
              <p:cNvSpPr/>
              <p:nvPr/>
            </p:nvSpPr>
            <p:spPr>
              <a:xfrm rot="2374715">
                <a:off x="5757492" y="798149"/>
                <a:ext cx="351361" cy="359278"/>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rot="2374715">
                <a:off x="5866656" y="776637"/>
                <a:ext cx="90952" cy="111404"/>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rot="2374715">
                <a:off x="5990189" y="819697"/>
                <a:ext cx="17755" cy="17733"/>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38"/>
            <p:cNvGrpSpPr/>
            <p:nvPr/>
          </p:nvGrpSpPr>
          <p:grpSpPr>
            <a:xfrm>
              <a:off x="3585622" y="934452"/>
              <a:ext cx="357643" cy="351989"/>
              <a:chOff x="3585622" y="934452"/>
              <a:chExt cx="357643" cy="351989"/>
            </a:xfrm>
          </p:grpSpPr>
          <p:sp>
            <p:nvSpPr>
              <p:cNvPr id="581" name="Google Shape;581;p38"/>
              <p:cNvSpPr/>
              <p:nvPr/>
            </p:nvSpPr>
            <p:spPr>
              <a:xfrm rot="-1963149">
                <a:off x="3631360" y="986761"/>
                <a:ext cx="266166" cy="247371"/>
              </a:xfrm>
              <a:custGeom>
                <a:avLst/>
                <a:gdLst/>
                <a:ahLst/>
                <a:cxnLst/>
                <a:rect l="l" t="t" r="r" b="b"/>
                <a:pathLst>
                  <a:path w="21610" h="20084" extrusionOk="0">
                    <a:moveTo>
                      <a:pt x="8206" y="1"/>
                    </a:moveTo>
                    <a:cubicBezTo>
                      <a:pt x="8099" y="1"/>
                      <a:pt x="8014" y="11"/>
                      <a:pt x="7954" y="31"/>
                    </a:cubicBezTo>
                    <a:cubicBezTo>
                      <a:pt x="6811" y="423"/>
                      <a:pt x="4418" y="2674"/>
                      <a:pt x="13204" y="6103"/>
                    </a:cubicBezTo>
                    <a:cubicBezTo>
                      <a:pt x="13669" y="6281"/>
                      <a:pt x="7478" y="5876"/>
                      <a:pt x="7418" y="8198"/>
                    </a:cubicBezTo>
                    <a:cubicBezTo>
                      <a:pt x="7347" y="10520"/>
                      <a:pt x="14252" y="10115"/>
                      <a:pt x="13907" y="13544"/>
                    </a:cubicBezTo>
                    <a:cubicBezTo>
                      <a:pt x="13758" y="15074"/>
                      <a:pt x="11953" y="15954"/>
                      <a:pt x="9911" y="15954"/>
                    </a:cubicBezTo>
                    <a:cubicBezTo>
                      <a:pt x="7392" y="15954"/>
                      <a:pt x="4514" y="14613"/>
                      <a:pt x="3941" y="11496"/>
                    </a:cubicBezTo>
                    <a:cubicBezTo>
                      <a:pt x="3858" y="11064"/>
                      <a:pt x="3254" y="10464"/>
                      <a:pt x="2625" y="10464"/>
                    </a:cubicBezTo>
                    <a:cubicBezTo>
                      <a:pt x="2352" y="10464"/>
                      <a:pt x="2075" y="10577"/>
                      <a:pt x="1834" y="10865"/>
                    </a:cubicBezTo>
                    <a:cubicBezTo>
                      <a:pt x="1036" y="11830"/>
                      <a:pt x="0" y="17199"/>
                      <a:pt x="8263" y="19747"/>
                    </a:cubicBezTo>
                    <a:cubicBezTo>
                      <a:pt x="9009" y="19978"/>
                      <a:pt x="9751" y="20084"/>
                      <a:pt x="10474" y="20084"/>
                    </a:cubicBezTo>
                    <a:cubicBezTo>
                      <a:pt x="16046" y="20084"/>
                      <a:pt x="20444" y="13805"/>
                      <a:pt x="16407" y="10401"/>
                    </a:cubicBezTo>
                    <a:lnTo>
                      <a:pt x="16407" y="10401"/>
                    </a:lnTo>
                    <a:cubicBezTo>
                      <a:pt x="16407" y="10401"/>
                      <a:pt x="16985" y="10502"/>
                      <a:pt x="17725" y="10502"/>
                    </a:cubicBezTo>
                    <a:cubicBezTo>
                      <a:pt x="19299" y="10502"/>
                      <a:pt x="21609" y="10045"/>
                      <a:pt x="20670" y="7186"/>
                    </a:cubicBezTo>
                    <a:cubicBezTo>
                      <a:pt x="19361" y="3193"/>
                      <a:pt x="10142" y="1"/>
                      <a:pt x="8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rot="-1963149">
                <a:off x="3813689" y="1021743"/>
                <a:ext cx="20397" cy="20544"/>
              </a:xfrm>
              <a:custGeom>
                <a:avLst/>
                <a:gdLst/>
                <a:ahLst/>
                <a:cxnLst/>
                <a:rect l="l" t="t" r="r" b="b"/>
                <a:pathLst>
                  <a:path w="1656" h="1668" extrusionOk="0">
                    <a:moveTo>
                      <a:pt x="822" y="1"/>
                    </a:moveTo>
                    <a:cubicBezTo>
                      <a:pt x="370" y="1"/>
                      <a:pt x="1" y="382"/>
                      <a:pt x="1" y="834"/>
                    </a:cubicBezTo>
                    <a:cubicBezTo>
                      <a:pt x="1" y="1299"/>
                      <a:pt x="370" y="1668"/>
                      <a:pt x="822" y="1668"/>
                    </a:cubicBezTo>
                    <a:cubicBezTo>
                      <a:pt x="1287" y="1668"/>
                      <a:pt x="1656" y="1299"/>
                      <a:pt x="1656" y="834"/>
                    </a:cubicBezTo>
                    <a:cubicBezTo>
                      <a:pt x="1656" y="382"/>
                      <a:pt x="1287" y="1"/>
                      <a:pt x="822"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rot="-1963149">
                <a:off x="3698051" y="1000672"/>
                <a:ext cx="102661" cy="57852"/>
              </a:xfrm>
              <a:custGeom>
                <a:avLst/>
                <a:gdLst/>
                <a:ahLst/>
                <a:cxnLst/>
                <a:rect l="l" t="t" r="r" b="b"/>
                <a:pathLst>
                  <a:path w="8335" h="4697" extrusionOk="0">
                    <a:moveTo>
                      <a:pt x="729" y="0"/>
                    </a:moveTo>
                    <a:cubicBezTo>
                      <a:pt x="587" y="0"/>
                      <a:pt x="452" y="83"/>
                      <a:pt x="381" y="223"/>
                    </a:cubicBezTo>
                    <a:lnTo>
                      <a:pt x="84" y="866"/>
                    </a:lnTo>
                    <a:cubicBezTo>
                      <a:pt x="0" y="1057"/>
                      <a:pt x="84" y="1283"/>
                      <a:pt x="274" y="1366"/>
                    </a:cubicBezTo>
                    <a:lnTo>
                      <a:pt x="7442" y="4664"/>
                    </a:lnTo>
                    <a:cubicBezTo>
                      <a:pt x="7492" y="4686"/>
                      <a:pt x="7544" y="4696"/>
                      <a:pt x="7596" y="4696"/>
                    </a:cubicBezTo>
                    <a:cubicBezTo>
                      <a:pt x="7741" y="4696"/>
                      <a:pt x="7880" y="4614"/>
                      <a:pt x="7942" y="4474"/>
                    </a:cubicBezTo>
                    <a:lnTo>
                      <a:pt x="8239" y="3819"/>
                    </a:lnTo>
                    <a:cubicBezTo>
                      <a:pt x="8335" y="3628"/>
                      <a:pt x="8251" y="3402"/>
                      <a:pt x="8061" y="3319"/>
                    </a:cubicBezTo>
                    <a:lnTo>
                      <a:pt x="881" y="33"/>
                    </a:lnTo>
                    <a:cubicBezTo>
                      <a:pt x="831" y="11"/>
                      <a:pt x="780" y="0"/>
                      <a:pt x="729" y="0"/>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050" name="Picture 2">
            <a:extLst>
              <a:ext uri="{FF2B5EF4-FFF2-40B4-BE49-F238E27FC236}">
                <a16:creationId xmlns:a16="http://schemas.microsoft.com/office/drawing/2014/main" id="{ACB0FBBF-8408-42C2-A6AD-4ABAC32928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0479" y="3580735"/>
            <a:ext cx="2676067" cy="334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3995117"/>
      </p:ext>
    </p:extLst>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500" fill="hold">
                                          <p:stCondLst>
                                            <p:cond delay="0"/>
                                          </p:stCondLst>
                                        </p:cTn>
                                        <p:tgtEl>
                                          <p:spTgt spid="548"/>
                                        </p:tgtEl>
                                        <p:attrNameLst>
                                          <p:attrName>r</p:attrName>
                                        </p:attrNameLst>
                                      </p:cBhvr>
                                    </p:animRot>
                                    <p:animRot by="-240000">
                                      <p:cBhvr>
                                        <p:cTn id="7" dur="1000" fill="hold">
                                          <p:stCondLst>
                                            <p:cond delay="1000"/>
                                          </p:stCondLst>
                                        </p:cTn>
                                        <p:tgtEl>
                                          <p:spTgt spid="548"/>
                                        </p:tgtEl>
                                        <p:attrNameLst>
                                          <p:attrName>r</p:attrName>
                                        </p:attrNameLst>
                                      </p:cBhvr>
                                    </p:animRot>
                                    <p:animRot by="240000">
                                      <p:cBhvr>
                                        <p:cTn id="8" dur="1000" fill="hold">
                                          <p:stCondLst>
                                            <p:cond delay="2000"/>
                                          </p:stCondLst>
                                        </p:cTn>
                                        <p:tgtEl>
                                          <p:spTgt spid="548"/>
                                        </p:tgtEl>
                                        <p:attrNameLst>
                                          <p:attrName>r</p:attrName>
                                        </p:attrNameLst>
                                      </p:cBhvr>
                                    </p:animRot>
                                    <p:animRot by="-240000">
                                      <p:cBhvr>
                                        <p:cTn id="9" dur="1000" fill="hold">
                                          <p:stCondLst>
                                            <p:cond delay="3000"/>
                                          </p:stCondLst>
                                        </p:cTn>
                                        <p:tgtEl>
                                          <p:spTgt spid="548"/>
                                        </p:tgtEl>
                                        <p:attrNameLst>
                                          <p:attrName>r</p:attrName>
                                        </p:attrNameLst>
                                      </p:cBhvr>
                                    </p:animRot>
                                    <p:animRot by="120000">
                                      <p:cBhvr>
                                        <p:cTn id="10" dur="1000" fill="hold">
                                          <p:stCondLst>
                                            <p:cond delay="4000"/>
                                          </p:stCondLst>
                                        </p:cTn>
                                        <p:tgtEl>
                                          <p:spTgt spid="54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40"/>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Motivation</a:t>
            </a:r>
            <a:endParaRPr dirty="0"/>
          </a:p>
        </p:txBody>
      </p:sp>
      <p:sp>
        <p:nvSpPr>
          <p:cNvPr id="7" name="文本框 6">
            <a:extLst>
              <a:ext uri="{FF2B5EF4-FFF2-40B4-BE49-F238E27FC236}">
                <a16:creationId xmlns:a16="http://schemas.microsoft.com/office/drawing/2014/main" id="{8F4A567E-2E3C-4308-916A-5AAA0B2E10AB}"/>
              </a:ext>
            </a:extLst>
          </p:cNvPr>
          <p:cNvSpPr txBox="1"/>
          <p:nvPr/>
        </p:nvSpPr>
        <p:spPr>
          <a:xfrm>
            <a:off x="926681" y="2040183"/>
            <a:ext cx="6499170" cy="830997"/>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这篇论文研究的问题依然是样本数目过少而导致</a:t>
            </a:r>
            <a:r>
              <a:rPr lang="en-US" altLang="zh-CN" sz="1600" dirty="0">
                <a:solidFill>
                  <a:schemeClr val="accent4"/>
                </a:solidFill>
                <a:latin typeface="Comfortaa" panose="02010600030101010101" charset="0"/>
              </a:rPr>
              <a:t>re-sample</a:t>
            </a:r>
            <a:r>
              <a:rPr lang="zh-CN" altLang="en-US" sz="1600" dirty="0">
                <a:solidFill>
                  <a:schemeClr val="accent4"/>
                </a:solidFill>
                <a:latin typeface="Comfortaa" panose="02010600030101010101" charset="0"/>
              </a:rPr>
              <a:t>和</a:t>
            </a:r>
            <a:r>
              <a:rPr lang="en-US" altLang="zh-CN" sz="1600" dirty="0">
                <a:solidFill>
                  <a:schemeClr val="accent4"/>
                </a:solidFill>
                <a:latin typeface="Comfortaa" panose="02010600030101010101" charset="0"/>
              </a:rPr>
              <a:t>re-balance</a:t>
            </a:r>
            <a:r>
              <a:rPr lang="zh-CN" altLang="en-US" sz="1600" dirty="0">
                <a:solidFill>
                  <a:schemeClr val="accent4"/>
                </a:solidFill>
                <a:latin typeface="Comfortaa" panose="02010600030101010101" charset="0"/>
              </a:rPr>
              <a:t>在小类别上迅速过拟合以及样本数过少而导致模型在小类别上学习不充分</a:t>
            </a:r>
            <a:r>
              <a:rPr lang="en-US" altLang="zh-CN" sz="1600" dirty="0">
                <a:solidFill>
                  <a:schemeClr val="accent4"/>
                </a:solidFill>
                <a:latin typeface="Comfortaa" panose="02010600030101010101" charset="0"/>
              </a:rPr>
              <a:t>. </a:t>
            </a:r>
          </a:p>
        </p:txBody>
      </p:sp>
      <p:sp>
        <p:nvSpPr>
          <p:cNvPr id="8" name="文本框 7">
            <a:extLst>
              <a:ext uri="{FF2B5EF4-FFF2-40B4-BE49-F238E27FC236}">
                <a16:creationId xmlns:a16="http://schemas.microsoft.com/office/drawing/2014/main" id="{8861A035-23A4-4799-8DCB-5999C74C9432}"/>
              </a:ext>
            </a:extLst>
          </p:cNvPr>
          <p:cNvSpPr txBox="1"/>
          <p:nvPr/>
        </p:nvSpPr>
        <p:spPr>
          <a:xfrm>
            <a:off x="966469" y="3080723"/>
            <a:ext cx="6499170" cy="584775"/>
          </a:xfrm>
          <a:prstGeom prst="rect">
            <a:avLst/>
          </a:prstGeom>
          <a:noFill/>
        </p:spPr>
        <p:txBody>
          <a:bodyPr wrap="square" rtlCol="0">
            <a:spAutoFit/>
          </a:bodyPr>
          <a:lstStyle/>
          <a:p>
            <a:pPr algn="just"/>
            <a:r>
              <a:rPr lang="zh-CN" altLang="en-US" sz="1600" dirty="0">
                <a:solidFill>
                  <a:schemeClr val="accent4"/>
                </a:solidFill>
                <a:latin typeface="Comfortaa" panose="02010600030101010101" charset="0"/>
              </a:rPr>
              <a:t>不同于上一篇论文直观的特征迁移</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这篇旨在</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蛊惑</a:t>
            </a:r>
            <a:r>
              <a:rPr lang="en-US" altLang="zh-CN" sz="1600" dirty="0">
                <a:solidFill>
                  <a:schemeClr val="accent4"/>
                </a:solidFill>
                <a:latin typeface="Comfortaa" panose="02010600030101010101" charset="0"/>
              </a:rPr>
              <a:t>” </a:t>
            </a:r>
            <a:r>
              <a:rPr lang="zh-CN" altLang="en-US" sz="1600" dirty="0">
                <a:solidFill>
                  <a:schemeClr val="accent4"/>
                </a:solidFill>
                <a:latin typeface="Comfortaa" panose="02010600030101010101" charset="0"/>
              </a:rPr>
              <a:t>分类器来将大类别样本迁移到小类别中</a:t>
            </a:r>
            <a:r>
              <a:rPr lang="en-US" altLang="zh-CN" sz="1600" dirty="0">
                <a:solidFill>
                  <a:schemeClr val="accent4"/>
                </a:solidFill>
                <a:latin typeface="Comfortaa" panose="02010600030101010101" charset="0"/>
              </a:rPr>
              <a:t>. </a:t>
            </a:r>
          </a:p>
        </p:txBody>
      </p:sp>
      <p:grpSp>
        <p:nvGrpSpPr>
          <p:cNvPr id="3" name="组合 2">
            <a:extLst>
              <a:ext uri="{FF2B5EF4-FFF2-40B4-BE49-F238E27FC236}">
                <a16:creationId xmlns:a16="http://schemas.microsoft.com/office/drawing/2014/main" id="{EC423BE3-24C7-4580-B422-3DD4D5DFB2CA}"/>
              </a:ext>
            </a:extLst>
          </p:cNvPr>
          <p:cNvGrpSpPr/>
          <p:nvPr/>
        </p:nvGrpSpPr>
        <p:grpSpPr>
          <a:xfrm>
            <a:off x="6614540" y="4513058"/>
            <a:ext cx="2410250" cy="607041"/>
            <a:chOff x="6614540" y="4513058"/>
            <a:chExt cx="2410250" cy="607041"/>
          </a:xfrm>
        </p:grpSpPr>
        <p:sp>
          <p:nvSpPr>
            <p:cNvPr id="597" name="Google Shape;597;p40"/>
            <p:cNvSpPr/>
            <p:nvPr/>
          </p:nvSpPr>
          <p:spPr>
            <a:xfrm rot="1336399">
              <a:off x="7252428" y="4677696"/>
              <a:ext cx="411526" cy="352857"/>
            </a:xfrm>
            <a:custGeom>
              <a:avLst/>
              <a:gdLst/>
              <a:ahLst/>
              <a:cxnLst/>
              <a:rect l="l" t="t" r="r" b="b"/>
              <a:pathLst>
                <a:path w="18027" h="15457" extrusionOk="0">
                  <a:moveTo>
                    <a:pt x="6484" y="0"/>
                  </a:moveTo>
                  <a:cubicBezTo>
                    <a:pt x="6270" y="0"/>
                    <a:pt x="6046" y="42"/>
                    <a:pt x="5811" y="132"/>
                  </a:cubicBezTo>
                  <a:cubicBezTo>
                    <a:pt x="3465" y="1025"/>
                    <a:pt x="6502" y="6990"/>
                    <a:pt x="6406" y="7216"/>
                  </a:cubicBezTo>
                  <a:cubicBezTo>
                    <a:pt x="6299" y="7442"/>
                    <a:pt x="1" y="8906"/>
                    <a:pt x="1191" y="11514"/>
                  </a:cubicBezTo>
                  <a:cubicBezTo>
                    <a:pt x="1500" y="12194"/>
                    <a:pt x="2065" y="12444"/>
                    <a:pt x="2736" y="12444"/>
                  </a:cubicBezTo>
                  <a:cubicBezTo>
                    <a:pt x="4599" y="12444"/>
                    <a:pt x="7287" y="10521"/>
                    <a:pt x="7644" y="10521"/>
                  </a:cubicBezTo>
                  <a:cubicBezTo>
                    <a:pt x="7654" y="10521"/>
                    <a:pt x="7662" y="10523"/>
                    <a:pt x="7668" y="10526"/>
                  </a:cubicBezTo>
                  <a:cubicBezTo>
                    <a:pt x="7946" y="10654"/>
                    <a:pt x="9383" y="15457"/>
                    <a:pt x="11790" y="15457"/>
                  </a:cubicBezTo>
                  <a:cubicBezTo>
                    <a:pt x="12066" y="15457"/>
                    <a:pt x="12355" y="15393"/>
                    <a:pt x="12657" y="15252"/>
                  </a:cubicBezTo>
                  <a:cubicBezTo>
                    <a:pt x="15586" y="13871"/>
                    <a:pt x="11550" y="9014"/>
                    <a:pt x="11633" y="8775"/>
                  </a:cubicBezTo>
                  <a:cubicBezTo>
                    <a:pt x="11717" y="8549"/>
                    <a:pt x="18027" y="6620"/>
                    <a:pt x="16812" y="4358"/>
                  </a:cubicBezTo>
                  <a:cubicBezTo>
                    <a:pt x="16512" y="3790"/>
                    <a:pt x="15959" y="3579"/>
                    <a:pt x="15293" y="3579"/>
                  </a:cubicBezTo>
                  <a:cubicBezTo>
                    <a:pt x="13348" y="3579"/>
                    <a:pt x="10443" y="5387"/>
                    <a:pt x="10096" y="5387"/>
                  </a:cubicBezTo>
                  <a:cubicBezTo>
                    <a:pt x="10087" y="5387"/>
                    <a:pt x="10079" y="5385"/>
                    <a:pt x="10073" y="5382"/>
                  </a:cubicBezTo>
                  <a:cubicBezTo>
                    <a:pt x="9920" y="5284"/>
                    <a:pt x="8893" y="0"/>
                    <a:pt x="6484" y="0"/>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rot="1336399">
              <a:off x="7449865" y="4814525"/>
              <a:ext cx="31549" cy="27120"/>
            </a:xfrm>
            <a:custGeom>
              <a:avLst/>
              <a:gdLst/>
              <a:ahLst/>
              <a:cxnLst/>
              <a:rect l="l" t="t" r="r" b="b"/>
              <a:pathLst>
                <a:path w="1382" h="1188" extrusionOk="0">
                  <a:moveTo>
                    <a:pt x="707" y="1"/>
                  </a:moveTo>
                  <a:cubicBezTo>
                    <a:pt x="639" y="1"/>
                    <a:pt x="569" y="11"/>
                    <a:pt x="500" y="34"/>
                  </a:cubicBezTo>
                  <a:cubicBezTo>
                    <a:pt x="179" y="153"/>
                    <a:pt x="0" y="487"/>
                    <a:pt x="107" y="796"/>
                  </a:cubicBezTo>
                  <a:cubicBezTo>
                    <a:pt x="192" y="1040"/>
                    <a:pt x="423" y="1187"/>
                    <a:pt x="674" y="1187"/>
                  </a:cubicBezTo>
                  <a:cubicBezTo>
                    <a:pt x="743" y="1187"/>
                    <a:pt x="813" y="1177"/>
                    <a:pt x="881" y="1154"/>
                  </a:cubicBezTo>
                  <a:cubicBezTo>
                    <a:pt x="1203" y="1035"/>
                    <a:pt x="1381" y="701"/>
                    <a:pt x="1274" y="392"/>
                  </a:cubicBezTo>
                  <a:cubicBezTo>
                    <a:pt x="1190" y="148"/>
                    <a:pt x="959" y="1"/>
                    <a:pt x="707" y="1"/>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rot="1336399">
              <a:off x="7441889" y="4702465"/>
              <a:ext cx="52756" cy="95011"/>
            </a:xfrm>
            <a:custGeom>
              <a:avLst/>
              <a:gdLst/>
              <a:ahLst/>
              <a:cxnLst/>
              <a:rect l="l" t="t" r="r" b="b"/>
              <a:pathLst>
                <a:path w="2311" h="4162" extrusionOk="0">
                  <a:moveTo>
                    <a:pt x="591" y="0"/>
                  </a:moveTo>
                  <a:cubicBezTo>
                    <a:pt x="556" y="0"/>
                    <a:pt x="521" y="6"/>
                    <a:pt x="488" y="17"/>
                  </a:cubicBezTo>
                  <a:cubicBezTo>
                    <a:pt x="48" y="159"/>
                    <a:pt x="0" y="1195"/>
                    <a:pt x="369" y="2338"/>
                  </a:cubicBezTo>
                  <a:cubicBezTo>
                    <a:pt x="712" y="3389"/>
                    <a:pt x="1291" y="4162"/>
                    <a:pt x="1725" y="4162"/>
                  </a:cubicBezTo>
                  <a:cubicBezTo>
                    <a:pt x="1758" y="4162"/>
                    <a:pt x="1791" y="4157"/>
                    <a:pt x="1822" y="4148"/>
                  </a:cubicBezTo>
                  <a:cubicBezTo>
                    <a:pt x="2251" y="4005"/>
                    <a:pt x="2310" y="2969"/>
                    <a:pt x="1941" y="1826"/>
                  </a:cubicBezTo>
                  <a:cubicBezTo>
                    <a:pt x="1600" y="771"/>
                    <a:pt x="1016" y="0"/>
                    <a:pt x="591" y="0"/>
                  </a:cubicBezTo>
                  <a:close/>
                </a:path>
              </a:pathLst>
            </a:custGeom>
            <a:solidFill>
              <a:srgbClr val="BF3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0"/>
            <p:cNvSpPr/>
            <p:nvPr/>
          </p:nvSpPr>
          <p:spPr>
            <a:xfrm>
              <a:off x="8135469" y="4644199"/>
              <a:ext cx="333510" cy="118908"/>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0"/>
            <p:cNvSpPr/>
            <p:nvPr/>
          </p:nvSpPr>
          <p:spPr>
            <a:xfrm>
              <a:off x="8138185" y="4816579"/>
              <a:ext cx="329698" cy="118840"/>
            </a:xfrm>
            <a:custGeom>
              <a:avLst/>
              <a:gdLst/>
              <a:ahLst/>
              <a:cxnLst/>
              <a:rect l="l" t="t" r="r" b="b"/>
              <a:pathLst>
                <a:path w="14443" h="5206" extrusionOk="0">
                  <a:moveTo>
                    <a:pt x="13042" y="1"/>
                  </a:moveTo>
                  <a:cubicBezTo>
                    <a:pt x="13025" y="1"/>
                    <a:pt x="13008" y="1"/>
                    <a:pt x="12991" y="2"/>
                  </a:cubicBezTo>
                  <a:lnTo>
                    <a:pt x="11800" y="50"/>
                  </a:lnTo>
                  <a:lnTo>
                    <a:pt x="1561" y="514"/>
                  </a:lnTo>
                  <a:cubicBezTo>
                    <a:pt x="1" y="585"/>
                    <a:pt x="188" y="5206"/>
                    <a:pt x="1739" y="5206"/>
                  </a:cubicBezTo>
                  <a:cubicBezTo>
                    <a:pt x="1751" y="5206"/>
                    <a:pt x="1763" y="5206"/>
                    <a:pt x="1775" y="5205"/>
                  </a:cubicBezTo>
                  <a:lnTo>
                    <a:pt x="7406" y="4955"/>
                  </a:lnTo>
                  <a:cubicBezTo>
                    <a:pt x="8788" y="4896"/>
                    <a:pt x="10300" y="4824"/>
                    <a:pt x="11717" y="4765"/>
                  </a:cubicBezTo>
                  <a:cubicBezTo>
                    <a:pt x="12693" y="4717"/>
                    <a:pt x="13729" y="4824"/>
                    <a:pt x="14110" y="3717"/>
                  </a:cubicBezTo>
                  <a:cubicBezTo>
                    <a:pt x="14416" y="2882"/>
                    <a:pt x="14442" y="1"/>
                    <a:pt x="130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0"/>
            <p:cNvSpPr/>
            <p:nvPr/>
          </p:nvSpPr>
          <p:spPr>
            <a:xfrm>
              <a:off x="8136496" y="4658421"/>
              <a:ext cx="328145" cy="104961"/>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0"/>
            <p:cNvSpPr/>
            <p:nvPr/>
          </p:nvSpPr>
          <p:spPr>
            <a:xfrm>
              <a:off x="8138140" y="4828838"/>
              <a:ext cx="325680" cy="106582"/>
            </a:xfrm>
            <a:custGeom>
              <a:avLst/>
              <a:gdLst/>
              <a:ahLst/>
              <a:cxnLst/>
              <a:rect l="l" t="t" r="r" b="b"/>
              <a:pathLst>
                <a:path w="14267" h="4669" extrusionOk="0">
                  <a:moveTo>
                    <a:pt x="1372" y="1"/>
                  </a:moveTo>
                  <a:lnTo>
                    <a:pt x="1372" y="1"/>
                  </a:lnTo>
                  <a:cubicBezTo>
                    <a:pt x="0" y="403"/>
                    <a:pt x="238" y="4669"/>
                    <a:pt x="1722" y="4669"/>
                  </a:cubicBezTo>
                  <a:cubicBezTo>
                    <a:pt x="1732" y="4669"/>
                    <a:pt x="1743" y="4669"/>
                    <a:pt x="1753" y="4668"/>
                  </a:cubicBezTo>
                  <a:lnTo>
                    <a:pt x="7397" y="4418"/>
                  </a:lnTo>
                  <a:cubicBezTo>
                    <a:pt x="8778" y="4359"/>
                    <a:pt x="10290" y="4287"/>
                    <a:pt x="11719" y="4228"/>
                  </a:cubicBezTo>
                  <a:cubicBezTo>
                    <a:pt x="12695" y="4192"/>
                    <a:pt x="13731" y="4299"/>
                    <a:pt x="14112" y="3192"/>
                  </a:cubicBezTo>
                  <a:cubicBezTo>
                    <a:pt x="14207" y="2858"/>
                    <a:pt x="14255" y="2525"/>
                    <a:pt x="14266" y="2192"/>
                  </a:cubicBezTo>
                  <a:lnTo>
                    <a:pt x="14266" y="2192"/>
                  </a:lnTo>
                  <a:cubicBezTo>
                    <a:pt x="12488" y="2567"/>
                    <a:pt x="10682" y="2755"/>
                    <a:pt x="8874" y="2755"/>
                  </a:cubicBezTo>
                  <a:cubicBezTo>
                    <a:pt x="7753" y="2755"/>
                    <a:pt x="6632" y="2683"/>
                    <a:pt x="5515" y="2537"/>
                  </a:cubicBezTo>
                  <a:cubicBezTo>
                    <a:pt x="4587" y="2418"/>
                    <a:pt x="3646" y="2239"/>
                    <a:pt x="2836" y="1763"/>
                  </a:cubicBezTo>
                  <a:cubicBezTo>
                    <a:pt x="2158" y="1370"/>
                    <a:pt x="1586" y="739"/>
                    <a:pt x="13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794;p45">
              <a:extLst>
                <a:ext uri="{FF2B5EF4-FFF2-40B4-BE49-F238E27FC236}">
                  <a16:creationId xmlns:a16="http://schemas.microsoft.com/office/drawing/2014/main" id="{A4B71F66-A8F9-492E-92F7-4B315B08A904}"/>
                </a:ext>
              </a:extLst>
            </p:cNvPr>
            <p:cNvGrpSpPr/>
            <p:nvPr/>
          </p:nvGrpSpPr>
          <p:grpSpPr>
            <a:xfrm>
              <a:off x="6614540" y="4513058"/>
              <a:ext cx="605884" cy="607041"/>
              <a:chOff x="4247566" y="1166664"/>
              <a:chExt cx="656073" cy="657326"/>
            </a:xfrm>
          </p:grpSpPr>
          <p:sp>
            <p:nvSpPr>
              <p:cNvPr id="26" name="Google Shape;795;p45">
                <a:extLst>
                  <a:ext uri="{FF2B5EF4-FFF2-40B4-BE49-F238E27FC236}">
                    <a16:creationId xmlns:a16="http://schemas.microsoft.com/office/drawing/2014/main" id="{EB7240D3-8EC4-4B69-8155-6BD710F1059E}"/>
                  </a:ext>
                </a:extLst>
              </p:cNvPr>
              <p:cNvSpPr/>
              <p:nvPr/>
            </p:nvSpPr>
            <p:spPr>
              <a:xfrm rot="2416108">
                <a:off x="4345233" y="1259751"/>
                <a:ext cx="460739" cy="471153"/>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96;p45">
                <a:extLst>
                  <a:ext uri="{FF2B5EF4-FFF2-40B4-BE49-F238E27FC236}">
                    <a16:creationId xmlns:a16="http://schemas.microsoft.com/office/drawing/2014/main" id="{07385575-7747-4403-8E46-10A1CDF7EE80}"/>
                  </a:ext>
                </a:extLst>
              </p:cNvPr>
              <p:cNvSpPr/>
              <p:nvPr/>
            </p:nvSpPr>
            <p:spPr>
              <a:xfrm rot="2416108">
                <a:off x="4490674" y="1231223"/>
                <a:ext cx="119265" cy="146093"/>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97;p45">
                <a:extLst>
                  <a:ext uri="{FF2B5EF4-FFF2-40B4-BE49-F238E27FC236}">
                    <a16:creationId xmlns:a16="http://schemas.microsoft.com/office/drawing/2014/main" id="{A57751F9-AAA7-4E44-86F6-1BFF8C28337E}"/>
                  </a:ext>
                </a:extLst>
              </p:cNvPr>
              <p:cNvSpPr/>
              <p:nvPr/>
            </p:nvSpPr>
            <p:spPr>
              <a:xfrm rot="2416108">
                <a:off x="4652714" y="1289069"/>
                <a:ext cx="23282" cy="23255"/>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802;p45">
              <a:extLst>
                <a:ext uri="{FF2B5EF4-FFF2-40B4-BE49-F238E27FC236}">
                  <a16:creationId xmlns:a16="http://schemas.microsoft.com/office/drawing/2014/main" id="{323EDBDA-829D-47D1-9D6F-02E05D6806A5}"/>
                </a:ext>
              </a:extLst>
            </p:cNvPr>
            <p:cNvGrpSpPr/>
            <p:nvPr/>
          </p:nvGrpSpPr>
          <p:grpSpPr>
            <a:xfrm rot="-1768441">
              <a:off x="7585106" y="4530156"/>
              <a:ext cx="576560" cy="572847"/>
              <a:chOff x="4352202" y="2927017"/>
              <a:chExt cx="624305" cy="620284"/>
            </a:xfrm>
          </p:grpSpPr>
          <p:sp>
            <p:nvSpPr>
              <p:cNvPr id="30" name="Google Shape;803;p45">
                <a:extLst>
                  <a:ext uri="{FF2B5EF4-FFF2-40B4-BE49-F238E27FC236}">
                    <a16:creationId xmlns:a16="http://schemas.microsoft.com/office/drawing/2014/main" id="{98495F4A-703F-4D3F-9AAD-2B9C85885742}"/>
                  </a:ext>
                </a:extLst>
              </p:cNvPr>
              <p:cNvSpPr/>
              <p:nvPr/>
            </p:nvSpPr>
            <p:spPr>
              <a:xfrm rot="3287242">
                <a:off x="4445272" y="3009714"/>
                <a:ext cx="438165" cy="45489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4;p45">
                <a:extLst>
                  <a:ext uri="{FF2B5EF4-FFF2-40B4-BE49-F238E27FC236}">
                    <a16:creationId xmlns:a16="http://schemas.microsoft.com/office/drawing/2014/main" id="{86959531-7152-46C4-A08B-818B1C60B91E}"/>
                  </a:ext>
                </a:extLst>
              </p:cNvPr>
              <p:cNvSpPr/>
              <p:nvPr/>
            </p:nvSpPr>
            <p:spPr>
              <a:xfrm rot="3287242">
                <a:off x="4659820" y="3050012"/>
                <a:ext cx="183396" cy="114273"/>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5;p45">
                <a:extLst>
                  <a:ext uri="{FF2B5EF4-FFF2-40B4-BE49-F238E27FC236}">
                    <a16:creationId xmlns:a16="http://schemas.microsoft.com/office/drawing/2014/main" id="{85444369-5817-4A8B-80C9-BA861CEEB03C}"/>
                  </a:ext>
                </a:extLst>
              </p:cNvPr>
              <p:cNvSpPr/>
              <p:nvPr/>
            </p:nvSpPr>
            <p:spPr>
              <a:xfrm rot="3287242">
                <a:off x="4615891" y="3048534"/>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94;p3">
              <a:extLst>
                <a:ext uri="{FF2B5EF4-FFF2-40B4-BE49-F238E27FC236}">
                  <a16:creationId xmlns:a16="http://schemas.microsoft.com/office/drawing/2014/main" id="{A2414410-1596-446D-9113-871AA7E3BAB6}"/>
                </a:ext>
              </a:extLst>
            </p:cNvPr>
            <p:cNvGrpSpPr/>
            <p:nvPr/>
          </p:nvGrpSpPr>
          <p:grpSpPr>
            <a:xfrm rot="493885">
              <a:off x="8498430" y="4543247"/>
              <a:ext cx="526360" cy="521365"/>
              <a:chOff x="2797650" y="3803725"/>
              <a:chExt cx="787175" cy="819250"/>
            </a:xfrm>
          </p:grpSpPr>
          <p:sp>
            <p:nvSpPr>
              <p:cNvPr id="34" name="Google Shape;95;p3">
                <a:extLst>
                  <a:ext uri="{FF2B5EF4-FFF2-40B4-BE49-F238E27FC236}">
                    <a16:creationId xmlns:a16="http://schemas.microsoft.com/office/drawing/2014/main" id="{B12CDE8F-EBCF-4D8D-8898-CD82DCBF5AB4}"/>
                  </a:ext>
                </a:extLst>
              </p:cNvPr>
              <p:cNvSpPr/>
              <p:nvPr/>
            </p:nvSpPr>
            <p:spPr>
              <a:xfrm>
                <a:off x="2797650" y="3803725"/>
                <a:ext cx="787175" cy="819250"/>
              </a:xfrm>
              <a:custGeom>
                <a:avLst/>
                <a:gdLst/>
                <a:ahLst/>
                <a:cxnLst/>
                <a:rect l="l" t="t" r="r" b="b"/>
                <a:pathLst>
                  <a:path w="31487" h="32770" extrusionOk="0">
                    <a:moveTo>
                      <a:pt x="19368" y="5206"/>
                    </a:moveTo>
                    <a:cubicBezTo>
                      <a:pt x="20885" y="5206"/>
                      <a:pt x="22337" y="6384"/>
                      <a:pt x="22337" y="8157"/>
                    </a:cubicBezTo>
                    <a:cubicBezTo>
                      <a:pt x="22337" y="9788"/>
                      <a:pt x="21015" y="11110"/>
                      <a:pt x="19384" y="11110"/>
                    </a:cubicBezTo>
                    <a:lnTo>
                      <a:pt x="19372" y="11110"/>
                    </a:lnTo>
                    <a:cubicBezTo>
                      <a:pt x="16741" y="11098"/>
                      <a:pt x="15443" y="7919"/>
                      <a:pt x="17301" y="6074"/>
                    </a:cubicBezTo>
                    <a:cubicBezTo>
                      <a:pt x="17904" y="5474"/>
                      <a:pt x="18644" y="5206"/>
                      <a:pt x="19368" y="5206"/>
                    </a:cubicBezTo>
                    <a:close/>
                    <a:moveTo>
                      <a:pt x="14622" y="16964"/>
                    </a:moveTo>
                    <a:cubicBezTo>
                      <a:pt x="15232" y="16964"/>
                      <a:pt x="15847" y="17082"/>
                      <a:pt x="16431" y="17325"/>
                    </a:cubicBezTo>
                    <a:cubicBezTo>
                      <a:pt x="18217" y="18063"/>
                      <a:pt x="19372" y="19802"/>
                      <a:pt x="19372" y="21730"/>
                    </a:cubicBezTo>
                    <a:cubicBezTo>
                      <a:pt x="19372" y="24362"/>
                      <a:pt x="17241" y="26493"/>
                      <a:pt x="14610" y="26493"/>
                    </a:cubicBezTo>
                    <a:cubicBezTo>
                      <a:pt x="12681" y="26493"/>
                      <a:pt x="10943" y="25326"/>
                      <a:pt x="10216" y="23552"/>
                    </a:cubicBezTo>
                    <a:cubicBezTo>
                      <a:pt x="9478" y="21766"/>
                      <a:pt x="9883" y="19718"/>
                      <a:pt x="11240" y="18361"/>
                    </a:cubicBezTo>
                    <a:cubicBezTo>
                      <a:pt x="12158" y="17451"/>
                      <a:pt x="13381" y="16964"/>
                      <a:pt x="14622" y="16964"/>
                    </a:cubicBezTo>
                    <a:close/>
                    <a:moveTo>
                      <a:pt x="19725" y="1"/>
                    </a:moveTo>
                    <a:cubicBezTo>
                      <a:pt x="19020" y="1"/>
                      <a:pt x="18278" y="84"/>
                      <a:pt x="17503" y="263"/>
                    </a:cubicBezTo>
                    <a:cubicBezTo>
                      <a:pt x="7323" y="2621"/>
                      <a:pt x="10812" y="12110"/>
                      <a:pt x="10812" y="12110"/>
                    </a:cubicBezTo>
                    <a:cubicBezTo>
                      <a:pt x="7811" y="12336"/>
                      <a:pt x="1" y="18694"/>
                      <a:pt x="4632" y="27291"/>
                    </a:cubicBezTo>
                    <a:cubicBezTo>
                      <a:pt x="6708" y="31143"/>
                      <a:pt x="10415" y="32769"/>
                      <a:pt x="14135" y="32769"/>
                    </a:cubicBezTo>
                    <a:cubicBezTo>
                      <a:pt x="18716" y="32769"/>
                      <a:pt x="23317" y="30304"/>
                      <a:pt x="24921" y="26493"/>
                    </a:cubicBezTo>
                    <a:cubicBezTo>
                      <a:pt x="27826" y="19587"/>
                      <a:pt x="23885" y="14884"/>
                      <a:pt x="23885" y="14884"/>
                    </a:cubicBezTo>
                    <a:cubicBezTo>
                      <a:pt x="31486" y="12321"/>
                      <a:pt x="28294" y="1"/>
                      <a:pt x="197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6;p3">
                <a:extLst>
                  <a:ext uri="{FF2B5EF4-FFF2-40B4-BE49-F238E27FC236}">
                    <a16:creationId xmlns:a16="http://schemas.microsoft.com/office/drawing/2014/main" id="{EACD47F5-B7AF-43C0-86F8-3F9A13F1AA18}"/>
                  </a:ext>
                </a:extLst>
              </p:cNvPr>
              <p:cNvSpPr/>
              <p:nvPr/>
            </p:nvSpPr>
            <p:spPr>
              <a:xfrm>
                <a:off x="3095025" y="3993950"/>
                <a:ext cx="52100" cy="52425"/>
              </a:xfrm>
              <a:custGeom>
                <a:avLst/>
                <a:gdLst/>
                <a:ahLst/>
                <a:cxnLst/>
                <a:rect l="l" t="t" r="r" b="b"/>
                <a:pathLst>
                  <a:path w="2084" h="2097" extrusionOk="0">
                    <a:moveTo>
                      <a:pt x="1048" y="1"/>
                    </a:moveTo>
                    <a:cubicBezTo>
                      <a:pt x="465" y="1"/>
                      <a:pt x="0" y="465"/>
                      <a:pt x="0" y="1048"/>
                    </a:cubicBezTo>
                    <a:cubicBezTo>
                      <a:pt x="0" y="1620"/>
                      <a:pt x="465" y="2096"/>
                      <a:pt x="1048" y="2096"/>
                    </a:cubicBezTo>
                    <a:cubicBezTo>
                      <a:pt x="1619" y="2096"/>
                      <a:pt x="2084" y="1620"/>
                      <a:pt x="2084" y="1048"/>
                    </a:cubicBezTo>
                    <a:cubicBezTo>
                      <a:pt x="2084" y="465"/>
                      <a:pt x="1619" y="1"/>
                      <a:pt x="10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7;p3">
                <a:extLst>
                  <a:ext uri="{FF2B5EF4-FFF2-40B4-BE49-F238E27FC236}">
                    <a16:creationId xmlns:a16="http://schemas.microsoft.com/office/drawing/2014/main" id="{645D2B02-A5B6-48B9-89CA-B11BA9018F73}"/>
                  </a:ext>
                </a:extLst>
              </p:cNvPr>
              <p:cNvSpPr/>
              <p:nvPr/>
            </p:nvSpPr>
            <p:spPr>
              <a:xfrm>
                <a:off x="2908675" y="4172500"/>
                <a:ext cx="142325" cy="208700"/>
              </a:xfrm>
              <a:custGeom>
                <a:avLst/>
                <a:gdLst/>
                <a:ahLst/>
                <a:cxnLst/>
                <a:rect l="l" t="t" r="r" b="b"/>
                <a:pathLst>
                  <a:path w="5693" h="8348" extrusionOk="0">
                    <a:moveTo>
                      <a:pt x="4297" y="1"/>
                    </a:moveTo>
                    <a:cubicBezTo>
                      <a:pt x="3111" y="1"/>
                      <a:pt x="1775" y="1987"/>
                      <a:pt x="1025" y="4170"/>
                    </a:cubicBezTo>
                    <a:cubicBezTo>
                      <a:pt x="239" y="6456"/>
                      <a:pt x="1" y="8110"/>
                      <a:pt x="882" y="8325"/>
                    </a:cubicBezTo>
                    <a:cubicBezTo>
                      <a:pt x="951" y="8340"/>
                      <a:pt x="1015" y="8348"/>
                      <a:pt x="1075" y="8348"/>
                    </a:cubicBezTo>
                    <a:cubicBezTo>
                      <a:pt x="2349" y="8348"/>
                      <a:pt x="1783" y="4988"/>
                      <a:pt x="2966" y="3658"/>
                    </a:cubicBezTo>
                    <a:cubicBezTo>
                      <a:pt x="4204" y="2265"/>
                      <a:pt x="5692" y="217"/>
                      <a:pt x="4466" y="14"/>
                    </a:cubicBezTo>
                    <a:cubicBezTo>
                      <a:pt x="4410" y="5"/>
                      <a:pt x="4354" y="1"/>
                      <a:pt x="4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8;p3">
                <a:extLst>
                  <a:ext uri="{FF2B5EF4-FFF2-40B4-BE49-F238E27FC236}">
                    <a16:creationId xmlns:a16="http://schemas.microsoft.com/office/drawing/2014/main" id="{E60BEBED-B0C2-494F-B678-15372DC3176D}"/>
                  </a:ext>
                </a:extLst>
              </p:cNvPr>
              <p:cNvSpPr/>
              <p:nvPr/>
            </p:nvSpPr>
            <p:spPr>
              <a:xfrm>
                <a:off x="3101875" y="3858125"/>
                <a:ext cx="155675" cy="104675"/>
              </a:xfrm>
              <a:custGeom>
                <a:avLst/>
                <a:gdLst/>
                <a:ahLst/>
                <a:cxnLst/>
                <a:rect l="l" t="t" r="r" b="b"/>
                <a:pathLst>
                  <a:path w="6227" h="4187" extrusionOk="0">
                    <a:moveTo>
                      <a:pt x="5196" y="1"/>
                    </a:moveTo>
                    <a:cubicBezTo>
                      <a:pt x="4415" y="1"/>
                      <a:pt x="3142" y="589"/>
                      <a:pt x="2179" y="1362"/>
                    </a:cubicBezTo>
                    <a:cubicBezTo>
                      <a:pt x="845" y="2409"/>
                      <a:pt x="0" y="3838"/>
                      <a:pt x="714" y="4148"/>
                    </a:cubicBezTo>
                    <a:cubicBezTo>
                      <a:pt x="776" y="4174"/>
                      <a:pt x="835" y="4186"/>
                      <a:pt x="892" y="4186"/>
                    </a:cubicBezTo>
                    <a:cubicBezTo>
                      <a:pt x="1587" y="4186"/>
                      <a:pt x="2016" y="2368"/>
                      <a:pt x="3512" y="1862"/>
                    </a:cubicBezTo>
                    <a:cubicBezTo>
                      <a:pt x="5144" y="1326"/>
                      <a:pt x="6227" y="945"/>
                      <a:pt x="5822" y="266"/>
                    </a:cubicBezTo>
                    <a:cubicBezTo>
                      <a:pt x="5709" y="82"/>
                      <a:pt x="5487" y="1"/>
                      <a:pt x="51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502964219"/>
      </p:ext>
    </p:extLst>
  </p:cSld>
  <p:clrMapOvr>
    <a:masterClrMapping/>
  </p:clrMapOvr>
  <mc:AlternateContent xmlns:mc="http://schemas.openxmlformats.org/markup-compatibility/2006" xmlns:p14="http://schemas.microsoft.com/office/powerpoint/2010/main">
    <mc:Choice Requires="p14">
      <p:transition spd="slow" p14:dur="15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
                                        </p:tgtEl>
                                        <p:attrNameLst>
                                          <p:attrName>r</p:attrName>
                                        </p:attrNameLst>
                                      </p:cBhvr>
                                    </p:animRot>
                                    <p:animRot by="-240000">
                                      <p:cBhvr>
                                        <p:cTn id="7" dur="200" fill="hold">
                                          <p:stCondLst>
                                            <p:cond delay="200"/>
                                          </p:stCondLst>
                                        </p:cTn>
                                        <p:tgtEl>
                                          <p:spTgt spid="3"/>
                                        </p:tgtEl>
                                        <p:attrNameLst>
                                          <p:attrName>r</p:attrName>
                                        </p:attrNameLst>
                                      </p:cBhvr>
                                    </p:animRot>
                                    <p:animRot by="240000">
                                      <p:cBhvr>
                                        <p:cTn id="8" dur="200" fill="hold">
                                          <p:stCondLst>
                                            <p:cond delay="400"/>
                                          </p:stCondLst>
                                        </p:cTn>
                                        <p:tgtEl>
                                          <p:spTgt spid="3"/>
                                        </p:tgtEl>
                                        <p:attrNameLst>
                                          <p:attrName>r</p:attrName>
                                        </p:attrNameLst>
                                      </p:cBhvr>
                                    </p:animRot>
                                    <p:animRot by="-240000">
                                      <p:cBhvr>
                                        <p:cTn id="9" dur="200" fill="hold">
                                          <p:stCondLst>
                                            <p:cond delay="600"/>
                                          </p:stCondLst>
                                        </p:cTn>
                                        <p:tgtEl>
                                          <p:spTgt spid="3"/>
                                        </p:tgtEl>
                                        <p:attrNameLst>
                                          <p:attrName>r</p:attrName>
                                        </p:attrNameLst>
                                      </p:cBhvr>
                                    </p:animRot>
                                    <p:animRot by="120000">
                                      <p:cBhvr>
                                        <p:cTn id="10" dur="200" fill="hold">
                                          <p:stCondLst>
                                            <p:cond delay="800"/>
                                          </p:stCondLst>
                                        </p:cTn>
                                        <p:tgtEl>
                                          <p:spTgt spid="3"/>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40"/>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M2M</a:t>
            </a:r>
            <a:endParaRPr dirty="0"/>
          </a:p>
        </p:txBody>
      </p:sp>
      <p:sp>
        <p:nvSpPr>
          <p:cNvPr id="7" name="文本框 6">
            <a:extLst>
              <a:ext uri="{FF2B5EF4-FFF2-40B4-BE49-F238E27FC236}">
                <a16:creationId xmlns:a16="http://schemas.microsoft.com/office/drawing/2014/main" id="{3F74DCBB-1C9C-4C97-837D-6660C99F4A80}"/>
              </a:ext>
            </a:extLst>
          </p:cNvPr>
          <p:cNvSpPr txBox="1"/>
          <p:nvPr/>
        </p:nvSpPr>
        <p:spPr>
          <a:xfrm>
            <a:off x="5276428" y="1423507"/>
            <a:ext cx="2961447" cy="769441"/>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在从大类别采样的样本上加噪声</a:t>
            </a:r>
            <a:r>
              <a:rPr lang="en-US" altLang="zh-CN" sz="1100" dirty="0">
                <a:solidFill>
                  <a:schemeClr val="accent4"/>
                </a:solidFill>
                <a:latin typeface="Comfortaa" panose="02010600030101010101" charset="0"/>
              </a:rPr>
              <a:t>δ, </a:t>
            </a:r>
            <a:r>
              <a:rPr lang="zh-CN" altLang="en-US" sz="1100" dirty="0">
                <a:solidFill>
                  <a:schemeClr val="accent4"/>
                </a:solidFill>
                <a:latin typeface="Comfortaa" panose="02010600030101010101" charset="0"/>
              </a:rPr>
              <a:t>然后去 </a:t>
            </a:r>
            <a:r>
              <a:rPr lang="en-US" altLang="zh-CN" sz="1100" dirty="0">
                <a:solidFill>
                  <a:schemeClr val="accent4"/>
                </a:solidFill>
                <a:latin typeface="Comfortaa" panose="02010600030101010101" charset="0"/>
              </a:rPr>
              <a:t>“</a:t>
            </a:r>
            <a:r>
              <a:rPr lang="zh-CN" altLang="en-US" sz="1100" dirty="0">
                <a:solidFill>
                  <a:schemeClr val="accent4"/>
                </a:solidFill>
                <a:latin typeface="Comfortaa" panose="02010600030101010101" charset="0"/>
              </a:rPr>
              <a:t>蛊惑</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已训练好的分类器</a:t>
            </a:r>
            <a:r>
              <a:rPr lang="en-US" altLang="zh-CN" sz="1100" dirty="0">
                <a:solidFill>
                  <a:schemeClr val="accent4"/>
                </a:solidFill>
                <a:latin typeface="Comfortaa" panose="02010600030101010101" charset="0"/>
              </a:rPr>
              <a:t>g, </a:t>
            </a:r>
            <a:r>
              <a:rPr lang="zh-CN" altLang="en-US" sz="1100" dirty="0">
                <a:solidFill>
                  <a:schemeClr val="accent4"/>
                </a:solidFill>
                <a:latin typeface="Comfortaa" panose="02010600030101010101" charset="0"/>
              </a:rPr>
              <a:t>其中</a:t>
            </a:r>
            <a:r>
              <a:rPr lang="en-US" altLang="zh-CN" sz="1100" dirty="0">
                <a:solidFill>
                  <a:schemeClr val="accent4"/>
                </a:solidFill>
                <a:latin typeface="Comfortaa" panose="02010600030101010101" charset="0"/>
              </a:rPr>
              <a:t>L</a:t>
            </a:r>
            <a:r>
              <a:rPr lang="zh-CN" altLang="en-US" sz="1100" dirty="0">
                <a:solidFill>
                  <a:schemeClr val="accent4"/>
                </a:solidFill>
                <a:latin typeface="Comfortaa" panose="02010600030101010101" charset="0"/>
              </a:rPr>
              <a:t>为交叉熵损失函数</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通过最小化损失函数来不断更新这个样本</a:t>
            </a:r>
            <a:r>
              <a:rPr lang="en-US" altLang="zh-CN" sz="1100" dirty="0">
                <a:solidFill>
                  <a:schemeClr val="accent4"/>
                </a:solidFill>
                <a:latin typeface="Comfortaa" panose="02010600030101010101" charset="0"/>
              </a:rPr>
              <a:t>x</a:t>
            </a:r>
            <a:r>
              <a:rPr lang="zh-CN" altLang="en-US" sz="1100" dirty="0">
                <a:solidFill>
                  <a:schemeClr val="accent4"/>
                </a:solidFill>
                <a:latin typeface="Comfortaa" panose="02010600030101010101" charset="0"/>
              </a:rPr>
              <a:t>使得其向类别</a:t>
            </a:r>
            <a:r>
              <a:rPr lang="en-US" altLang="zh-CN" sz="1100" dirty="0">
                <a:solidFill>
                  <a:schemeClr val="accent4"/>
                </a:solidFill>
                <a:latin typeface="Comfortaa" panose="02010600030101010101" charset="0"/>
              </a:rPr>
              <a:t>k</a:t>
            </a:r>
            <a:r>
              <a:rPr lang="zh-CN" altLang="en-US" sz="1100" dirty="0">
                <a:solidFill>
                  <a:schemeClr val="accent4"/>
                </a:solidFill>
                <a:latin typeface="Comfortaa" panose="02010600030101010101" charset="0"/>
              </a:rPr>
              <a:t>靠近</a:t>
            </a:r>
            <a:r>
              <a:rPr lang="en-US" altLang="zh-CN" sz="1100" dirty="0">
                <a:solidFill>
                  <a:schemeClr val="accent4"/>
                </a:solidFill>
                <a:latin typeface="Comfortaa" panose="02010600030101010101" charset="0"/>
              </a:rPr>
              <a:t>. </a:t>
            </a:r>
          </a:p>
        </p:txBody>
      </p:sp>
      <p:grpSp>
        <p:nvGrpSpPr>
          <p:cNvPr id="17" name="组合 16">
            <a:extLst>
              <a:ext uri="{FF2B5EF4-FFF2-40B4-BE49-F238E27FC236}">
                <a16:creationId xmlns:a16="http://schemas.microsoft.com/office/drawing/2014/main" id="{0F664ED7-9AB6-4F59-B1B4-BBF9C97238C7}"/>
              </a:ext>
            </a:extLst>
          </p:cNvPr>
          <p:cNvGrpSpPr/>
          <p:nvPr/>
        </p:nvGrpSpPr>
        <p:grpSpPr>
          <a:xfrm>
            <a:off x="808033" y="1233501"/>
            <a:ext cx="1149239" cy="792771"/>
            <a:chOff x="750506" y="1494695"/>
            <a:chExt cx="1149239" cy="792771"/>
          </a:xfrm>
        </p:grpSpPr>
        <p:cxnSp>
          <p:nvCxnSpPr>
            <p:cNvPr id="8" name="直接连接符 7">
              <a:extLst>
                <a:ext uri="{FF2B5EF4-FFF2-40B4-BE49-F238E27FC236}">
                  <a16:creationId xmlns:a16="http://schemas.microsoft.com/office/drawing/2014/main" id="{B3921AC3-0B3D-4044-9D32-C4D646C34857}"/>
                </a:ext>
              </a:extLst>
            </p:cNvPr>
            <p:cNvCxnSpPr>
              <a:cxnSpLocks/>
            </p:cNvCxnSpPr>
            <p:nvPr/>
          </p:nvCxnSpPr>
          <p:spPr>
            <a:xfrm>
              <a:off x="750506" y="2286000"/>
              <a:ext cx="1149239"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658F4A3B-F326-4116-B65B-555A854E8012}"/>
                </a:ext>
              </a:extLst>
            </p:cNvPr>
            <p:cNvSpPr/>
            <p:nvPr/>
          </p:nvSpPr>
          <p:spPr>
            <a:xfrm>
              <a:off x="867103" y="1494695"/>
              <a:ext cx="149773" cy="7913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9B96222E-0804-432B-ABFD-802A0D49019F}"/>
                </a:ext>
              </a:extLst>
            </p:cNvPr>
            <p:cNvSpPr/>
            <p:nvPr/>
          </p:nvSpPr>
          <p:spPr>
            <a:xfrm>
              <a:off x="1087820" y="1781509"/>
              <a:ext cx="149773" cy="5059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DC544CF4-3FC2-4F41-8C0A-820EA1FDB1FE}"/>
                </a:ext>
              </a:extLst>
            </p:cNvPr>
            <p:cNvSpPr/>
            <p:nvPr/>
          </p:nvSpPr>
          <p:spPr>
            <a:xfrm>
              <a:off x="1334155" y="2025869"/>
              <a:ext cx="149773" cy="2586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6ACB0945-936D-4A15-88CD-9C57CF4FB844}"/>
                </a:ext>
              </a:extLst>
            </p:cNvPr>
            <p:cNvSpPr/>
            <p:nvPr/>
          </p:nvSpPr>
          <p:spPr>
            <a:xfrm>
              <a:off x="1574907" y="2158866"/>
              <a:ext cx="149773" cy="1278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a:extLst>
              <a:ext uri="{FF2B5EF4-FFF2-40B4-BE49-F238E27FC236}">
                <a16:creationId xmlns:a16="http://schemas.microsoft.com/office/drawing/2014/main" id="{3F841942-B94F-45FD-A4DE-E818E6C16525}"/>
              </a:ext>
            </a:extLst>
          </p:cNvPr>
          <p:cNvSpPr txBox="1"/>
          <p:nvPr/>
        </p:nvSpPr>
        <p:spPr>
          <a:xfrm>
            <a:off x="558328" y="2168286"/>
            <a:ext cx="1648647" cy="261610"/>
          </a:xfrm>
          <a:prstGeom prst="rect">
            <a:avLst/>
          </a:prstGeom>
          <a:noFill/>
        </p:spPr>
        <p:txBody>
          <a:bodyPr wrap="square" rtlCol="0">
            <a:spAutoFit/>
          </a:bodyPr>
          <a:lstStyle/>
          <a:p>
            <a:pPr algn="just"/>
            <a:r>
              <a:rPr lang="en-US" altLang="zh-CN" sz="1100" dirty="0">
                <a:solidFill>
                  <a:schemeClr val="accent4"/>
                </a:solidFill>
                <a:latin typeface="Comfortaa" panose="02010600030101010101" charset="0"/>
              </a:rPr>
              <a:t>Imbalanced dataset</a:t>
            </a:r>
          </a:p>
        </p:txBody>
      </p:sp>
      <p:grpSp>
        <p:nvGrpSpPr>
          <p:cNvPr id="22" name="组合 21">
            <a:extLst>
              <a:ext uri="{FF2B5EF4-FFF2-40B4-BE49-F238E27FC236}">
                <a16:creationId xmlns:a16="http://schemas.microsoft.com/office/drawing/2014/main" id="{9AFD3B6A-1044-411B-8BE5-9F5117D01E34}"/>
              </a:ext>
            </a:extLst>
          </p:cNvPr>
          <p:cNvGrpSpPr/>
          <p:nvPr/>
        </p:nvGrpSpPr>
        <p:grpSpPr>
          <a:xfrm>
            <a:off x="2915027" y="1414011"/>
            <a:ext cx="1426779" cy="1004420"/>
            <a:chOff x="2711260" y="1686670"/>
            <a:chExt cx="1426779" cy="1004420"/>
          </a:xfrm>
        </p:grpSpPr>
        <p:sp>
          <p:nvSpPr>
            <p:cNvPr id="3" name="矩形: 圆角 2">
              <a:extLst>
                <a:ext uri="{FF2B5EF4-FFF2-40B4-BE49-F238E27FC236}">
                  <a16:creationId xmlns:a16="http://schemas.microsoft.com/office/drawing/2014/main" id="{6CC32A56-10FE-4653-9577-71D40850766E}"/>
                </a:ext>
              </a:extLst>
            </p:cNvPr>
            <p:cNvSpPr/>
            <p:nvPr/>
          </p:nvSpPr>
          <p:spPr>
            <a:xfrm>
              <a:off x="2711260" y="1686670"/>
              <a:ext cx="1426779" cy="596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Comfortaa" panose="02010600030101010101" charset="0"/>
                </a:rPr>
                <a:t>Classifier</a:t>
              </a:r>
              <a:endParaRPr lang="zh-CN" altLang="en-US" sz="2800" b="1" dirty="0">
                <a:latin typeface="Comfortaa" panose="02010600030101010101" charset="0"/>
              </a:endParaRPr>
            </a:p>
          </p:txBody>
        </p:sp>
        <p:sp>
          <p:nvSpPr>
            <p:cNvPr id="20" name="文本框 19">
              <a:extLst>
                <a:ext uri="{FF2B5EF4-FFF2-40B4-BE49-F238E27FC236}">
                  <a16:creationId xmlns:a16="http://schemas.microsoft.com/office/drawing/2014/main" id="{E83C29A4-2F54-4423-9A04-23023D386C88}"/>
                </a:ext>
              </a:extLst>
            </p:cNvPr>
            <p:cNvSpPr txBox="1"/>
            <p:nvPr/>
          </p:nvSpPr>
          <p:spPr>
            <a:xfrm>
              <a:off x="3148669" y="2429480"/>
              <a:ext cx="551959" cy="261610"/>
            </a:xfrm>
            <a:prstGeom prst="rect">
              <a:avLst/>
            </a:prstGeom>
            <a:noFill/>
          </p:spPr>
          <p:txBody>
            <a:bodyPr wrap="square" rtlCol="0">
              <a:spAutoFit/>
            </a:bodyPr>
            <a:lstStyle/>
            <a:p>
              <a:pPr algn="ctr"/>
              <a:r>
                <a:rPr lang="en-US" altLang="zh-CN" sz="1100" dirty="0">
                  <a:solidFill>
                    <a:schemeClr val="accent4"/>
                  </a:solidFill>
                  <a:latin typeface="Comfortaa" panose="02010600030101010101" charset="0"/>
                </a:rPr>
                <a:t>g</a:t>
              </a:r>
            </a:p>
          </p:txBody>
        </p:sp>
      </p:grpSp>
      <p:grpSp>
        <p:nvGrpSpPr>
          <p:cNvPr id="24" name="组合 23">
            <a:extLst>
              <a:ext uri="{FF2B5EF4-FFF2-40B4-BE49-F238E27FC236}">
                <a16:creationId xmlns:a16="http://schemas.microsoft.com/office/drawing/2014/main" id="{07FABCEC-15BB-466F-9CC6-3209965CCC47}"/>
              </a:ext>
            </a:extLst>
          </p:cNvPr>
          <p:cNvGrpSpPr/>
          <p:nvPr/>
        </p:nvGrpSpPr>
        <p:grpSpPr>
          <a:xfrm>
            <a:off x="2915027" y="2956660"/>
            <a:ext cx="1426779" cy="1004420"/>
            <a:chOff x="2711260" y="1686670"/>
            <a:chExt cx="1426779" cy="1004420"/>
          </a:xfrm>
        </p:grpSpPr>
        <p:sp>
          <p:nvSpPr>
            <p:cNvPr id="25" name="矩形: 圆角 24">
              <a:extLst>
                <a:ext uri="{FF2B5EF4-FFF2-40B4-BE49-F238E27FC236}">
                  <a16:creationId xmlns:a16="http://schemas.microsoft.com/office/drawing/2014/main" id="{A53FB5D4-CEA2-4DDF-BAC0-E3E1A9C652EC}"/>
                </a:ext>
              </a:extLst>
            </p:cNvPr>
            <p:cNvSpPr/>
            <p:nvPr/>
          </p:nvSpPr>
          <p:spPr>
            <a:xfrm>
              <a:off x="2711260" y="1686670"/>
              <a:ext cx="1426779" cy="596400"/>
            </a:xfrm>
            <a:prstGeom prst="roundRect">
              <a:avLst/>
            </a:prstGeom>
            <a:solidFill>
              <a:schemeClr val="accent5"/>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Comfortaa" panose="02010600030101010101" charset="0"/>
                </a:rPr>
                <a:t>Classifier</a:t>
              </a:r>
              <a:endParaRPr lang="zh-CN" altLang="en-US" sz="2800" b="1" dirty="0">
                <a:latin typeface="Comfortaa" panose="02010600030101010101" charset="0"/>
              </a:endParaRPr>
            </a:p>
          </p:txBody>
        </p:sp>
        <p:sp>
          <p:nvSpPr>
            <p:cNvPr id="26" name="文本框 25">
              <a:extLst>
                <a:ext uri="{FF2B5EF4-FFF2-40B4-BE49-F238E27FC236}">
                  <a16:creationId xmlns:a16="http://schemas.microsoft.com/office/drawing/2014/main" id="{1425143F-9869-4979-9D91-9BDEC85E3F9C}"/>
                </a:ext>
              </a:extLst>
            </p:cNvPr>
            <p:cNvSpPr txBox="1"/>
            <p:nvPr/>
          </p:nvSpPr>
          <p:spPr>
            <a:xfrm>
              <a:off x="3148669" y="2429480"/>
              <a:ext cx="551959" cy="261610"/>
            </a:xfrm>
            <a:prstGeom prst="rect">
              <a:avLst/>
            </a:prstGeom>
            <a:noFill/>
          </p:spPr>
          <p:txBody>
            <a:bodyPr wrap="square" rtlCol="0">
              <a:spAutoFit/>
            </a:bodyPr>
            <a:lstStyle/>
            <a:p>
              <a:pPr algn="ctr"/>
              <a:r>
                <a:rPr lang="en-US" altLang="zh-CN" sz="1100" dirty="0">
                  <a:solidFill>
                    <a:schemeClr val="accent4"/>
                  </a:solidFill>
                  <a:latin typeface="Comfortaa" panose="02010600030101010101" charset="0"/>
                </a:rPr>
                <a:t>f</a:t>
              </a:r>
            </a:p>
          </p:txBody>
        </p:sp>
      </p:grpSp>
      <p:cxnSp>
        <p:nvCxnSpPr>
          <p:cNvPr id="28" name="直接连接符 27">
            <a:extLst>
              <a:ext uri="{FF2B5EF4-FFF2-40B4-BE49-F238E27FC236}">
                <a16:creationId xmlns:a16="http://schemas.microsoft.com/office/drawing/2014/main" id="{4388FA77-6B1C-463E-976F-AAAB54154CF5}"/>
              </a:ext>
            </a:extLst>
          </p:cNvPr>
          <p:cNvCxnSpPr>
            <a:cxnSpLocks/>
          </p:cNvCxnSpPr>
          <p:nvPr/>
        </p:nvCxnSpPr>
        <p:spPr>
          <a:xfrm>
            <a:off x="819448" y="3698004"/>
            <a:ext cx="1149239" cy="0"/>
          </a:xfrm>
          <a:prstGeom prst="line">
            <a:avLst/>
          </a:prstGeom>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4C4E229D-6517-4847-819D-E59DE9016BFA}"/>
              </a:ext>
            </a:extLst>
          </p:cNvPr>
          <p:cNvSpPr/>
          <p:nvPr/>
        </p:nvSpPr>
        <p:spPr>
          <a:xfrm>
            <a:off x="936045" y="2906699"/>
            <a:ext cx="149773" cy="7913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D3F3C13A-1EFC-440F-97FA-E888F97EF2A2}"/>
              </a:ext>
            </a:extLst>
          </p:cNvPr>
          <p:cNvSpPr/>
          <p:nvPr/>
        </p:nvSpPr>
        <p:spPr>
          <a:xfrm>
            <a:off x="1152194" y="3193513"/>
            <a:ext cx="154341" cy="5059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45E9DBE9-865E-47EA-A2CC-A65FD26D6000}"/>
              </a:ext>
            </a:extLst>
          </p:cNvPr>
          <p:cNvSpPr/>
          <p:nvPr/>
        </p:nvSpPr>
        <p:spPr>
          <a:xfrm>
            <a:off x="1398417" y="3454376"/>
            <a:ext cx="150265" cy="2436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914D1999-1888-49FF-98F3-9D3880B5D39D}"/>
              </a:ext>
            </a:extLst>
          </p:cNvPr>
          <p:cNvSpPr/>
          <p:nvPr/>
        </p:nvSpPr>
        <p:spPr>
          <a:xfrm>
            <a:off x="1640565" y="3570870"/>
            <a:ext cx="149773" cy="1278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形 32" descr="上一步">
            <a:extLst>
              <a:ext uri="{FF2B5EF4-FFF2-40B4-BE49-F238E27FC236}">
                <a16:creationId xmlns:a16="http://schemas.microsoft.com/office/drawing/2014/main" id="{7F7A1F30-E77B-453A-9446-76CA4B4A41A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24629" y="2648304"/>
            <a:ext cx="836933" cy="355411"/>
          </a:xfrm>
          <a:prstGeom prst="rect">
            <a:avLst/>
          </a:prstGeom>
        </p:spPr>
      </p:pic>
      <p:sp>
        <p:nvSpPr>
          <p:cNvPr id="34" name="文本框 33">
            <a:extLst>
              <a:ext uri="{FF2B5EF4-FFF2-40B4-BE49-F238E27FC236}">
                <a16:creationId xmlns:a16="http://schemas.microsoft.com/office/drawing/2014/main" id="{31FDB3AD-46FA-44BE-9FEE-148DC33958AA}"/>
              </a:ext>
            </a:extLst>
          </p:cNvPr>
          <p:cNvSpPr txBox="1"/>
          <p:nvPr/>
        </p:nvSpPr>
        <p:spPr>
          <a:xfrm>
            <a:off x="749263" y="3700427"/>
            <a:ext cx="551959" cy="261610"/>
          </a:xfrm>
          <a:prstGeom prst="rect">
            <a:avLst/>
          </a:prstGeom>
          <a:noFill/>
        </p:spPr>
        <p:txBody>
          <a:bodyPr wrap="square" rtlCol="0">
            <a:spAutoFit/>
          </a:bodyPr>
          <a:lstStyle/>
          <a:p>
            <a:pPr algn="ctr"/>
            <a:r>
              <a:rPr lang="en-US" altLang="zh-CN" sz="1100" dirty="0">
                <a:solidFill>
                  <a:schemeClr val="accent4"/>
                </a:solidFill>
                <a:latin typeface="Comfortaa" panose="02010600030101010101" charset="0"/>
              </a:rPr>
              <a:t>k</a:t>
            </a:r>
            <a:r>
              <a:rPr lang="en-US" altLang="zh-CN" sz="1100" baseline="-25000" dirty="0">
                <a:solidFill>
                  <a:schemeClr val="accent4"/>
                </a:solidFill>
                <a:latin typeface="Comfortaa" panose="02010600030101010101" charset="0"/>
              </a:rPr>
              <a:t>0</a:t>
            </a:r>
          </a:p>
        </p:txBody>
      </p:sp>
      <p:pic>
        <p:nvPicPr>
          <p:cNvPr id="37" name="图形 36" descr="狗">
            <a:extLst>
              <a:ext uri="{FF2B5EF4-FFF2-40B4-BE49-F238E27FC236}">
                <a16:creationId xmlns:a16="http://schemas.microsoft.com/office/drawing/2014/main" id="{0AE1093C-5478-4DFA-A68E-163C20DE70F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0188794">
            <a:off x="1777493" y="2538402"/>
            <a:ext cx="512235" cy="512235"/>
          </a:xfrm>
          <a:prstGeom prst="rect">
            <a:avLst/>
          </a:prstGeom>
        </p:spPr>
      </p:pic>
      <p:sp>
        <p:nvSpPr>
          <p:cNvPr id="38" name="文本框 37">
            <a:extLst>
              <a:ext uri="{FF2B5EF4-FFF2-40B4-BE49-F238E27FC236}">
                <a16:creationId xmlns:a16="http://schemas.microsoft.com/office/drawing/2014/main" id="{F5ABBAFE-25BB-484E-9920-067E10072ED0}"/>
              </a:ext>
            </a:extLst>
          </p:cNvPr>
          <p:cNvSpPr txBox="1"/>
          <p:nvPr/>
        </p:nvSpPr>
        <p:spPr>
          <a:xfrm>
            <a:off x="2253719" y="2589334"/>
            <a:ext cx="551959" cy="261610"/>
          </a:xfrm>
          <a:prstGeom prst="rect">
            <a:avLst/>
          </a:prstGeom>
          <a:noFill/>
        </p:spPr>
        <p:txBody>
          <a:bodyPr wrap="square" rtlCol="0">
            <a:spAutoFit/>
          </a:bodyPr>
          <a:lstStyle/>
          <a:p>
            <a:pPr algn="ctr"/>
            <a:r>
              <a:rPr lang="en-US" altLang="zh-CN" sz="1100" dirty="0">
                <a:solidFill>
                  <a:schemeClr val="accent4"/>
                </a:solidFill>
                <a:latin typeface="Comfortaa" panose="02010600030101010101" charset="0"/>
              </a:rPr>
              <a:t>x</a:t>
            </a:r>
            <a:r>
              <a:rPr lang="en-US" altLang="zh-CN" sz="1100" baseline="-25000" dirty="0">
                <a:solidFill>
                  <a:schemeClr val="accent4"/>
                </a:solidFill>
                <a:latin typeface="Comfortaa" panose="02010600030101010101" charset="0"/>
              </a:rPr>
              <a:t>0</a:t>
            </a:r>
          </a:p>
        </p:txBody>
      </p:sp>
      <p:sp>
        <p:nvSpPr>
          <p:cNvPr id="40" name="文本框 39">
            <a:extLst>
              <a:ext uri="{FF2B5EF4-FFF2-40B4-BE49-F238E27FC236}">
                <a16:creationId xmlns:a16="http://schemas.microsoft.com/office/drawing/2014/main" id="{66EF5A93-FF64-4CAB-9138-0E79EC418989}"/>
              </a:ext>
            </a:extLst>
          </p:cNvPr>
          <p:cNvSpPr txBox="1"/>
          <p:nvPr/>
        </p:nvSpPr>
        <p:spPr>
          <a:xfrm>
            <a:off x="1446120" y="3699470"/>
            <a:ext cx="551959" cy="261610"/>
          </a:xfrm>
          <a:prstGeom prst="rect">
            <a:avLst/>
          </a:prstGeom>
          <a:noFill/>
        </p:spPr>
        <p:txBody>
          <a:bodyPr wrap="square" rtlCol="0">
            <a:spAutoFit/>
          </a:bodyPr>
          <a:lstStyle/>
          <a:p>
            <a:pPr algn="ctr"/>
            <a:r>
              <a:rPr lang="en-US" altLang="zh-CN" sz="1100" dirty="0">
                <a:solidFill>
                  <a:schemeClr val="accent4"/>
                </a:solidFill>
                <a:latin typeface="Comfortaa" panose="02010600030101010101" charset="0"/>
              </a:rPr>
              <a:t>k</a:t>
            </a:r>
            <a:endParaRPr lang="en-US" altLang="zh-CN" sz="1100" baseline="-25000" dirty="0">
              <a:solidFill>
                <a:schemeClr val="accent4"/>
              </a:solidFill>
              <a:latin typeface="Comfortaa" panose="02010600030101010101" charset="0"/>
            </a:endParaRPr>
          </a:p>
        </p:txBody>
      </p:sp>
      <p:grpSp>
        <p:nvGrpSpPr>
          <p:cNvPr id="45" name="组合 44">
            <a:extLst>
              <a:ext uri="{FF2B5EF4-FFF2-40B4-BE49-F238E27FC236}">
                <a16:creationId xmlns:a16="http://schemas.microsoft.com/office/drawing/2014/main" id="{E3C2A14A-247A-48F0-9DC3-9264C98E5805}"/>
              </a:ext>
            </a:extLst>
          </p:cNvPr>
          <p:cNvGrpSpPr/>
          <p:nvPr/>
        </p:nvGrpSpPr>
        <p:grpSpPr>
          <a:xfrm>
            <a:off x="5349007" y="793720"/>
            <a:ext cx="2888868" cy="478710"/>
            <a:chOff x="5865779" y="1233501"/>
            <a:chExt cx="2888868" cy="478710"/>
          </a:xfrm>
        </p:grpSpPr>
        <mc:AlternateContent xmlns:mc="http://schemas.openxmlformats.org/markup-compatibility/2006" xmlns:a14="http://schemas.microsoft.com/office/drawing/2010/main">
          <mc:Choice Requires="a14">
            <p:sp>
              <p:nvSpPr>
                <p:cNvPr id="42" name="文本框 41">
                  <a:extLst>
                    <a:ext uri="{FF2B5EF4-FFF2-40B4-BE49-F238E27FC236}">
                      <a16:creationId xmlns:a16="http://schemas.microsoft.com/office/drawing/2014/main" id="{F7B6B455-E5F6-40A7-B372-5220552643A5}"/>
                    </a:ext>
                  </a:extLst>
                </p:cNvPr>
                <p:cNvSpPr txBox="1"/>
                <p:nvPr/>
              </p:nvSpPr>
              <p:spPr>
                <a:xfrm>
                  <a:off x="5865779" y="1233501"/>
                  <a:ext cx="2888868" cy="32739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𝑥</m:t>
                            </m:r>
                          </m:e>
                          <m:sup>
                            <m:r>
                              <a:rPr lang="en-US" altLang="zh-CN" b="0" i="1" smtClean="0">
                                <a:solidFill>
                                  <a:schemeClr val="accent4"/>
                                </a:solidFill>
                                <a:latin typeface="Cambria Math" panose="02040503050406030204" pitchFamily="18" charset="0"/>
                              </a:rPr>
                              <m:t>∗</m:t>
                            </m:r>
                          </m:sup>
                        </m:sSup>
                        <m:r>
                          <a:rPr lang="en-US" altLang="zh-CN" b="0" i="1" smtClean="0">
                            <a:solidFill>
                              <a:schemeClr val="accent4"/>
                            </a:solidFill>
                            <a:latin typeface="Cambria Math" panose="02040503050406030204" pitchFamily="18" charset="0"/>
                          </a:rPr>
                          <m:t>=</m:t>
                        </m:r>
                        <m:func>
                          <m:funcPr>
                            <m:ctrlPr>
                              <a:rPr lang="en-US" altLang="zh-CN" b="0" i="1" smtClean="0">
                                <a:solidFill>
                                  <a:schemeClr val="accent4"/>
                                </a:solidFill>
                                <a:latin typeface="Cambria Math" panose="02040503050406030204" pitchFamily="18" charset="0"/>
                              </a:rPr>
                            </m:ctrlPr>
                          </m:funcPr>
                          <m:fName>
                            <m:r>
                              <m:rPr>
                                <m:sty m:val="p"/>
                              </m:rPr>
                              <a:rPr lang="en-US" altLang="zh-CN" b="0" i="0" smtClean="0">
                                <a:solidFill>
                                  <a:schemeClr val="accent4"/>
                                </a:solidFill>
                                <a:latin typeface="Cambria Math" panose="02040503050406030204" pitchFamily="18" charset="0"/>
                              </a:rPr>
                              <m:t>arg</m:t>
                            </m:r>
                          </m:fName>
                          <m:e>
                            <m:func>
                              <m:funcPr>
                                <m:ctrlPr>
                                  <a:rPr lang="en-US" altLang="zh-CN" b="0" i="1" smtClean="0">
                                    <a:solidFill>
                                      <a:schemeClr val="accent4"/>
                                    </a:solidFill>
                                    <a:latin typeface="Cambria Math" panose="02040503050406030204" pitchFamily="18" charset="0"/>
                                  </a:rPr>
                                </m:ctrlPr>
                              </m:funcPr>
                              <m:fName>
                                <m:r>
                                  <m:rPr>
                                    <m:sty m:val="p"/>
                                  </m:rPr>
                                  <a:rPr lang="en-US" altLang="zh-CN" b="0" i="0" smtClean="0">
                                    <a:solidFill>
                                      <a:schemeClr val="accent4"/>
                                    </a:solidFill>
                                    <a:latin typeface="Cambria Math" panose="02040503050406030204" pitchFamily="18" charset="0"/>
                                  </a:rPr>
                                  <m:t>min</m:t>
                                </m:r>
                              </m:fName>
                              <m:e>
                                <m:r>
                                  <a:rPr lang="en-US" altLang="zh-CN" b="0" i="1" smtClean="0">
                                    <a:solidFill>
                                      <a:schemeClr val="accent4"/>
                                    </a:solidFill>
                                    <a:latin typeface="Cambria Math" panose="02040503050406030204" pitchFamily="18" charset="0"/>
                                  </a:rPr>
                                  <m:t>𝐿</m:t>
                                </m:r>
                                <m:d>
                                  <m:dPr>
                                    <m:ctrlPr>
                                      <a:rPr lang="en-US" altLang="zh-CN" b="0" i="1" smtClean="0">
                                        <a:solidFill>
                                          <a:schemeClr val="accent4"/>
                                        </a:solidFill>
                                        <a:latin typeface="Cambria Math" panose="02040503050406030204" pitchFamily="18" charset="0"/>
                                      </a:rPr>
                                    </m:ctrlPr>
                                  </m:dPr>
                                  <m:e>
                                    <m:r>
                                      <a:rPr lang="en-US" altLang="zh-CN" b="0" i="1" smtClean="0">
                                        <a:solidFill>
                                          <a:schemeClr val="accent4"/>
                                        </a:solidFill>
                                        <a:latin typeface="Cambria Math" panose="02040503050406030204" pitchFamily="18" charset="0"/>
                                      </a:rPr>
                                      <m:t>𝑔</m:t>
                                    </m:r>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𝑥</m:t>
                                    </m:r>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𝑘</m:t>
                                    </m:r>
                                  </m:e>
                                </m:d>
                                <m:r>
                                  <a:rPr lang="en-US" altLang="zh-CN" b="0" i="1" smtClean="0">
                                    <a:solidFill>
                                      <a:schemeClr val="accent4"/>
                                    </a:solidFill>
                                    <a:latin typeface="Cambria Math" panose="02040503050406030204" pitchFamily="18" charset="0"/>
                                  </a:rPr>
                                  <m:t>+</m:t>
                                </m:r>
                                <m:r>
                                  <a:rPr lang="zh-CN" altLang="en-US" b="0" i="1" smtClean="0">
                                    <a:solidFill>
                                      <a:schemeClr val="accent4"/>
                                    </a:solidFill>
                                    <a:latin typeface="Cambria Math" panose="02040503050406030204" pitchFamily="18" charset="0"/>
                                  </a:rPr>
                                  <m:t>𝜆</m:t>
                                </m:r>
                                <m:r>
                                  <a:rPr lang="zh-CN" altLang="en-US" b="0" i="1" smtClean="0">
                                    <a:solidFill>
                                      <a:schemeClr val="accent4"/>
                                    </a:solidFill>
                                    <a:latin typeface="Cambria Math" panose="02040503050406030204" pitchFamily="18" charset="0"/>
                                  </a:rPr>
                                  <m:t>∙</m:t>
                                </m:r>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𝑓</m:t>
                                    </m:r>
                                  </m:e>
                                  <m:sub>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𝑘</m:t>
                                        </m:r>
                                      </m:e>
                                      <m:sub>
                                        <m:r>
                                          <a:rPr lang="en-US" altLang="zh-CN" b="0" i="1" smtClean="0">
                                            <a:solidFill>
                                              <a:schemeClr val="accent4"/>
                                            </a:solidFill>
                                            <a:latin typeface="Cambria Math" panose="02040503050406030204" pitchFamily="18" charset="0"/>
                                          </a:rPr>
                                          <m:t>0</m:t>
                                        </m:r>
                                      </m:sub>
                                    </m:sSub>
                                  </m:sub>
                                </m:sSub>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𝑥</m:t>
                                </m:r>
                                <m:r>
                                  <a:rPr lang="en-US" altLang="zh-CN" b="0" i="1" smtClean="0">
                                    <a:solidFill>
                                      <a:schemeClr val="accent4"/>
                                    </a:solidFill>
                                    <a:latin typeface="Cambria Math" panose="02040503050406030204" pitchFamily="18" charset="0"/>
                                  </a:rPr>
                                  <m:t>)</m:t>
                                </m:r>
                              </m:e>
                            </m:func>
                          </m:e>
                        </m:func>
                      </m:oMath>
                    </m:oMathPara>
                  </a14:m>
                  <a:endParaRPr lang="zh-CN" altLang="en-US" dirty="0">
                    <a:solidFill>
                      <a:schemeClr val="accent4"/>
                    </a:solidFill>
                    <a:latin typeface="Comfortaa" panose="02010600030101010101" charset="0"/>
                  </a:endParaRPr>
                </a:p>
              </p:txBody>
            </p:sp>
          </mc:Choice>
          <mc:Fallback xmlns="">
            <p:sp>
              <p:nvSpPr>
                <p:cNvPr id="42" name="文本框 41">
                  <a:extLst>
                    <a:ext uri="{FF2B5EF4-FFF2-40B4-BE49-F238E27FC236}">
                      <a16:creationId xmlns:a16="http://schemas.microsoft.com/office/drawing/2014/main" id="{F7B6B455-E5F6-40A7-B372-5220552643A5}"/>
                    </a:ext>
                  </a:extLst>
                </p:cNvPr>
                <p:cNvSpPr txBox="1">
                  <a:spLocks noRot="1" noChangeAspect="1" noMove="1" noResize="1" noEditPoints="1" noAdjustHandles="1" noChangeArrowheads="1" noChangeShapeType="1" noTextEdit="1"/>
                </p:cNvSpPr>
                <p:nvPr/>
              </p:nvSpPr>
              <p:spPr>
                <a:xfrm>
                  <a:off x="5865779" y="1233501"/>
                  <a:ext cx="2888868" cy="327397"/>
                </a:xfrm>
                <a:prstGeom prst="rect">
                  <a:avLst/>
                </a:prstGeom>
                <a:blipFill>
                  <a:blip r:embed="rId7"/>
                  <a:stretch>
                    <a:fillRect b="-185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3" name="文本框 42">
                  <a:extLst>
                    <a:ext uri="{FF2B5EF4-FFF2-40B4-BE49-F238E27FC236}">
                      <a16:creationId xmlns:a16="http://schemas.microsoft.com/office/drawing/2014/main" id="{C564AE12-F11C-4B8D-B0CE-857B90353C7A}"/>
                    </a:ext>
                  </a:extLst>
                </p:cNvPr>
                <p:cNvSpPr txBox="1"/>
                <p:nvPr/>
              </p:nvSpPr>
              <p:spPr>
                <a:xfrm>
                  <a:off x="6283320" y="1481379"/>
                  <a:ext cx="771750" cy="2308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sz="900" b="0" i="1" smtClean="0">
                            <a:solidFill>
                              <a:schemeClr val="accent4"/>
                            </a:solidFill>
                            <a:latin typeface="Cambria Math" panose="02040503050406030204" pitchFamily="18" charset="0"/>
                          </a:rPr>
                          <m:t>𝑥</m:t>
                        </m:r>
                        <m:r>
                          <a:rPr lang="en-US" altLang="zh-CN" sz="900" b="0" i="1" smtClean="0">
                            <a:solidFill>
                              <a:schemeClr val="accent4"/>
                            </a:solidFill>
                            <a:latin typeface="Cambria Math" panose="02040503050406030204" pitchFamily="18" charset="0"/>
                          </a:rPr>
                          <m:t>≔</m:t>
                        </m:r>
                        <m:sSub>
                          <m:sSubPr>
                            <m:ctrlPr>
                              <a:rPr lang="en-US" altLang="zh-CN" sz="900" b="0" i="1" smtClean="0">
                                <a:solidFill>
                                  <a:schemeClr val="accent4"/>
                                </a:solidFill>
                                <a:latin typeface="Cambria Math" panose="02040503050406030204" pitchFamily="18" charset="0"/>
                              </a:rPr>
                            </m:ctrlPr>
                          </m:sSubPr>
                          <m:e>
                            <m:r>
                              <a:rPr lang="en-US" altLang="zh-CN" sz="900" b="0" i="1" smtClean="0">
                                <a:solidFill>
                                  <a:schemeClr val="accent4"/>
                                </a:solidFill>
                                <a:latin typeface="Cambria Math" panose="02040503050406030204" pitchFamily="18" charset="0"/>
                              </a:rPr>
                              <m:t>𝑥</m:t>
                            </m:r>
                          </m:e>
                          <m:sub>
                            <m:r>
                              <a:rPr lang="en-US" altLang="zh-CN" sz="900" b="0" i="1" smtClean="0">
                                <a:solidFill>
                                  <a:schemeClr val="accent4"/>
                                </a:solidFill>
                                <a:latin typeface="Cambria Math" panose="02040503050406030204" pitchFamily="18" charset="0"/>
                              </a:rPr>
                              <m:t>0</m:t>
                            </m:r>
                          </m:sub>
                        </m:sSub>
                        <m:r>
                          <a:rPr lang="en-US" altLang="zh-CN" sz="900" b="0" i="1" smtClean="0">
                            <a:solidFill>
                              <a:schemeClr val="accent4"/>
                            </a:solidFill>
                            <a:latin typeface="Cambria Math" panose="02040503050406030204" pitchFamily="18" charset="0"/>
                          </a:rPr>
                          <m:t>+</m:t>
                        </m:r>
                        <m:r>
                          <a:rPr lang="zh-CN" altLang="en-US" sz="900" b="0" i="1" smtClean="0">
                            <a:solidFill>
                              <a:schemeClr val="accent4"/>
                            </a:solidFill>
                            <a:latin typeface="Cambria Math" panose="02040503050406030204" pitchFamily="18" charset="0"/>
                          </a:rPr>
                          <m:t>𝛿</m:t>
                        </m:r>
                      </m:oMath>
                    </m:oMathPara>
                  </a14:m>
                  <a:endParaRPr lang="zh-CN" altLang="en-US" sz="900" dirty="0">
                    <a:solidFill>
                      <a:schemeClr val="accent4"/>
                    </a:solidFill>
                    <a:latin typeface="Comfortaa" panose="02010600030101010101" charset="0"/>
                  </a:endParaRPr>
                </a:p>
              </p:txBody>
            </p:sp>
          </mc:Choice>
          <mc:Fallback xmlns="">
            <p:sp>
              <p:nvSpPr>
                <p:cNvPr id="43" name="文本框 42">
                  <a:extLst>
                    <a:ext uri="{FF2B5EF4-FFF2-40B4-BE49-F238E27FC236}">
                      <a16:creationId xmlns:a16="http://schemas.microsoft.com/office/drawing/2014/main" id="{C564AE12-F11C-4B8D-B0CE-857B90353C7A}"/>
                    </a:ext>
                  </a:extLst>
                </p:cNvPr>
                <p:cNvSpPr txBox="1">
                  <a:spLocks noRot="1" noChangeAspect="1" noMove="1" noResize="1" noEditPoints="1" noAdjustHandles="1" noChangeArrowheads="1" noChangeShapeType="1" noTextEdit="1"/>
                </p:cNvSpPr>
                <p:nvPr/>
              </p:nvSpPr>
              <p:spPr>
                <a:xfrm>
                  <a:off x="6283320" y="1481379"/>
                  <a:ext cx="771750" cy="230832"/>
                </a:xfrm>
                <a:prstGeom prst="rect">
                  <a:avLst/>
                </a:prstGeom>
                <a:blipFill>
                  <a:blip r:embed="rId8"/>
                  <a:stretch>
                    <a:fillRect/>
                  </a:stretch>
                </a:blipFill>
              </p:spPr>
              <p:txBody>
                <a:bodyPr/>
                <a:lstStyle/>
                <a:p>
                  <a:r>
                    <a:rPr lang="zh-CN" altLang="en-US">
                      <a:noFill/>
                    </a:rPr>
                    <a:t> </a:t>
                  </a:r>
                </a:p>
              </p:txBody>
            </p:sp>
          </mc:Fallback>
        </mc:AlternateContent>
      </p:grpSp>
      <p:pic>
        <p:nvPicPr>
          <p:cNvPr id="46" name="图形 45" descr="狗">
            <a:extLst>
              <a:ext uri="{FF2B5EF4-FFF2-40B4-BE49-F238E27FC236}">
                <a16:creationId xmlns:a16="http://schemas.microsoft.com/office/drawing/2014/main" id="{EB487C4E-6119-4DA0-A2CA-1FF69146935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20188794">
            <a:off x="1775858" y="2535980"/>
            <a:ext cx="512235" cy="512235"/>
          </a:xfrm>
          <a:prstGeom prst="rect">
            <a:avLst/>
          </a:prstGeom>
        </p:spPr>
      </p:pic>
      <p:sp>
        <p:nvSpPr>
          <p:cNvPr id="48" name="文本框 47">
            <a:extLst>
              <a:ext uri="{FF2B5EF4-FFF2-40B4-BE49-F238E27FC236}">
                <a16:creationId xmlns:a16="http://schemas.microsoft.com/office/drawing/2014/main" id="{03E10A45-913E-4BCA-B0CC-9A3C3468D930}"/>
              </a:ext>
            </a:extLst>
          </p:cNvPr>
          <p:cNvSpPr txBox="1"/>
          <p:nvPr/>
        </p:nvSpPr>
        <p:spPr>
          <a:xfrm>
            <a:off x="2538692" y="2604942"/>
            <a:ext cx="385328" cy="264539"/>
          </a:xfrm>
          <a:prstGeom prst="rect">
            <a:avLst/>
          </a:prstGeom>
          <a:noFill/>
        </p:spPr>
        <p:txBody>
          <a:bodyPr wrap="square" rtlCol="0">
            <a:spAutoFit/>
          </a:bodyPr>
          <a:lstStyle/>
          <a:p>
            <a:pPr algn="ctr"/>
            <a:r>
              <a:rPr lang="en-US" altLang="zh-CN" sz="1100" dirty="0">
                <a:solidFill>
                  <a:schemeClr val="accent4"/>
                </a:solidFill>
                <a:latin typeface="Comfortaa" panose="02010600030101010101" charset="0"/>
              </a:rPr>
              <a:t>+</a:t>
            </a:r>
            <a:r>
              <a:rPr lang="en-US" altLang="zh-CN" sz="1100" dirty="0">
                <a:solidFill>
                  <a:schemeClr val="accent4"/>
                </a:solidFill>
                <a:latin typeface="Comfortaa" panose="02010600030101010101" charset="0"/>
                <a:ea typeface="Malgun Gothic" panose="020B0503020000020004" pitchFamily="34" charset="-127"/>
              </a:rPr>
              <a:t>δ</a:t>
            </a:r>
            <a:endParaRPr lang="en-US" altLang="zh-CN" sz="1100" dirty="0">
              <a:solidFill>
                <a:schemeClr val="accent4"/>
              </a:solidFill>
              <a:latin typeface="Comfortaa" panose="02010600030101010101" charset="0"/>
            </a:endParaRPr>
          </a:p>
        </p:txBody>
      </p:sp>
      <p:pic>
        <p:nvPicPr>
          <p:cNvPr id="51" name="图形 50" descr="右箭头">
            <a:extLst>
              <a:ext uri="{FF2B5EF4-FFF2-40B4-BE49-F238E27FC236}">
                <a16:creationId xmlns:a16="http://schemas.microsoft.com/office/drawing/2014/main" id="{8ED354C1-50DD-43BA-BAA4-B620EF6C6529}"/>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8925928">
            <a:off x="2027281" y="1873912"/>
            <a:ext cx="992802" cy="540448"/>
          </a:xfrm>
          <a:prstGeom prst="rect">
            <a:avLst/>
          </a:prstGeom>
        </p:spPr>
      </p:pic>
      <p:pic>
        <p:nvPicPr>
          <p:cNvPr id="52" name="图形 51" descr="右箭头">
            <a:extLst>
              <a:ext uri="{FF2B5EF4-FFF2-40B4-BE49-F238E27FC236}">
                <a16:creationId xmlns:a16="http://schemas.microsoft.com/office/drawing/2014/main" id="{6539A47B-CB9D-4078-AB18-C278DED9AB6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2153978">
            <a:off x="2186978" y="2898129"/>
            <a:ext cx="727083" cy="464458"/>
          </a:xfrm>
          <a:prstGeom prst="rect">
            <a:avLst/>
          </a:prstGeom>
        </p:spPr>
      </p:pic>
      <p:sp>
        <p:nvSpPr>
          <p:cNvPr id="54" name="文本框 53">
            <a:extLst>
              <a:ext uri="{FF2B5EF4-FFF2-40B4-BE49-F238E27FC236}">
                <a16:creationId xmlns:a16="http://schemas.microsoft.com/office/drawing/2014/main" id="{94F5523E-9BCB-4FA6-B2ED-CCE1EB66BC25}"/>
              </a:ext>
            </a:extLst>
          </p:cNvPr>
          <p:cNvSpPr txBox="1"/>
          <p:nvPr/>
        </p:nvSpPr>
        <p:spPr>
          <a:xfrm>
            <a:off x="5276428" y="2316034"/>
            <a:ext cx="2961447" cy="430887"/>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同时</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对于另外一个需要训练的分类器</a:t>
            </a:r>
            <a:r>
              <a:rPr lang="en-US" altLang="zh-CN" sz="1100" dirty="0">
                <a:solidFill>
                  <a:schemeClr val="accent4"/>
                </a:solidFill>
                <a:latin typeface="Comfortaa" panose="02010600030101010101" charset="0"/>
              </a:rPr>
              <a:t>f, </a:t>
            </a:r>
            <a:r>
              <a:rPr lang="zh-CN" altLang="en-US" sz="1100" dirty="0">
                <a:solidFill>
                  <a:schemeClr val="accent4"/>
                </a:solidFill>
                <a:latin typeface="Comfortaa" panose="02010600030101010101" charset="0"/>
              </a:rPr>
              <a:t>旨在降低其对样本</a:t>
            </a:r>
            <a:r>
              <a:rPr lang="en-US" altLang="zh-CN" sz="1100" dirty="0">
                <a:solidFill>
                  <a:schemeClr val="accent4"/>
                </a:solidFill>
                <a:latin typeface="Comfortaa" panose="02010600030101010101" charset="0"/>
              </a:rPr>
              <a:t>x</a:t>
            </a:r>
            <a:r>
              <a:rPr lang="zh-CN" altLang="en-US" sz="1100" dirty="0">
                <a:solidFill>
                  <a:schemeClr val="accent4"/>
                </a:solidFill>
                <a:latin typeface="Comfortaa" panose="02010600030101010101" charset="0"/>
              </a:rPr>
              <a:t>属于类别</a:t>
            </a:r>
            <a:r>
              <a:rPr lang="en-US" altLang="zh-CN" sz="1100" dirty="0">
                <a:solidFill>
                  <a:schemeClr val="accent4"/>
                </a:solidFill>
                <a:latin typeface="Comfortaa" panose="02010600030101010101" charset="0"/>
              </a:rPr>
              <a:t>k</a:t>
            </a:r>
            <a:r>
              <a:rPr lang="en-US" altLang="zh-CN" sz="1100" baseline="-25000" dirty="0">
                <a:solidFill>
                  <a:schemeClr val="accent4"/>
                </a:solidFill>
                <a:latin typeface="Comfortaa" panose="02010600030101010101" charset="0"/>
              </a:rPr>
              <a:t>0</a:t>
            </a:r>
            <a:r>
              <a:rPr lang="zh-CN" altLang="en-US" sz="1100" dirty="0">
                <a:solidFill>
                  <a:schemeClr val="accent4"/>
                </a:solidFill>
                <a:latin typeface="Comfortaa" panose="02010600030101010101" charset="0"/>
              </a:rPr>
              <a:t>的置信度</a:t>
            </a:r>
            <a:r>
              <a:rPr lang="en-US" altLang="zh-CN" sz="1100" dirty="0">
                <a:solidFill>
                  <a:schemeClr val="accent4"/>
                </a:solidFill>
                <a:latin typeface="Comfortaa" panose="02010600030101010101" charset="0"/>
              </a:rPr>
              <a:t>. </a:t>
            </a:r>
          </a:p>
        </p:txBody>
      </p:sp>
      <p:sp>
        <p:nvSpPr>
          <p:cNvPr id="56" name="矩形 55">
            <a:extLst>
              <a:ext uri="{FF2B5EF4-FFF2-40B4-BE49-F238E27FC236}">
                <a16:creationId xmlns:a16="http://schemas.microsoft.com/office/drawing/2014/main" id="{5038ADB8-84EA-4859-A1F5-9582487BBBF3}"/>
              </a:ext>
            </a:extLst>
          </p:cNvPr>
          <p:cNvSpPr/>
          <p:nvPr/>
        </p:nvSpPr>
        <p:spPr>
          <a:xfrm>
            <a:off x="1152194" y="2906699"/>
            <a:ext cx="153569" cy="28681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C28CA0BB-96CC-4322-BCAA-A7D6D8A0A794}"/>
              </a:ext>
            </a:extLst>
          </p:cNvPr>
          <p:cNvSpPr/>
          <p:nvPr/>
        </p:nvSpPr>
        <p:spPr>
          <a:xfrm>
            <a:off x="1398417" y="2908164"/>
            <a:ext cx="150266" cy="5462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C8EE3387-23F8-4CCE-80B4-C8BC3D5DF951}"/>
              </a:ext>
            </a:extLst>
          </p:cNvPr>
          <p:cNvSpPr/>
          <p:nvPr/>
        </p:nvSpPr>
        <p:spPr>
          <a:xfrm>
            <a:off x="1640565" y="2906699"/>
            <a:ext cx="149773" cy="66343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2" name="图片 61">
            <a:extLst>
              <a:ext uri="{FF2B5EF4-FFF2-40B4-BE49-F238E27FC236}">
                <a16:creationId xmlns:a16="http://schemas.microsoft.com/office/drawing/2014/main" id="{2D0017B0-4F32-4DF4-B8F7-21C2F8BF162F}"/>
              </a:ext>
            </a:extLst>
          </p:cNvPr>
          <p:cNvPicPr>
            <a:picLocks noChangeAspect="1"/>
          </p:cNvPicPr>
          <p:nvPr/>
        </p:nvPicPr>
        <p:blipFill>
          <a:blip r:embed="rId13"/>
          <a:stretch>
            <a:fillRect/>
          </a:stretch>
        </p:blipFill>
        <p:spPr>
          <a:xfrm>
            <a:off x="5828496" y="3026190"/>
            <a:ext cx="1929890" cy="1653005"/>
          </a:xfrm>
          <a:prstGeom prst="rect">
            <a:avLst/>
          </a:prstGeom>
        </p:spPr>
      </p:pic>
    </p:spTree>
    <p:extLst>
      <p:ext uri="{BB962C8B-B14F-4D97-AF65-F5344CB8AC3E}">
        <p14:creationId xmlns:p14="http://schemas.microsoft.com/office/powerpoint/2010/main" val="19104571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par>
                                <p:cTn id="8" presetID="22" presetClass="entr" presetSubtype="8" fill="hold" nodeType="withEffect">
                                  <p:stCondLst>
                                    <p:cond delay="500"/>
                                  </p:stCondLst>
                                  <p:childTnLst>
                                    <p:set>
                                      <p:cBhvr>
                                        <p:cTn id="9" dur="1" fill="hold">
                                          <p:stCondLst>
                                            <p:cond delay="0"/>
                                          </p:stCondLst>
                                        </p:cTn>
                                        <p:tgtEl>
                                          <p:spTgt spid="37"/>
                                        </p:tgtEl>
                                        <p:attrNameLst>
                                          <p:attrName>style.visibility</p:attrName>
                                        </p:attrNameLst>
                                      </p:cBhvr>
                                      <p:to>
                                        <p:strVal val="visible"/>
                                      </p:to>
                                    </p:set>
                                    <p:animEffect transition="in" filter="wipe(left)">
                                      <p:cBhvr>
                                        <p:cTn id="10" dur="500"/>
                                        <p:tgtEl>
                                          <p:spTgt spid="37"/>
                                        </p:tgtEl>
                                      </p:cBhvr>
                                    </p:animEffect>
                                  </p:childTnLst>
                                </p:cTn>
                              </p:par>
                              <p:par>
                                <p:cTn id="11" presetID="22" presetClass="entr" presetSubtype="8" fill="hold" grpId="0" nodeType="with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wipe(left)">
                                      <p:cBhvr>
                                        <p:cTn id="13" dur="500"/>
                                        <p:tgtEl>
                                          <p:spTgt spid="3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fade">
                                      <p:cBhvr>
                                        <p:cTn id="18" dur="500"/>
                                        <p:tgtEl>
                                          <p:spTgt spid="4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fade">
                                      <p:cBhvr>
                                        <p:cTn id="21" dur="500"/>
                                        <p:tgtEl>
                                          <p:spTgt spid="48"/>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51"/>
                                        </p:tgtEl>
                                        <p:attrNameLst>
                                          <p:attrName>style.visibility</p:attrName>
                                        </p:attrNameLst>
                                      </p:cBhvr>
                                      <p:to>
                                        <p:strVal val="visible"/>
                                      </p:to>
                                    </p:set>
                                    <p:animEffect transition="in" filter="wipe(down)">
                                      <p:cBhvr>
                                        <p:cTn id="26" dur="500"/>
                                        <p:tgtEl>
                                          <p:spTgt spid="51"/>
                                        </p:tgtEl>
                                      </p:cBhvr>
                                    </p:animEffect>
                                  </p:childTnLst>
                                </p:cTn>
                              </p:par>
                              <p:par>
                                <p:cTn id="27" presetID="22" presetClass="entr" presetSubtype="1" fill="hold" nodeType="with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wipe(up)">
                                      <p:cBhvr>
                                        <p:cTn id="29" dur="500"/>
                                        <p:tgtEl>
                                          <p:spTgt spid="52"/>
                                        </p:tgtEl>
                                      </p:cBhvr>
                                    </p:animEffect>
                                  </p:childTnLst>
                                </p:cTn>
                              </p:par>
                              <p:par>
                                <p:cTn id="30" presetID="10" presetClass="entr" presetSubtype="0" fill="hold" nodeType="withEffect">
                                  <p:stCondLst>
                                    <p:cond delay="75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4"/>
                                        </p:tgtEl>
                                        <p:attrNameLst>
                                          <p:attrName>style.visibility</p:attrName>
                                        </p:attrNameLst>
                                      </p:cBhvr>
                                      <p:to>
                                        <p:strVal val="visible"/>
                                      </p:to>
                                    </p:set>
                                    <p:animEffect transition="in" filter="fade">
                                      <p:cBhvr>
                                        <p:cTn id="40" dur="500"/>
                                        <p:tgtEl>
                                          <p:spTgt spid="54"/>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56"/>
                                        </p:tgtEl>
                                        <p:attrNameLst>
                                          <p:attrName>style.visibility</p:attrName>
                                        </p:attrNameLst>
                                      </p:cBhvr>
                                      <p:to>
                                        <p:strVal val="visible"/>
                                      </p:to>
                                    </p:set>
                                    <p:animEffect transition="in" filter="wipe(down)">
                                      <p:cBhvr>
                                        <p:cTn id="45" dur="500"/>
                                        <p:tgtEl>
                                          <p:spTgt spid="56"/>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58"/>
                                        </p:tgtEl>
                                        <p:attrNameLst>
                                          <p:attrName>style.visibility</p:attrName>
                                        </p:attrNameLst>
                                      </p:cBhvr>
                                      <p:to>
                                        <p:strVal val="visible"/>
                                      </p:to>
                                    </p:set>
                                    <p:animEffect transition="in" filter="wipe(down)">
                                      <p:cBhvr>
                                        <p:cTn id="48" dur="500"/>
                                        <p:tgtEl>
                                          <p:spTgt spid="58"/>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60"/>
                                        </p:tgtEl>
                                        <p:attrNameLst>
                                          <p:attrName>style.visibility</p:attrName>
                                        </p:attrNameLst>
                                      </p:cBhvr>
                                      <p:to>
                                        <p:strVal val="visible"/>
                                      </p:to>
                                    </p:set>
                                    <p:animEffect transition="in" filter="wipe(down)">
                                      <p:cBhvr>
                                        <p:cTn id="51" dur="500"/>
                                        <p:tgtEl>
                                          <p:spTgt spid="60"/>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62"/>
                                        </p:tgtEl>
                                        <p:attrNameLst>
                                          <p:attrName>style.visibility</p:attrName>
                                        </p:attrNameLst>
                                      </p:cBhvr>
                                      <p:to>
                                        <p:strVal val="visible"/>
                                      </p:to>
                                    </p:set>
                                    <p:animEffect transition="in" filter="fade">
                                      <p:cBhvr>
                                        <p:cTn id="5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8" grpId="0"/>
      <p:bldP spid="48" grpId="0"/>
      <p:bldP spid="54" grpId="0"/>
      <p:bldP spid="56" grpId="0" animBg="1"/>
      <p:bldP spid="58" grpId="0" animBg="1"/>
      <p:bldP spid="60"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40"/>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M2M</a:t>
            </a:r>
            <a:endParaRPr dirty="0"/>
          </a:p>
        </p:txBody>
      </p:sp>
      <p:sp>
        <p:nvSpPr>
          <p:cNvPr id="7" name="文本框 6">
            <a:extLst>
              <a:ext uri="{FF2B5EF4-FFF2-40B4-BE49-F238E27FC236}">
                <a16:creationId xmlns:a16="http://schemas.microsoft.com/office/drawing/2014/main" id="{3F74DCBB-1C9C-4C97-837D-6660C99F4A80}"/>
              </a:ext>
            </a:extLst>
          </p:cNvPr>
          <p:cNvSpPr txBox="1"/>
          <p:nvPr/>
        </p:nvSpPr>
        <p:spPr>
          <a:xfrm>
            <a:off x="1607273" y="1474171"/>
            <a:ext cx="5929454" cy="600164"/>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不是所有的大类别样本都可以被</a:t>
            </a:r>
            <a:r>
              <a:rPr lang="en-US" altLang="zh-CN" sz="1100" dirty="0">
                <a:solidFill>
                  <a:schemeClr val="accent4"/>
                </a:solidFill>
                <a:latin typeface="Comfortaa" panose="02010600030101010101" charset="0"/>
              </a:rPr>
              <a:t> “translate” </a:t>
            </a:r>
            <a:r>
              <a:rPr lang="zh-CN" altLang="en-US" sz="1100" dirty="0">
                <a:solidFill>
                  <a:schemeClr val="accent4"/>
                </a:solidFill>
                <a:latin typeface="Comfortaa" panose="02010600030101010101" charset="0"/>
              </a:rPr>
              <a:t>成一个好的小类别样本的</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如果一个在 </a:t>
            </a:r>
            <a:r>
              <a:rPr lang="en-US" altLang="zh-CN" sz="1100" dirty="0">
                <a:solidFill>
                  <a:schemeClr val="accent4"/>
                </a:solidFill>
                <a:latin typeface="Comfortaa" panose="02010600030101010101" charset="0"/>
              </a:rPr>
              <a:t>“translate” </a:t>
            </a:r>
            <a:r>
              <a:rPr lang="zh-CN" altLang="en-US" sz="1100" dirty="0">
                <a:solidFill>
                  <a:schemeClr val="accent4"/>
                </a:solidFill>
                <a:latin typeface="Comfortaa" panose="02010600030101010101" charset="0"/>
              </a:rPr>
              <a:t>后还带有原本类别信息的 </a:t>
            </a:r>
            <a:r>
              <a:rPr lang="en-US" altLang="zh-CN" sz="1100" dirty="0">
                <a:solidFill>
                  <a:schemeClr val="accent4"/>
                </a:solidFill>
                <a:latin typeface="Comfortaa" panose="02010600030101010101" charset="0"/>
              </a:rPr>
              <a:t>“</a:t>
            </a:r>
            <a:r>
              <a:rPr lang="zh-CN" altLang="en-US" sz="1100" dirty="0">
                <a:solidFill>
                  <a:schemeClr val="accent4"/>
                </a:solidFill>
                <a:latin typeface="Comfortaa" panose="02010600030101010101" charset="0"/>
              </a:rPr>
              <a:t>新</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样本派给小类别</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会影响小类别的学习的</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因此需要有一个机制来拒绝一些会带来这类风险的样本</a:t>
            </a:r>
            <a:r>
              <a:rPr lang="en-US" altLang="zh-CN" sz="1100" dirty="0">
                <a:solidFill>
                  <a:schemeClr val="accent4"/>
                </a:solidFill>
                <a:latin typeface="Comfortaa" panose="02010600030101010101" charset="0"/>
              </a:rPr>
              <a:t>: </a:t>
            </a:r>
          </a:p>
        </p:txBody>
      </p:sp>
      <mc:AlternateContent xmlns:mc="http://schemas.openxmlformats.org/markup-compatibility/2006" xmlns:a14="http://schemas.microsoft.com/office/drawing/2010/main">
        <mc:Choice Requires="a14">
          <p:sp>
            <p:nvSpPr>
              <p:cNvPr id="42" name="文本框 41">
                <a:extLst>
                  <a:ext uri="{FF2B5EF4-FFF2-40B4-BE49-F238E27FC236}">
                    <a16:creationId xmlns:a16="http://schemas.microsoft.com/office/drawing/2014/main" id="{F7B6B455-E5F6-40A7-B372-5220552643A5}"/>
                  </a:ext>
                </a:extLst>
              </p:cNvPr>
              <p:cNvSpPr txBox="1"/>
              <p:nvPr/>
            </p:nvSpPr>
            <p:spPr>
              <a:xfrm>
                <a:off x="3197104" y="2074335"/>
                <a:ext cx="2749791" cy="38382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zh-CN" altLang="en-US" b="0" i="1" smtClean="0">
                          <a:solidFill>
                            <a:schemeClr val="accent4"/>
                          </a:solidFill>
                          <a:latin typeface="Cambria Math" panose="02040503050406030204" pitchFamily="18" charset="0"/>
                        </a:rPr>
                        <m:t>𝕡</m:t>
                      </m:r>
                      <m:d>
                        <m:dPr>
                          <m:ctrlPr>
                            <a:rPr lang="en-US" altLang="zh-CN" b="0" i="1" smtClean="0">
                              <a:solidFill>
                                <a:schemeClr val="accent4"/>
                              </a:solidFill>
                              <a:latin typeface="Cambria Math" panose="02040503050406030204" pitchFamily="18" charset="0"/>
                            </a:rPr>
                          </m:ctrlPr>
                        </m:dPr>
                        <m:e>
                          <m:r>
                            <a:rPr lang="en-US" altLang="zh-CN" b="0" i="1" smtClean="0">
                              <a:solidFill>
                                <a:schemeClr val="accent4"/>
                              </a:solidFill>
                              <a:latin typeface="Cambria Math" panose="02040503050406030204" pitchFamily="18" charset="0"/>
                            </a:rPr>
                            <m:t>𝑅𝑒𝑗𝑒𝑐𝑡</m:t>
                          </m:r>
                          <m:r>
                            <a:rPr lang="en-US" altLang="zh-CN" b="0" i="1" smtClean="0">
                              <a:solidFill>
                                <a:schemeClr val="accent4"/>
                              </a:solidFill>
                              <a:latin typeface="Cambria Math" panose="02040503050406030204" pitchFamily="18" charset="0"/>
                            </a:rPr>
                            <m:t> </m:t>
                          </m:r>
                          <m:sSup>
                            <m:sSupPr>
                              <m:ctrlPr>
                                <a:rPr lang="en-US" altLang="zh-CN" b="0" i="1" smtClean="0">
                                  <a:solidFill>
                                    <a:schemeClr val="accent4"/>
                                  </a:solidFill>
                                  <a:latin typeface="Cambria Math" panose="02040503050406030204" pitchFamily="18" charset="0"/>
                                </a:rPr>
                              </m:ctrlPr>
                            </m:sSupPr>
                            <m:e>
                              <m:r>
                                <a:rPr lang="en-US" altLang="zh-CN" b="0" i="1" smtClean="0">
                                  <a:solidFill>
                                    <a:schemeClr val="accent4"/>
                                  </a:solidFill>
                                  <a:latin typeface="Cambria Math" panose="02040503050406030204" pitchFamily="18" charset="0"/>
                                </a:rPr>
                                <m:t>𝑥</m:t>
                              </m:r>
                            </m:e>
                            <m:sup>
                              <m:r>
                                <a:rPr lang="en-US" altLang="zh-CN" b="0" i="1" smtClean="0">
                                  <a:solidFill>
                                    <a:schemeClr val="accent4"/>
                                  </a:solidFill>
                                  <a:latin typeface="Cambria Math" panose="02040503050406030204" pitchFamily="18" charset="0"/>
                                </a:rPr>
                                <m:t>∗</m:t>
                              </m:r>
                            </m:sup>
                          </m:sSup>
                        </m:e>
                        <m:e>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𝑘</m:t>
                              </m:r>
                            </m:e>
                            <m:sub>
                              <m:r>
                                <a:rPr lang="en-US" altLang="zh-CN" b="0" i="1" smtClean="0">
                                  <a:solidFill>
                                    <a:schemeClr val="accent4"/>
                                  </a:solidFill>
                                  <a:latin typeface="Cambria Math" panose="02040503050406030204" pitchFamily="18" charset="0"/>
                                </a:rPr>
                                <m:t>0</m:t>
                              </m:r>
                            </m:sub>
                          </m:sSub>
                          <m:r>
                            <a:rPr lang="en-US" altLang="zh-CN" b="0" i="1" smtClean="0">
                              <a:solidFill>
                                <a:schemeClr val="accent4"/>
                              </a:solidFill>
                              <a:latin typeface="Cambria Math" panose="02040503050406030204" pitchFamily="18" charset="0"/>
                            </a:rPr>
                            <m:t>, </m:t>
                          </m:r>
                          <m:r>
                            <a:rPr lang="en-US" altLang="zh-CN" b="0" i="1" smtClean="0">
                              <a:solidFill>
                                <a:schemeClr val="accent4"/>
                              </a:solidFill>
                              <a:latin typeface="Cambria Math" panose="02040503050406030204" pitchFamily="18" charset="0"/>
                            </a:rPr>
                            <m:t>𝑘</m:t>
                          </m:r>
                        </m:e>
                      </m:d>
                      <m:r>
                        <a:rPr lang="en-US" altLang="zh-CN" b="0" i="1" smtClean="0">
                          <a:solidFill>
                            <a:schemeClr val="accent4"/>
                          </a:solidFill>
                          <a:latin typeface="Cambria Math" panose="02040503050406030204" pitchFamily="18" charset="0"/>
                        </a:rPr>
                        <m:t>≔</m:t>
                      </m:r>
                      <m:sSup>
                        <m:sSupPr>
                          <m:ctrlPr>
                            <a:rPr lang="en-US" altLang="zh-CN" b="0" i="1" smtClean="0">
                              <a:solidFill>
                                <a:schemeClr val="accent4"/>
                              </a:solidFill>
                              <a:latin typeface="Cambria Math" panose="02040503050406030204" pitchFamily="18" charset="0"/>
                            </a:rPr>
                          </m:ctrlPr>
                        </m:sSupPr>
                        <m:e>
                          <m:r>
                            <a:rPr lang="zh-CN" altLang="en-US" b="0" i="1" smtClean="0">
                              <a:solidFill>
                                <a:schemeClr val="accent4"/>
                              </a:solidFill>
                              <a:latin typeface="Cambria Math" panose="02040503050406030204" pitchFamily="18" charset="0"/>
                            </a:rPr>
                            <m:t>𝛽</m:t>
                          </m:r>
                        </m:e>
                        <m:sup>
                          <m:sSup>
                            <m:sSupPr>
                              <m:ctrlPr>
                                <a:rPr lang="en-US" altLang="zh-CN" b="0" i="1" smtClean="0">
                                  <a:solidFill>
                                    <a:schemeClr val="accent4"/>
                                  </a:solidFill>
                                  <a:latin typeface="Cambria Math" panose="02040503050406030204" pitchFamily="18" charset="0"/>
                                </a:rPr>
                              </m:ctrlPr>
                            </m:sSupPr>
                            <m:e>
                              <m:d>
                                <m:dPr>
                                  <m:ctrlPr>
                                    <a:rPr lang="en-US" altLang="zh-CN" b="0" i="1" smtClean="0">
                                      <a:solidFill>
                                        <a:schemeClr val="accent4"/>
                                      </a:solidFill>
                                      <a:latin typeface="Cambria Math" panose="02040503050406030204" pitchFamily="18" charset="0"/>
                                    </a:rPr>
                                  </m:ctrlPr>
                                </m:dPr>
                                <m:e>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𝑁</m:t>
                                      </m:r>
                                    </m:e>
                                    <m:sub>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𝑘</m:t>
                                          </m:r>
                                        </m:e>
                                        <m:sub>
                                          <m:r>
                                            <a:rPr lang="en-US" altLang="zh-CN" b="0" i="1" smtClean="0">
                                              <a:solidFill>
                                                <a:schemeClr val="accent4"/>
                                              </a:solidFill>
                                              <a:latin typeface="Cambria Math" panose="02040503050406030204" pitchFamily="18" charset="0"/>
                                            </a:rPr>
                                            <m:t>0</m:t>
                                          </m:r>
                                        </m:sub>
                                      </m:sSub>
                                    </m:sub>
                                  </m:sSub>
                                  <m:r>
                                    <a:rPr lang="en-US" altLang="zh-CN" b="0" i="1" smtClean="0">
                                      <a:solidFill>
                                        <a:schemeClr val="accent4"/>
                                      </a:solidFill>
                                      <a:latin typeface="Cambria Math" panose="02040503050406030204" pitchFamily="18" charset="0"/>
                                    </a:rPr>
                                    <m:t>−</m:t>
                                  </m:r>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𝑁</m:t>
                                      </m:r>
                                    </m:e>
                                    <m:sub>
                                      <m:r>
                                        <a:rPr lang="en-US" altLang="zh-CN" b="0" i="1" smtClean="0">
                                          <a:solidFill>
                                            <a:schemeClr val="accent4"/>
                                          </a:solidFill>
                                          <a:latin typeface="Cambria Math" panose="02040503050406030204" pitchFamily="18" charset="0"/>
                                        </a:rPr>
                                        <m:t>𝑘</m:t>
                                      </m:r>
                                    </m:sub>
                                  </m:sSub>
                                </m:e>
                              </m:d>
                            </m:e>
                            <m:sup>
                              <m:r>
                                <a:rPr lang="en-US" altLang="zh-CN" b="0" i="1" smtClean="0">
                                  <a:solidFill>
                                    <a:schemeClr val="accent4"/>
                                  </a:solidFill>
                                  <a:latin typeface="Cambria Math" panose="02040503050406030204" pitchFamily="18" charset="0"/>
                                </a:rPr>
                                <m:t>+</m:t>
                              </m:r>
                            </m:sup>
                          </m:sSup>
                        </m:sup>
                      </m:sSup>
                    </m:oMath>
                  </m:oMathPara>
                </a14:m>
                <a:endParaRPr lang="zh-CN" altLang="en-US" dirty="0">
                  <a:solidFill>
                    <a:schemeClr val="accent4"/>
                  </a:solidFill>
                  <a:latin typeface="Comfortaa" panose="02010600030101010101" charset="0"/>
                </a:endParaRPr>
              </a:p>
            </p:txBody>
          </p:sp>
        </mc:Choice>
        <mc:Fallback xmlns="">
          <p:sp>
            <p:nvSpPr>
              <p:cNvPr id="42" name="文本框 41">
                <a:extLst>
                  <a:ext uri="{FF2B5EF4-FFF2-40B4-BE49-F238E27FC236}">
                    <a16:creationId xmlns:a16="http://schemas.microsoft.com/office/drawing/2014/main" id="{F7B6B455-E5F6-40A7-B372-5220552643A5}"/>
                  </a:ext>
                </a:extLst>
              </p:cNvPr>
              <p:cNvSpPr txBox="1">
                <a:spLocks noRot="1" noChangeAspect="1" noMove="1" noResize="1" noEditPoints="1" noAdjustHandles="1" noChangeArrowheads="1" noChangeShapeType="1" noTextEdit="1"/>
              </p:cNvSpPr>
              <p:nvPr/>
            </p:nvSpPr>
            <p:spPr>
              <a:xfrm>
                <a:off x="3197104" y="2074335"/>
                <a:ext cx="2749791" cy="383823"/>
              </a:xfrm>
              <a:prstGeom prst="rect">
                <a:avLst/>
              </a:prstGeom>
              <a:blipFill>
                <a:blip r:embed="rId3"/>
                <a:stretch>
                  <a:fillRect b="-634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4" name="文本框 53">
                <a:extLst>
                  <a:ext uri="{FF2B5EF4-FFF2-40B4-BE49-F238E27FC236}">
                    <a16:creationId xmlns:a16="http://schemas.microsoft.com/office/drawing/2014/main" id="{94F5523E-9BCB-4FA6-B2ED-CCE1EB66BC25}"/>
                  </a:ext>
                </a:extLst>
              </p:cNvPr>
              <p:cNvSpPr txBox="1"/>
              <p:nvPr/>
            </p:nvSpPr>
            <p:spPr>
              <a:xfrm>
                <a:off x="1607273" y="2474967"/>
                <a:ext cx="5929454" cy="430887"/>
              </a:xfrm>
              <a:prstGeom prst="rect">
                <a:avLst/>
              </a:prstGeom>
              <a:noFill/>
            </p:spPr>
            <p:txBody>
              <a:bodyPr wrap="square" rtlCol="0">
                <a:spAutoFit/>
              </a:bodyPr>
              <a:lstStyle/>
              <a:p>
                <a:pPr algn="just"/>
                <a14:m>
                  <m:oMath xmlns:m="http://schemas.openxmlformats.org/officeDocument/2006/math">
                    <m:sSup>
                      <m:sSupPr>
                        <m:ctrlPr>
                          <a:rPr lang="en-US" altLang="zh-CN" sz="1100" b="0" i="1" smtClean="0">
                            <a:solidFill>
                              <a:schemeClr val="accent4"/>
                            </a:solidFill>
                            <a:latin typeface="Cambria Math" panose="02040503050406030204" pitchFamily="18" charset="0"/>
                          </a:rPr>
                        </m:ctrlPr>
                      </m:sSupPr>
                      <m:e>
                        <m:d>
                          <m:dPr>
                            <m:ctrlPr>
                              <a:rPr lang="en-US" altLang="zh-CN" sz="1100" b="0" i="1" smtClean="0">
                                <a:solidFill>
                                  <a:schemeClr val="accent4"/>
                                </a:solidFill>
                                <a:latin typeface="Cambria Math" panose="02040503050406030204" pitchFamily="18" charset="0"/>
                              </a:rPr>
                            </m:ctrlPr>
                          </m:dPr>
                          <m:e>
                            <m:r>
                              <a:rPr lang="en-US" altLang="zh-CN" sz="1100" b="0" i="1" smtClean="0">
                                <a:solidFill>
                                  <a:schemeClr val="accent4"/>
                                </a:solidFill>
                                <a:latin typeface="Cambria Math" panose="02040503050406030204" pitchFamily="18" charset="0"/>
                                <a:ea typeface="Cambria Math" panose="02040503050406030204" pitchFamily="18" charset="0"/>
                              </a:rPr>
                              <m:t>∙</m:t>
                            </m:r>
                          </m:e>
                        </m:d>
                      </m:e>
                      <m:sup>
                        <m:r>
                          <a:rPr lang="en-US" altLang="zh-CN" sz="1100" b="0" i="1" smtClean="0">
                            <a:solidFill>
                              <a:schemeClr val="accent4"/>
                            </a:solidFill>
                            <a:latin typeface="Cambria Math" panose="02040503050406030204" pitchFamily="18" charset="0"/>
                          </a:rPr>
                          <m:t>+</m:t>
                        </m:r>
                      </m:sup>
                    </m:sSup>
                  </m:oMath>
                </a14:m>
                <a:r>
                  <a:rPr lang="zh-CN" altLang="en-US" sz="1100" dirty="0">
                    <a:solidFill>
                      <a:schemeClr val="accent4"/>
                    </a:solidFill>
                    <a:latin typeface="Comfortaa" panose="02010600030101010101" charset="0"/>
                  </a:rPr>
                  <a:t>是</a:t>
                </a:r>
                <a:r>
                  <a:rPr lang="en-US" altLang="zh-CN" sz="1100" dirty="0">
                    <a:solidFill>
                      <a:schemeClr val="accent4"/>
                    </a:solidFill>
                    <a:latin typeface="Comfortaa" panose="02010600030101010101" charset="0"/>
                  </a:rPr>
                  <a:t> max(., 0)</a:t>
                </a:r>
                <a:r>
                  <a:rPr lang="zh-CN" altLang="en-US" sz="1100" dirty="0">
                    <a:solidFill>
                      <a:schemeClr val="accent4"/>
                    </a:solidFill>
                    <a:latin typeface="Comfortaa" panose="02010600030101010101" charset="0"/>
                  </a:rPr>
                  <a:t>函数</a:t>
                </a:r>
                <a:r>
                  <a:rPr lang="en-US" altLang="zh-CN" sz="1100" dirty="0">
                    <a:solidFill>
                      <a:schemeClr val="accent4"/>
                    </a:solidFill>
                    <a:latin typeface="Comfortaa" panose="02010600030101010101" charset="0"/>
                  </a:rPr>
                  <a:t>; β</a:t>
                </a:r>
                <a:r>
                  <a:rPr lang="zh-CN" altLang="en-US" sz="1100" dirty="0">
                    <a:solidFill>
                      <a:schemeClr val="accent4"/>
                    </a:solidFill>
                    <a:latin typeface="Comfortaa" panose="02010600030101010101" charset="0"/>
                  </a:rPr>
                  <a:t>是一个小于</a:t>
                </a:r>
                <a:r>
                  <a:rPr lang="en-US" altLang="zh-CN" sz="1100" dirty="0">
                    <a:solidFill>
                      <a:schemeClr val="accent4"/>
                    </a:solidFill>
                    <a:latin typeface="Comfortaa" panose="02010600030101010101" charset="0"/>
                  </a:rPr>
                  <a:t>1, </a:t>
                </a:r>
                <a:r>
                  <a:rPr lang="zh-CN" altLang="en-US" sz="1100" dirty="0">
                    <a:solidFill>
                      <a:schemeClr val="accent4"/>
                    </a:solidFill>
                    <a:latin typeface="Comfortaa" panose="02010600030101010101" charset="0"/>
                  </a:rPr>
                  <a:t>大于等于</a:t>
                </a:r>
                <a:r>
                  <a:rPr lang="en-US" altLang="zh-CN" sz="1100" dirty="0">
                    <a:solidFill>
                      <a:schemeClr val="accent4"/>
                    </a:solidFill>
                    <a:latin typeface="Comfortaa" panose="02010600030101010101" charset="0"/>
                  </a:rPr>
                  <a:t>0</a:t>
                </a:r>
                <a:r>
                  <a:rPr lang="zh-CN" altLang="en-US" sz="1100" dirty="0">
                    <a:solidFill>
                      <a:schemeClr val="accent4"/>
                    </a:solidFill>
                    <a:latin typeface="Comfortaa" panose="02010600030101010101" charset="0"/>
                  </a:rPr>
                  <a:t>的超参数</a:t>
                </a:r>
                <a:r>
                  <a:rPr lang="en-US" altLang="zh-CN" sz="1100" dirty="0">
                    <a:solidFill>
                      <a:schemeClr val="accent4"/>
                    </a:solidFill>
                    <a:latin typeface="Comfortaa" panose="02010600030101010101" charset="0"/>
                  </a:rPr>
                  <a:t>; β</a:t>
                </a:r>
                <a:r>
                  <a:rPr lang="zh-CN" altLang="en-US" sz="1100" dirty="0">
                    <a:solidFill>
                      <a:schemeClr val="accent4"/>
                    </a:solidFill>
                    <a:latin typeface="Comfortaa" panose="02010600030101010101" charset="0"/>
                  </a:rPr>
                  <a:t>越小</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那么一个样本被拒绝的概率就越低</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该生成的样本更加可靠</a:t>
                </a:r>
                <a:r>
                  <a:rPr lang="en-US" altLang="zh-CN" sz="1100" dirty="0">
                    <a:solidFill>
                      <a:schemeClr val="accent4"/>
                    </a:solidFill>
                    <a:latin typeface="Comfortaa" panose="02010600030101010101" charset="0"/>
                  </a:rPr>
                  <a:t>. </a:t>
                </a:r>
              </a:p>
            </p:txBody>
          </p:sp>
        </mc:Choice>
        <mc:Fallback xmlns="">
          <p:sp>
            <p:nvSpPr>
              <p:cNvPr id="54" name="文本框 53">
                <a:extLst>
                  <a:ext uri="{FF2B5EF4-FFF2-40B4-BE49-F238E27FC236}">
                    <a16:creationId xmlns:a16="http://schemas.microsoft.com/office/drawing/2014/main" id="{94F5523E-9BCB-4FA6-B2ED-CCE1EB66BC25}"/>
                  </a:ext>
                </a:extLst>
              </p:cNvPr>
              <p:cNvSpPr txBox="1">
                <a:spLocks noRot="1" noChangeAspect="1" noMove="1" noResize="1" noEditPoints="1" noAdjustHandles="1" noChangeArrowheads="1" noChangeShapeType="1" noTextEdit="1"/>
              </p:cNvSpPr>
              <p:nvPr/>
            </p:nvSpPr>
            <p:spPr>
              <a:xfrm>
                <a:off x="1607273" y="2474967"/>
                <a:ext cx="5929454" cy="430887"/>
              </a:xfrm>
              <a:prstGeom prst="rect">
                <a:avLst/>
              </a:prstGeom>
              <a:blipFill>
                <a:blip r:embed="rId4"/>
                <a:stretch>
                  <a:fillRect b="-845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BED0D812-60BB-4F82-9209-F6262983A0AF}"/>
                  </a:ext>
                </a:extLst>
              </p:cNvPr>
              <p:cNvSpPr txBox="1"/>
              <p:nvPr/>
            </p:nvSpPr>
            <p:spPr>
              <a:xfrm>
                <a:off x="1607273" y="3091042"/>
                <a:ext cx="5929454" cy="631070"/>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如果</a:t>
                </a:r>
                <a:r>
                  <a:rPr lang="en-US" altLang="zh-CN" sz="1100" dirty="0">
                    <a:solidFill>
                      <a:schemeClr val="accent4"/>
                    </a:solidFill>
                    <a:latin typeface="Comfortaa" panose="02010600030101010101" charset="0"/>
                  </a:rPr>
                  <a:t>β=0.999, </a:t>
                </a:r>
                <a:r>
                  <a:rPr lang="zh-CN" altLang="en-US" sz="1100" dirty="0">
                    <a:solidFill>
                      <a:schemeClr val="accent4"/>
                    </a:solidFill>
                    <a:latin typeface="Comfortaa" panose="02010600030101010101" charset="0"/>
                  </a:rPr>
                  <a:t>那么该合成样本在</a:t>
                </a:r>
                <a14:m>
                  <m:oMath xmlns:m="http://schemas.openxmlformats.org/officeDocument/2006/math">
                    <m:sSub>
                      <m:sSubPr>
                        <m:ctrlPr>
                          <a:rPr lang="en-US" altLang="zh-CN" sz="1100" b="0" i="1" smtClean="0">
                            <a:solidFill>
                              <a:schemeClr val="accent4"/>
                            </a:solidFill>
                            <a:latin typeface="Cambria Math" panose="02040503050406030204" pitchFamily="18" charset="0"/>
                          </a:rPr>
                        </m:ctrlPr>
                      </m:sSubPr>
                      <m:e>
                        <m:r>
                          <a:rPr lang="en-US" altLang="zh-CN" sz="1100" b="0" i="1" smtClean="0">
                            <a:solidFill>
                              <a:schemeClr val="accent4"/>
                            </a:solidFill>
                            <a:latin typeface="Cambria Math" panose="02040503050406030204" pitchFamily="18" charset="0"/>
                          </a:rPr>
                          <m:t>𝑁</m:t>
                        </m:r>
                      </m:e>
                      <m:sub>
                        <m:sSub>
                          <m:sSubPr>
                            <m:ctrlPr>
                              <a:rPr lang="en-US" altLang="zh-CN" sz="1100" b="0" i="1" smtClean="0">
                                <a:solidFill>
                                  <a:schemeClr val="accent4"/>
                                </a:solidFill>
                                <a:latin typeface="Cambria Math" panose="02040503050406030204" pitchFamily="18" charset="0"/>
                              </a:rPr>
                            </m:ctrlPr>
                          </m:sSubPr>
                          <m:e>
                            <m:r>
                              <a:rPr lang="en-US" altLang="zh-CN" sz="1100" b="0" i="1" smtClean="0">
                                <a:solidFill>
                                  <a:schemeClr val="accent4"/>
                                </a:solidFill>
                                <a:latin typeface="Cambria Math" panose="02040503050406030204" pitchFamily="18" charset="0"/>
                              </a:rPr>
                              <m:t>𝑘</m:t>
                            </m:r>
                          </m:e>
                          <m:sub>
                            <m:r>
                              <a:rPr lang="en-US" altLang="zh-CN" sz="1100" b="0" i="1" smtClean="0">
                                <a:solidFill>
                                  <a:schemeClr val="accent4"/>
                                </a:solidFill>
                                <a:latin typeface="Cambria Math" panose="02040503050406030204" pitchFamily="18" charset="0"/>
                              </a:rPr>
                              <m:t>0</m:t>
                            </m:r>
                          </m:sub>
                        </m:sSub>
                      </m:sub>
                    </m:sSub>
                    <m:r>
                      <a:rPr lang="en-US" altLang="zh-CN" sz="1100" b="0" i="1" smtClean="0">
                        <a:solidFill>
                          <a:schemeClr val="accent4"/>
                        </a:solidFill>
                        <a:latin typeface="Cambria Math" panose="02040503050406030204" pitchFamily="18" charset="0"/>
                      </a:rPr>
                      <m:t>−</m:t>
                    </m:r>
                    <m:sSub>
                      <m:sSubPr>
                        <m:ctrlPr>
                          <a:rPr lang="en-US" altLang="zh-CN" sz="1100" b="0" i="1" smtClean="0">
                            <a:solidFill>
                              <a:schemeClr val="accent4"/>
                            </a:solidFill>
                            <a:latin typeface="Cambria Math" panose="02040503050406030204" pitchFamily="18" charset="0"/>
                          </a:rPr>
                        </m:ctrlPr>
                      </m:sSubPr>
                      <m:e>
                        <m:r>
                          <a:rPr lang="en-US" altLang="zh-CN" sz="1100" b="0" i="1" smtClean="0">
                            <a:solidFill>
                              <a:schemeClr val="accent4"/>
                            </a:solidFill>
                            <a:latin typeface="Cambria Math" panose="02040503050406030204" pitchFamily="18" charset="0"/>
                          </a:rPr>
                          <m:t>𝑁</m:t>
                        </m:r>
                      </m:e>
                      <m:sub>
                        <m:r>
                          <a:rPr lang="en-US" altLang="zh-CN" sz="1100" b="0" i="1" smtClean="0">
                            <a:solidFill>
                              <a:schemeClr val="accent4"/>
                            </a:solidFill>
                            <a:latin typeface="Cambria Math" panose="02040503050406030204" pitchFamily="18" charset="0"/>
                          </a:rPr>
                          <m:t>𝑘</m:t>
                        </m:r>
                      </m:sub>
                    </m:sSub>
                    <m:r>
                      <a:rPr lang="en-US" altLang="zh-CN" sz="1100" b="0" i="1" smtClean="0">
                        <a:solidFill>
                          <a:schemeClr val="accent4"/>
                        </a:solidFill>
                        <a:latin typeface="Cambria Math" panose="02040503050406030204" pitchFamily="18" charset="0"/>
                        <a:ea typeface="Cambria Math" panose="02040503050406030204" pitchFamily="18" charset="0"/>
                      </a:rPr>
                      <m:t>&gt;</m:t>
                    </m:r>
                    <m:r>
                      <a:rPr lang="en-US" altLang="zh-CN" sz="1100" i="1">
                        <a:solidFill>
                          <a:schemeClr val="accent4"/>
                        </a:solidFill>
                        <a:latin typeface="Cambria Math" panose="02040503050406030204" pitchFamily="18" charset="0"/>
                        <a:ea typeface="Cambria Math" panose="02040503050406030204" pitchFamily="18" charset="0"/>
                      </a:rPr>
                      <m:t>4</m:t>
                    </m:r>
                    <m:r>
                      <a:rPr lang="en-US" altLang="zh-CN" sz="1100" i="1" smtClean="0">
                        <a:solidFill>
                          <a:schemeClr val="accent4"/>
                        </a:solidFill>
                        <a:latin typeface="Cambria Math" panose="02040503050406030204" pitchFamily="18" charset="0"/>
                        <a:ea typeface="Cambria Math" panose="02040503050406030204" pitchFamily="18" charset="0"/>
                      </a:rPr>
                      <m:t>6</m:t>
                    </m:r>
                    <m:r>
                      <a:rPr lang="en-US" altLang="zh-CN" sz="1100" i="1">
                        <a:solidFill>
                          <a:schemeClr val="accent4"/>
                        </a:solidFill>
                        <a:latin typeface="Cambria Math" panose="02040503050406030204" pitchFamily="18" charset="0"/>
                        <a:ea typeface="Cambria Math" panose="02040503050406030204" pitchFamily="18" charset="0"/>
                      </a:rPr>
                      <m:t>0</m:t>
                    </m:r>
                    <m:r>
                      <a:rPr lang="en-US" altLang="zh-CN" sz="1100" i="1" smtClean="0">
                        <a:solidFill>
                          <a:schemeClr val="accent4"/>
                        </a:solidFill>
                        <a:latin typeface="Cambria Math" panose="02040503050406030204" pitchFamily="18" charset="0"/>
                        <a:ea typeface="Cambria Math" panose="02040503050406030204" pitchFamily="18" charset="0"/>
                      </a:rPr>
                      <m:t>2</m:t>
                    </m:r>
                  </m:oMath>
                </a14:m>
                <a:r>
                  <a:rPr lang="zh-CN" altLang="en-US" sz="1100" dirty="0">
                    <a:solidFill>
                      <a:schemeClr val="accent4"/>
                    </a:solidFill>
                    <a:latin typeface="Comfortaa" panose="02010600030101010101" charset="0"/>
                  </a:rPr>
                  <a:t>时有</a:t>
                </a:r>
                <a:r>
                  <a:rPr lang="en-US" altLang="zh-CN" sz="1100" dirty="0">
                    <a:solidFill>
                      <a:schemeClr val="accent4"/>
                    </a:solidFill>
                    <a:latin typeface="Comfortaa" panose="02010600030101010101" charset="0"/>
                  </a:rPr>
                  <a:t>99%</a:t>
                </a:r>
                <a:r>
                  <a:rPr lang="zh-CN" altLang="en-US" sz="1100" dirty="0">
                    <a:solidFill>
                      <a:schemeClr val="accent4"/>
                    </a:solidFill>
                    <a:latin typeface="Comfortaa" panose="02010600030101010101" charset="0"/>
                  </a:rPr>
                  <a:t>的概率被接受</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在</a:t>
                </a:r>
                <a:r>
                  <a:rPr lang="en-US" altLang="zh-CN" sz="1100" dirty="0">
                    <a:solidFill>
                      <a:schemeClr val="accent4"/>
                    </a:solidFill>
                    <a:latin typeface="Comfortaa" panose="02010600030101010101" charset="0"/>
                  </a:rPr>
                  <a:t>β=0.9999</a:t>
                </a:r>
                <a:r>
                  <a:rPr lang="zh-CN" altLang="en-US" sz="1100" dirty="0">
                    <a:solidFill>
                      <a:schemeClr val="accent4"/>
                    </a:solidFill>
                    <a:latin typeface="Comfortaa" panose="02010600030101010101" charset="0"/>
                  </a:rPr>
                  <a:t>时</a:t>
                </a:r>
                <a:r>
                  <a:rPr lang="en-US" altLang="zh-CN" sz="1100" dirty="0">
                    <a:solidFill>
                      <a:schemeClr val="accent4"/>
                    </a:solidFill>
                    <a:latin typeface="Comfortaa" panose="02010600030101010101" charset="0"/>
                  </a:rPr>
                  <a:t>, </a:t>
                </a:r>
                <a14:m>
                  <m:oMath xmlns:m="http://schemas.openxmlformats.org/officeDocument/2006/math">
                    <m:sSub>
                      <m:sSubPr>
                        <m:ctrlPr>
                          <a:rPr lang="en-US" altLang="zh-CN" sz="1100" i="1">
                            <a:solidFill>
                              <a:schemeClr val="accent4"/>
                            </a:solidFill>
                            <a:latin typeface="Cambria Math" panose="02040503050406030204" pitchFamily="18" charset="0"/>
                          </a:rPr>
                        </m:ctrlPr>
                      </m:sSubPr>
                      <m:e>
                        <m:r>
                          <a:rPr lang="en-US" altLang="zh-CN" sz="1100" i="1">
                            <a:solidFill>
                              <a:schemeClr val="accent4"/>
                            </a:solidFill>
                            <a:latin typeface="Cambria Math" panose="02040503050406030204" pitchFamily="18" charset="0"/>
                          </a:rPr>
                          <m:t>𝑁</m:t>
                        </m:r>
                      </m:e>
                      <m:sub>
                        <m:sSub>
                          <m:sSubPr>
                            <m:ctrlPr>
                              <a:rPr lang="en-US" altLang="zh-CN" sz="1100" i="1">
                                <a:solidFill>
                                  <a:schemeClr val="accent4"/>
                                </a:solidFill>
                                <a:latin typeface="Cambria Math" panose="02040503050406030204" pitchFamily="18" charset="0"/>
                              </a:rPr>
                            </m:ctrlPr>
                          </m:sSubPr>
                          <m:e>
                            <m:r>
                              <a:rPr lang="en-US" altLang="zh-CN" sz="1100" i="1">
                                <a:solidFill>
                                  <a:schemeClr val="accent4"/>
                                </a:solidFill>
                                <a:latin typeface="Cambria Math" panose="02040503050406030204" pitchFamily="18" charset="0"/>
                              </a:rPr>
                              <m:t>𝑘</m:t>
                            </m:r>
                          </m:e>
                          <m:sub>
                            <m:r>
                              <a:rPr lang="en-US" altLang="zh-CN" sz="1100" i="1">
                                <a:solidFill>
                                  <a:schemeClr val="accent4"/>
                                </a:solidFill>
                                <a:latin typeface="Cambria Math" panose="02040503050406030204" pitchFamily="18" charset="0"/>
                              </a:rPr>
                              <m:t>0</m:t>
                            </m:r>
                          </m:sub>
                        </m:sSub>
                      </m:sub>
                    </m:sSub>
                    <m:r>
                      <a:rPr lang="en-US" altLang="zh-CN" sz="1100" i="1">
                        <a:solidFill>
                          <a:schemeClr val="accent4"/>
                        </a:solidFill>
                        <a:latin typeface="Cambria Math" panose="02040503050406030204" pitchFamily="18" charset="0"/>
                      </a:rPr>
                      <m:t>−</m:t>
                    </m:r>
                    <m:sSub>
                      <m:sSubPr>
                        <m:ctrlPr>
                          <a:rPr lang="en-US" altLang="zh-CN" sz="1100" i="1">
                            <a:solidFill>
                              <a:schemeClr val="accent4"/>
                            </a:solidFill>
                            <a:latin typeface="Cambria Math" panose="02040503050406030204" pitchFamily="18" charset="0"/>
                          </a:rPr>
                        </m:ctrlPr>
                      </m:sSubPr>
                      <m:e>
                        <m:r>
                          <a:rPr lang="en-US" altLang="zh-CN" sz="1100" i="1">
                            <a:solidFill>
                              <a:schemeClr val="accent4"/>
                            </a:solidFill>
                            <a:latin typeface="Cambria Math" panose="02040503050406030204" pitchFamily="18" charset="0"/>
                          </a:rPr>
                          <m:t>𝑁</m:t>
                        </m:r>
                      </m:e>
                      <m:sub>
                        <m:r>
                          <a:rPr lang="en-US" altLang="zh-CN" sz="1100" i="1">
                            <a:solidFill>
                              <a:schemeClr val="accent4"/>
                            </a:solidFill>
                            <a:latin typeface="Cambria Math" panose="02040503050406030204" pitchFamily="18" charset="0"/>
                          </a:rPr>
                          <m:t>𝑘</m:t>
                        </m:r>
                      </m:sub>
                    </m:sSub>
                    <m:r>
                      <a:rPr lang="en-US" altLang="zh-CN" sz="1100" i="1">
                        <a:solidFill>
                          <a:schemeClr val="accent4"/>
                        </a:solidFill>
                        <a:latin typeface="Cambria Math" panose="02040503050406030204" pitchFamily="18" charset="0"/>
                        <a:ea typeface="Cambria Math" panose="02040503050406030204" pitchFamily="18" charset="0"/>
                      </a:rPr>
                      <m:t>&gt;</m:t>
                    </m:r>
                    <m:r>
                      <a:rPr lang="en-US" altLang="zh-CN" sz="1100" i="1" smtClean="0">
                        <a:solidFill>
                          <a:schemeClr val="accent4"/>
                        </a:solidFill>
                        <a:latin typeface="Cambria Math" panose="02040503050406030204" pitchFamily="18" charset="0"/>
                        <a:ea typeface="Cambria Math" panose="02040503050406030204" pitchFamily="18" charset="0"/>
                      </a:rPr>
                      <m:t>4</m:t>
                    </m:r>
                    <m:r>
                      <a:rPr lang="en-US" altLang="zh-CN" sz="1100" i="1">
                        <a:solidFill>
                          <a:schemeClr val="accent4"/>
                        </a:solidFill>
                        <a:latin typeface="Cambria Math" panose="02040503050406030204" pitchFamily="18" charset="0"/>
                        <a:ea typeface="Cambria Math" panose="02040503050406030204" pitchFamily="18" charset="0"/>
                      </a:rPr>
                      <m:t>6</m:t>
                    </m:r>
                    <m:r>
                      <a:rPr lang="en-US" altLang="zh-CN" sz="1100" i="1" smtClean="0">
                        <a:solidFill>
                          <a:schemeClr val="accent4"/>
                        </a:solidFill>
                        <a:latin typeface="Cambria Math" panose="02040503050406030204" pitchFamily="18" charset="0"/>
                        <a:ea typeface="Cambria Math" panose="02040503050406030204" pitchFamily="18" charset="0"/>
                      </a:rPr>
                      <m:t>0</m:t>
                    </m:r>
                    <m:r>
                      <a:rPr lang="en-US" altLang="zh-CN" sz="1100" i="1">
                        <a:solidFill>
                          <a:schemeClr val="accent4"/>
                        </a:solidFill>
                        <a:latin typeface="Cambria Math" panose="02040503050406030204" pitchFamily="18" charset="0"/>
                        <a:ea typeface="Cambria Math" panose="02040503050406030204" pitchFamily="18" charset="0"/>
                      </a:rPr>
                      <m:t>4</m:t>
                    </m:r>
                    <m:r>
                      <a:rPr lang="en-US" altLang="zh-CN" sz="1100" i="1" smtClean="0">
                        <a:solidFill>
                          <a:schemeClr val="accent4"/>
                        </a:solidFill>
                        <a:latin typeface="Cambria Math" panose="02040503050406030204" pitchFamily="18" charset="0"/>
                        <a:ea typeface="Cambria Math" panose="02040503050406030204" pitchFamily="18" charset="0"/>
                      </a:rPr>
                      <m:t>9</m:t>
                    </m:r>
                  </m:oMath>
                </a14:m>
                <a:r>
                  <a:rPr lang="zh-CN" altLang="en-US" sz="1100" dirty="0">
                    <a:solidFill>
                      <a:schemeClr val="accent4"/>
                    </a:solidFill>
                    <a:latin typeface="Comfortaa" panose="02010600030101010101" charset="0"/>
                  </a:rPr>
                  <a:t>时才能达到</a:t>
                </a:r>
                <a:r>
                  <a:rPr lang="en-US" altLang="zh-CN" sz="1100" dirty="0">
                    <a:solidFill>
                      <a:schemeClr val="accent4"/>
                    </a:solidFill>
                    <a:latin typeface="Comfortaa" panose="02010600030101010101" charset="0"/>
                  </a:rPr>
                  <a:t>99%</a:t>
                </a:r>
                <a:r>
                  <a:rPr lang="zh-CN" altLang="en-US" sz="1100" dirty="0">
                    <a:solidFill>
                      <a:schemeClr val="accent4"/>
                    </a:solidFill>
                    <a:latin typeface="Comfortaa" panose="02010600030101010101" charset="0"/>
                  </a:rPr>
                  <a:t>的概率被接受</a:t>
                </a:r>
                <a:r>
                  <a:rPr lang="en-US" altLang="zh-CN" sz="1100" dirty="0">
                    <a:solidFill>
                      <a:schemeClr val="accent4"/>
                    </a:solidFill>
                    <a:latin typeface="Comfortaa" panose="02010600030101010101" charset="0"/>
                  </a:rPr>
                  <a:t>. (motivated by effective number of samples from Class-Balanced Loss)</a:t>
                </a:r>
              </a:p>
            </p:txBody>
          </p:sp>
        </mc:Choice>
        <mc:Fallback xmlns="">
          <p:sp>
            <p:nvSpPr>
              <p:cNvPr id="2" name="文本框 1">
                <a:extLst>
                  <a:ext uri="{FF2B5EF4-FFF2-40B4-BE49-F238E27FC236}">
                    <a16:creationId xmlns:a16="http://schemas.microsoft.com/office/drawing/2014/main" id="{BED0D812-60BB-4F82-9209-F6262983A0AF}"/>
                  </a:ext>
                </a:extLst>
              </p:cNvPr>
              <p:cNvSpPr txBox="1">
                <a:spLocks noRot="1" noChangeAspect="1" noMove="1" noResize="1" noEditPoints="1" noAdjustHandles="1" noChangeArrowheads="1" noChangeShapeType="1" noTextEdit="1"/>
              </p:cNvSpPr>
              <p:nvPr/>
            </p:nvSpPr>
            <p:spPr>
              <a:xfrm>
                <a:off x="1607273" y="3091042"/>
                <a:ext cx="5929454" cy="631070"/>
              </a:xfrm>
              <a:prstGeom prst="rect">
                <a:avLst/>
              </a:prstGeom>
              <a:blipFill>
                <a:blip r:embed="rId5"/>
                <a:stretch>
                  <a:fillRect b="-5769"/>
                </a:stretch>
              </a:blipFill>
            </p:spPr>
            <p:txBody>
              <a:bodyPr/>
              <a:lstStyle/>
              <a:p>
                <a:r>
                  <a:rPr lang="zh-CN" altLang="en-US">
                    <a:noFill/>
                  </a:rPr>
                  <a:t> </a:t>
                </a:r>
              </a:p>
            </p:txBody>
          </p:sp>
        </mc:Fallback>
      </mc:AlternateContent>
      <p:sp>
        <p:nvSpPr>
          <p:cNvPr id="4" name="文本框 3">
            <a:extLst>
              <a:ext uri="{FF2B5EF4-FFF2-40B4-BE49-F238E27FC236}">
                <a16:creationId xmlns:a16="http://schemas.microsoft.com/office/drawing/2014/main" id="{9DFEF509-FB2C-4872-9308-9CA7469B4B55}"/>
              </a:ext>
            </a:extLst>
          </p:cNvPr>
          <p:cNvSpPr txBox="1"/>
          <p:nvPr/>
        </p:nvSpPr>
        <p:spPr>
          <a:xfrm>
            <a:off x="1607273" y="3907300"/>
            <a:ext cx="5929454" cy="261610"/>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如果该生成样本被拒绝了</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就用小类别中已有的样本来代替该样本来补充小类别</a:t>
            </a:r>
            <a:r>
              <a:rPr lang="en-US" altLang="zh-CN" sz="1100" dirty="0">
                <a:solidFill>
                  <a:schemeClr val="accent4"/>
                </a:solidFill>
                <a:latin typeface="Comfortaa" panose="02010600030101010101" charset="0"/>
              </a:rPr>
              <a:t>. </a:t>
            </a:r>
          </a:p>
        </p:txBody>
      </p:sp>
    </p:spTree>
    <p:extLst>
      <p:ext uri="{BB962C8B-B14F-4D97-AF65-F5344CB8AC3E}">
        <p14:creationId xmlns:p14="http://schemas.microsoft.com/office/powerpoint/2010/main" val="35970689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40"/>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M2M</a:t>
            </a:r>
            <a:endParaRPr dirty="0"/>
          </a:p>
        </p:txBody>
      </p:sp>
      <p:sp>
        <p:nvSpPr>
          <p:cNvPr id="7" name="文本框 6">
            <a:extLst>
              <a:ext uri="{FF2B5EF4-FFF2-40B4-BE49-F238E27FC236}">
                <a16:creationId xmlns:a16="http://schemas.microsoft.com/office/drawing/2014/main" id="{3F74DCBB-1C9C-4C97-837D-6660C99F4A80}"/>
              </a:ext>
            </a:extLst>
          </p:cNvPr>
          <p:cNvSpPr txBox="1"/>
          <p:nvPr/>
        </p:nvSpPr>
        <p:spPr>
          <a:xfrm>
            <a:off x="1607273" y="1554854"/>
            <a:ext cx="5929454" cy="430887"/>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除了样本的拒绝机制以外</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该方法还需要有一个最优的选取种子样本的采样方法</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这样也可以避免过多生成被据绝掉而使得此方法向</a:t>
            </a:r>
            <a:r>
              <a:rPr lang="en-US" altLang="zh-CN" sz="1100" dirty="0">
                <a:solidFill>
                  <a:schemeClr val="accent4"/>
                </a:solidFill>
                <a:latin typeface="Comfortaa" panose="02010600030101010101" charset="0"/>
              </a:rPr>
              <a:t>re-sample</a:t>
            </a:r>
            <a:r>
              <a:rPr lang="zh-CN" altLang="en-US" sz="1100" dirty="0">
                <a:solidFill>
                  <a:schemeClr val="accent4"/>
                </a:solidFill>
                <a:latin typeface="Comfortaa" panose="02010600030101010101" charset="0"/>
              </a:rPr>
              <a:t>靠近</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主要有两点考量</a:t>
            </a:r>
            <a:r>
              <a:rPr lang="en-US" altLang="zh-CN" sz="1100" dirty="0">
                <a:solidFill>
                  <a:schemeClr val="accent4"/>
                </a:solidFill>
                <a:latin typeface="Comfortaa" panose="02010600030101010101" charset="0"/>
              </a:rPr>
              <a:t>: </a:t>
            </a:r>
          </a:p>
        </p:txBody>
      </p:sp>
      <mc:AlternateContent xmlns:mc="http://schemas.openxmlformats.org/markup-compatibility/2006" xmlns:a14="http://schemas.microsoft.com/office/drawing/2010/main">
        <mc:Choice Requires="a14">
          <p:sp>
            <p:nvSpPr>
              <p:cNvPr id="42" name="文本框 41">
                <a:extLst>
                  <a:ext uri="{FF2B5EF4-FFF2-40B4-BE49-F238E27FC236}">
                    <a16:creationId xmlns:a16="http://schemas.microsoft.com/office/drawing/2014/main" id="{F7B6B455-E5F6-40A7-B372-5220552643A5}"/>
                  </a:ext>
                </a:extLst>
              </p:cNvPr>
              <p:cNvSpPr txBox="1"/>
              <p:nvPr/>
            </p:nvSpPr>
            <p:spPr>
              <a:xfrm>
                <a:off x="3161293" y="2652433"/>
                <a:ext cx="2821413" cy="41190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func>
                        <m:funcPr>
                          <m:ctrlPr>
                            <a:rPr lang="en-US" altLang="zh-CN" b="0" i="1" smtClean="0">
                              <a:solidFill>
                                <a:schemeClr val="accent4"/>
                              </a:solidFill>
                              <a:latin typeface="Cambria Math" panose="02040503050406030204" pitchFamily="18" charset="0"/>
                            </a:rPr>
                          </m:ctrlPr>
                        </m:funcPr>
                        <m:fName>
                          <m:limLow>
                            <m:limLowPr>
                              <m:ctrlPr>
                                <a:rPr lang="en-US" altLang="zh-CN" b="0" i="1" smtClean="0">
                                  <a:solidFill>
                                    <a:schemeClr val="accent4"/>
                                  </a:solidFill>
                                  <a:latin typeface="Cambria Math" panose="02040503050406030204" pitchFamily="18" charset="0"/>
                                </a:rPr>
                              </m:ctrlPr>
                            </m:limLowPr>
                            <m:e>
                              <m:r>
                                <m:rPr>
                                  <m:sty m:val="p"/>
                                </m:rPr>
                                <a:rPr lang="en-US" altLang="zh-CN" b="0" i="0" smtClean="0">
                                  <a:solidFill>
                                    <a:schemeClr val="accent4"/>
                                  </a:solidFill>
                                  <a:latin typeface="Cambria Math" panose="02040503050406030204" pitchFamily="18" charset="0"/>
                                </a:rPr>
                                <m:t>max</m:t>
                              </m:r>
                            </m:e>
                            <m:lim>
                              <m:r>
                                <a:rPr lang="en-US" altLang="zh-CN" b="0" i="1" smtClean="0">
                                  <a:solidFill>
                                    <a:schemeClr val="accent4"/>
                                  </a:solidFill>
                                  <a:latin typeface="Cambria Math" panose="02040503050406030204" pitchFamily="18" charset="0"/>
                                </a:rPr>
                                <m:t>𝑄</m:t>
                              </m:r>
                            </m:lim>
                          </m:limLow>
                        </m:fName>
                        <m:e>
                          <m:d>
                            <m:dPr>
                              <m:begChr m:val="["/>
                              <m:endChr m:val="]"/>
                              <m:ctrlPr>
                                <a:rPr lang="en-US" altLang="zh-CN" b="0" i="1" smtClean="0">
                                  <a:solidFill>
                                    <a:schemeClr val="accent4"/>
                                  </a:solidFill>
                                  <a:latin typeface="Cambria Math" panose="02040503050406030204" pitchFamily="18" charset="0"/>
                                </a:rPr>
                              </m:ctrlPr>
                            </m:dPr>
                            <m:e>
                              <m:sSub>
                                <m:sSubPr>
                                  <m:ctrlPr>
                                    <a:rPr lang="en-US" altLang="zh-CN" b="0" i="1" smtClean="0">
                                      <a:solidFill>
                                        <a:schemeClr val="accent4"/>
                                      </a:solidFill>
                                      <a:latin typeface="Cambria Math" panose="02040503050406030204" pitchFamily="18" charset="0"/>
                                    </a:rPr>
                                  </m:ctrlPr>
                                </m:sSubPr>
                                <m:e>
                                  <m:r>
                                    <a:rPr lang="zh-CN" altLang="en-US" b="0" i="1" smtClean="0">
                                      <a:solidFill>
                                        <a:schemeClr val="accent4"/>
                                      </a:solidFill>
                                      <a:latin typeface="Cambria Math" panose="02040503050406030204" pitchFamily="18" charset="0"/>
                                    </a:rPr>
                                    <m:t>𝔼</m:t>
                                  </m:r>
                                </m:e>
                                <m:sub>
                                  <m:r>
                                    <a:rPr lang="en-US" altLang="zh-CN" b="0" i="1" smtClean="0">
                                      <a:solidFill>
                                        <a:schemeClr val="accent4"/>
                                      </a:solidFill>
                                      <a:latin typeface="Cambria Math" panose="02040503050406030204" pitchFamily="18" charset="0"/>
                                    </a:rPr>
                                    <m:t>𝑄</m:t>
                                  </m:r>
                                </m:sub>
                              </m:sSub>
                              <m:d>
                                <m:dPr>
                                  <m:begChr m:val="["/>
                                  <m:endChr m:val="]"/>
                                  <m:ctrlPr>
                                    <a:rPr lang="en-US" altLang="zh-CN" b="0" i="1" smtClean="0">
                                      <a:solidFill>
                                        <a:schemeClr val="accent4"/>
                                      </a:solidFill>
                                      <a:latin typeface="Cambria Math" panose="02040503050406030204" pitchFamily="18" charset="0"/>
                                    </a:rPr>
                                  </m:ctrlPr>
                                </m:dPr>
                                <m:e>
                                  <m:func>
                                    <m:funcPr>
                                      <m:ctrlPr>
                                        <a:rPr lang="en-US" altLang="zh-CN" b="0" i="1" smtClean="0">
                                          <a:solidFill>
                                            <a:schemeClr val="accent4"/>
                                          </a:solidFill>
                                          <a:latin typeface="Cambria Math" panose="02040503050406030204" pitchFamily="18" charset="0"/>
                                        </a:rPr>
                                      </m:ctrlPr>
                                    </m:funcPr>
                                    <m:fName>
                                      <m:r>
                                        <m:rPr>
                                          <m:sty m:val="p"/>
                                        </m:rPr>
                                        <a:rPr lang="en-US" altLang="zh-CN" b="0" i="0" smtClean="0">
                                          <a:solidFill>
                                            <a:schemeClr val="accent4"/>
                                          </a:solidFill>
                                          <a:latin typeface="Cambria Math" panose="02040503050406030204" pitchFamily="18" charset="0"/>
                                        </a:rPr>
                                        <m:t>log</m:t>
                                      </m:r>
                                    </m:fName>
                                    <m:e>
                                      <m:r>
                                        <a:rPr lang="en-US" altLang="zh-CN" b="0" i="1" smtClean="0">
                                          <a:solidFill>
                                            <a:schemeClr val="accent4"/>
                                          </a:solidFill>
                                          <a:latin typeface="Cambria Math" panose="02040503050406030204" pitchFamily="18" charset="0"/>
                                        </a:rPr>
                                        <m:t>1−</m:t>
                                      </m:r>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𝑃</m:t>
                                          </m:r>
                                        </m:e>
                                        <m:sub>
                                          <m:r>
                                            <a:rPr lang="en-US" altLang="zh-CN" b="0" i="1" smtClean="0">
                                              <a:solidFill>
                                                <a:schemeClr val="accent4"/>
                                              </a:solidFill>
                                              <a:latin typeface="Cambria Math" panose="02040503050406030204" pitchFamily="18" charset="0"/>
                                            </a:rPr>
                                            <m:t>𝑟𝑒𝑗𝑒𝑐𝑡</m:t>
                                          </m:r>
                                        </m:sub>
                                      </m:sSub>
                                    </m:e>
                                  </m:func>
                                </m:e>
                              </m:d>
                              <m:r>
                                <a:rPr lang="en-US" altLang="zh-CN" b="0" i="1" smtClean="0">
                                  <a:solidFill>
                                    <a:schemeClr val="accent4"/>
                                  </a:solidFill>
                                  <a:latin typeface="Cambria Math" panose="02040503050406030204" pitchFamily="18" charset="0"/>
                                </a:rPr>
                                <m:t>+</m:t>
                              </m:r>
                              <m:r>
                                <a:rPr lang="en-US" altLang="zh-CN" b="0" i="1" smtClean="0">
                                  <a:solidFill>
                                    <a:schemeClr val="accent4"/>
                                  </a:solidFill>
                                  <a:latin typeface="Cambria Math" panose="02040503050406030204" pitchFamily="18" charset="0"/>
                                </a:rPr>
                                <m:t>𝐻</m:t>
                              </m:r>
                              <m:d>
                                <m:dPr>
                                  <m:ctrlPr>
                                    <a:rPr lang="en-US" altLang="zh-CN" b="0" i="1" smtClean="0">
                                      <a:solidFill>
                                        <a:schemeClr val="accent4"/>
                                      </a:solidFill>
                                      <a:latin typeface="Cambria Math" panose="02040503050406030204" pitchFamily="18" charset="0"/>
                                    </a:rPr>
                                  </m:ctrlPr>
                                </m:dPr>
                                <m:e>
                                  <m:r>
                                    <a:rPr lang="en-US" altLang="zh-CN" b="0" i="1" smtClean="0">
                                      <a:solidFill>
                                        <a:schemeClr val="accent4"/>
                                      </a:solidFill>
                                      <a:latin typeface="Cambria Math" panose="02040503050406030204" pitchFamily="18" charset="0"/>
                                    </a:rPr>
                                    <m:t>𝑄</m:t>
                                  </m:r>
                                </m:e>
                              </m:d>
                            </m:e>
                          </m:d>
                        </m:e>
                      </m:func>
                    </m:oMath>
                  </m:oMathPara>
                </a14:m>
                <a:endParaRPr lang="en-US" altLang="zh-CN" b="0" dirty="0">
                  <a:solidFill>
                    <a:schemeClr val="accent4"/>
                  </a:solidFill>
                  <a:latin typeface="Comfortaa" panose="02010600030101010101" charset="0"/>
                </a:endParaRPr>
              </a:p>
            </p:txBody>
          </p:sp>
        </mc:Choice>
        <mc:Fallback xmlns="">
          <p:sp>
            <p:nvSpPr>
              <p:cNvPr id="42" name="文本框 41">
                <a:extLst>
                  <a:ext uri="{FF2B5EF4-FFF2-40B4-BE49-F238E27FC236}">
                    <a16:creationId xmlns:a16="http://schemas.microsoft.com/office/drawing/2014/main" id="{F7B6B455-E5F6-40A7-B372-5220552643A5}"/>
                  </a:ext>
                </a:extLst>
              </p:cNvPr>
              <p:cNvSpPr txBox="1">
                <a:spLocks noRot="1" noChangeAspect="1" noMove="1" noResize="1" noEditPoints="1" noAdjustHandles="1" noChangeArrowheads="1" noChangeShapeType="1" noTextEdit="1"/>
              </p:cNvSpPr>
              <p:nvPr/>
            </p:nvSpPr>
            <p:spPr>
              <a:xfrm>
                <a:off x="3161293" y="2652433"/>
                <a:ext cx="2821413" cy="411908"/>
              </a:xfrm>
              <a:prstGeom prst="rect">
                <a:avLst/>
              </a:prstGeom>
              <a:blipFill>
                <a:blip r:embed="rId3"/>
                <a:stretch>
                  <a:fillRect b="-1471"/>
                </a:stretch>
              </a:blipFill>
            </p:spPr>
            <p:txBody>
              <a:bodyPr/>
              <a:lstStyle/>
              <a:p>
                <a:r>
                  <a:rPr lang="zh-CN" altLang="en-US">
                    <a:noFill/>
                  </a:rPr>
                  <a:t> </a:t>
                </a:r>
              </a:p>
            </p:txBody>
          </p:sp>
        </mc:Fallback>
      </mc:AlternateContent>
      <p:sp>
        <p:nvSpPr>
          <p:cNvPr id="54" name="文本框 53">
            <a:extLst>
              <a:ext uri="{FF2B5EF4-FFF2-40B4-BE49-F238E27FC236}">
                <a16:creationId xmlns:a16="http://schemas.microsoft.com/office/drawing/2014/main" id="{94F5523E-9BCB-4FA6-B2ED-CCE1EB66BC25}"/>
              </a:ext>
            </a:extLst>
          </p:cNvPr>
          <p:cNvSpPr txBox="1"/>
          <p:nvPr/>
        </p:nvSpPr>
        <p:spPr>
          <a:xfrm>
            <a:off x="2364730" y="2031424"/>
            <a:ext cx="3583291" cy="265820"/>
          </a:xfrm>
          <a:prstGeom prst="rect">
            <a:avLst/>
          </a:prstGeom>
          <a:noFill/>
        </p:spPr>
        <p:txBody>
          <a:bodyPr wrap="square" rtlCol="0">
            <a:spAutoFit/>
          </a:bodyPr>
          <a:lstStyle/>
          <a:p>
            <a:pPr algn="just"/>
            <a:r>
              <a:rPr lang="en-US" altLang="zh-CN" sz="1100" dirty="0">
                <a:solidFill>
                  <a:schemeClr val="accent4"/>
                </a:solidFill>
                <a:latin typeface="Comfortaa" panose="02010600030101010101" charset="0"/>
              </a:rPr>
              <a:t>(1). </a:t>
            </a:r>
            <a:r>
              <a:rPr lang="zh-CN" altLang="en-US" sz="1100" dirty="0">
                <a:solidFill>
                  <a:schemeClr val="accent4"/>
                </a:solidFill>
                <a:latin typeface="Comfortaa" panose="02010600030101010101" charset="0"/>
              </a:rPr>
              <a:t>采样分布</a:t>
            </a:r>
            <a:r>
              <a:rPr lang="en-US" altLang="zh-CN" sz="1100" dirty="0">
                <a:solidFill>
                  <a:schemeClr val="accent4"/>
                </a:solidFill>
                <a:latin typeface="Comfortaa" panose="02010600030101010101" charset="0"/>
              </a:rPr>
              <a:t>Q</a:t>
            </a:r>
            <a:r>
              <a:rPr lang="zh-CN" altLang="en-US" sz="1100" dirty="0">
                <a:solidFill>
                  <a:schemeClr val="accent4"/>
                </a:solidFill>
                <a:latin typeface="Comfortaa" panose="02010600030101010101" charset="0"/>
              </a:rPr>
              <a:t>要最大化样本的接受概率</a:t>
            </a:r>
            <a:r>
              <a:rPr lang="en-US" altLang="zh-CN" sz="1100" dirty="0">
                <a:solidFill>
                  <a:schemeClr val="accent4"/>
                </a:solidFill>
                <a:latin typeface="Comfortaa" panose="02010600030101010101" charset="0"/>
              </a:rPr>
              <a:t>(</a:t>
            </a:r>
            <a:r>
              <a:rPr lang="zh-CN" altLang="en-US" sz="1100" dirty="0">
                <a:solidFill>
                  <a:schemeClr val="accent4"/>
                </a:solidFill>
                <a:latin typeface="Comfortaa" panose="02010600030101010101" charset="0"/>
              </a:rPr>
              <a:t>即 </a:t>
            </a:r>
            <a:r>
              <a:rPr lang="en-US" altLang="zh-CN" sz="1100" dirty="0">
                <a:solidFill>
                  <a:schemeClr val="accent4"/>
                </a:solidFill>
                <a:latin typeface="Comfortaa" panose="02010600030101010101" charset="0"/>
              </a:rPr>
              <a:t>1 - </a:t>
            </a:r>
            <a:r>
              <a:rPr lang="zh-CN" altLang="en-US" sz="1100" dirty="0">
                <a:solidFill>
                  <a:schemeClr val="accent4"/>
                </a:solidFill>
                <a:latin typeface="Comfortaa" panose="02010600030101010101" charset="0"/>
              </a:rPr>
              <a:t>拒绝概率</a:t>
            </a:r>
            <a:r>
              <a:rPr lang="en-US" altLang="zh-CN" sz="1100" dirty="0">
                <a:solidFill>
                  <a:schemeClr val="accent4"/>
                </a:solidFill>
                <a:latin typeface="Comfortaa" panose="02010600030101010101" charset="0"/>
              </a:rPr>
              <a:t>)</a:t>
            </a:r>
          </a:p>
        </p:txBody>
      </p:sp>
      <p:sp>
        <p:nvSpPr>
          <p:cNvPr id="2" name="文本框 1">
            <a:extLst>
              <a:ext uri="{FF2B5EF4-FFF2-40B4-BE49-F238E27FC236}">
                <a16:creationId xmlns:a16="http://schemas.microsoft.com/office/drawing/2014/main" id="{BED0D812-60BB-4F82-9209-F6262983A0AF}"/>
              </a:ext>
            </a:extLst>
          </p:cNvPr>
          <p:cNvSpPr txBox="1"/>
          <p:nvPr/>
        </p:nvSpPr>
        <p:spPr>
          <a:xfrm>
            <a:off x="2403362" y="3098918"/>
            <a:ext cx="2310303" cy="265820"/>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该优化的解为</a:t>
            </a:r>
            <a:r>
              <a:rPr lang="en-US" altLang="zh-CN" sz="1100" dirty="0">
                <a:solidFill>
                  <a:schemeClr val="accent4"/>
                </a:solidFill>
                <a:latin typeface="Comfortaa" panose="02010600030101010101" charset="0"/>
              </a:rPr>
              <a:t>Q = 1 – </a:t>
            </a:r>
            <a:r>
              <a:rPr lang="en-US" altLang="zh-CN" sz="1100" dirty="0" err="1">
                <a:solidFill>
                  <a:schemeClr val="accent4"/>
                </a:solidFill>
                <a:latin typeface="Comfortaa" panose="02010600030101010101" charset="0"/>
              </a:rPr>
              <a:t>P</a:t>
            </a:r>
            <a:r>
              <a:rPr lang="en-US" altLang="zh-CN" sz="1100" baseline="-25000" dirty="0" err="1">
                <a:solidFill>
                  <a:schemeClr val="accent4"/>
                </a:solidFill>
                <a:latin typeface="Comfortaa" panose="02010600030101010101" charset="0"/>
              </a:rPr>
              <a:t>reject</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即</a:t>
            </a:r>
            <a:r>
              <a:rPr lang="en-US" altLang="zh-CN" sz="1100" dirty="0">
                <a:solidFill>
                  <a:schemeClr val="accent4"/>
                </a:solidFill>
                <a:latin typeface="Comfortaa" panose="02010600030101010101" charset="0"/>
              </a:rPr>
              <a:t>:</a:t>
            </a:r>
          </a:p>
        </p:txBody>
      </p:sp>
      <p:sp>
        <p:nvSpPr>
          <p:cNvPr id="3" name="文本框 2">
            <a:extLst>
              <a:ext uri="{FF2B5EF4-FFF2-40B4-BE49-F238E27FC236}">
                <a16:creationId xmlns:a16="http://schemas.microsoft.com/office/drawing/2014/main" id="{4A6DA9A8-2DD4-43CD-A3C1-78E259B5160C}"/>
              </a:ext>
            </a:extLst>
          </p:cNvPr>
          <p:cNvSpPr txBox="1"/>
          <p:nvPr/>
        </p:nvSpPr>
        <p:spPr>
          <a:xfrm>
            <a:off x="2359013" y="2312913"/>
            <a:ext cx="4425973" cy="265820"/>
          </a:xfrm>
          <a:prstGeom prst="rect">
            <a:avLst/>
          </a:prstGeom>
          <a:noFill/>
        </p:spPr>
        <p:txBody>
          <a:bodyPr wrap="square" rtlCol="0">
            <a:spAutoFit/>
          </a:bodyPr>
          <a:lstStyle/>
          <a:p>
            <a:pPr algn="just"/>
            <a:r>
              <a:rPr lang="en-US" altLang="zh-CN" sz="1100" dirty="0">
                <a:solidFill>
                  <a:schemeClr val="accent4"/>
                </a:solidFill>
                <a:latin typeface="Comfortaa" panose="02010600030101010101" charset="0"/>
              </a:rPr>
              <a:t>(2). </a:t>
            </a:r>
            <a:r>
              <a:rPr lang="zh-CN" altLang="en-US" sz="1100" dirty="0">
                <a:solidFill>
                  <a:schemeClr val="accent4"/>
                </a:solidFill>
                <a:latin typeface="Comfortaa" panose="02010600030101010101" charset="0"/>
              </a:rPr>
              <a:t>采样分布</a:t>
            </a:r>
            <a:r>
              <a:rPr lang="en-US" altLang="zh-CN" sz="1100" dirty="0">
                <a:solidFill>
                  <a:schemeClr val="accent4"/>
                </a:solidFill>
                <a:latin typeface="Comfortaa" panose="02010600030101010101" charset="0"/>
              </a:rPr>
              <a:t>Q</a:t>
            </a:r>
            <a:r>
              <a:rPr lang="zh-CN" altLang="en-US" sz="1100" dirty="0">
                <a:solidFill>
                  <a:schemeClr val="accent4"/>
                </a:solidFill>
                <a:latin typeface="Comfortaa" panose="02010600030101010101" charset="0"/>
              </a:rPr>
              <a:t>要尽可能选择不同类别的样本</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即使得</a:t>
            </a:r>
            <a:r>
              <a:rPr lang="en-US" altLang="zh-CN" sz="1100" dirty="0">
                <a:solidFill>
                  <a:schemeClr val="accent4"/>
                </a:solidFill>
                <a:latin typeface="Comfortaa" panose="02010600030101010101" charset="0"/>
              </a:rPr>
              <a:t>Q</a:t>
            </a:r>
            <a:r>
              <a:rPr lang="zh-CN" altLang="en-US" sz="1100" dirty="0">
                <a:solidFill>
                  <a:schemeClr val="accent4"/>
                </a:solidFill>
                <a:latin typeface="Comfortaa" panose="02010600030101010101" charset="0"/>
              </a:rPr>
              <a:t>的熵要最大化</a:t>
            </a:r>
            <a:r>
              <a:rPr lang="en-US" altLang="zh-CN" sz="1100" dirty="0">
                <a:solidFill>
                  <a:schemeClr val="accent4"/>
                </a:solidFill>
                <a:latin typeface="Comfortaa" panose="02010600030101010101" charset="0"/>
              </a:rPr>
              <a:t>. </a:t>
            </a:r>
          </a:p>
        </p:txBody>
      </p:sp>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951BA434-7AF0-408A-9E2B-E461EBEDC24D}"/>
                  </a:ext>
                </a:extLst>
              </p:cNvPr>
              <p:cNvSpPr txBox="1"/>
              <p:nvPr/>
            </p:nvSpPr>
            <p:spPr>
              <a:xfrm>
                <a:off x="3350559" y="3399315"/>
                <a:ext cx="2442881" cy="38318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b="0" i="1" smtClean="0">
                          <a:solidFill>
                            <a:schemeClr val="accent4"/>
                          </a:solidFill>
                          <a:latin typeface="Cambria Math" panose="02040503050406030204" pitchFamily="18" charset="0"/>
                        </a:rPr>
                        <m:t>𝑄</m:t>
                      </m:r>
                      <m:d>
                        <m:dPr>
                          <m:ctrlPr>
                            <a:rPr lang="en-US" altLang="zh-CN" b="0" i="1" smtClean="0">
                              <a:solidFill>
                                <a:schemeClr val="accent4"/>
                              </a:solidFill>
                              <a:latin typeface="Cambria Math" panose="02040503050406030204" pitchFamily="18" charset="0"/>
                            </a:rPr>
                          </m:ctrlPr>
                        </m:dPr>
                        <m:e>
                          <m:sSub>
                            <m:sSubPr>
                              <m:ctrlPr>
                                <a:rPr lang="en-US" altLang="zh-CN" b="0" i="1" smtClean="0">
                                  <a:solidFill>
                                    <a:schemeClr val="accent4"/>
                                  </a:solidFill>
                                  <a:latin typeface="Cambria Math" panose="02040503050406030204" pitchFamily="18" charset="0"/>
                                </a:rPr>
                              </m:ctrlPr>
                            </m:sSubPr>
                            <m:e>
                              <m:r>
                                <a:rPr lang="en-US" altLang="zh-CN" b="0" i="1" smtClean="0">
                                  <a:solidFill>
                                    <a:schemeClr val="accent4"/>
                                  </a:solidFill>
                                  <a:latin typeface="Cambria Math" panose="02040503050406030204" pitchFamily="18" charset="0"/>
                                </a:rPr>
                                <m:t>𝑘</m:t>
                              </m:r>
                            </m:e>
                            <m:sub>
                              <m:r>
                                <a:rPr lang="en-US" altLang="zh-CN" b="0" i="1" smtClean="0">
                                  <a:solidFill>
                                    <a:schemeClr val="accent4"/>
                                  </a:solidFill>
                                  <a:latin typeface="Cambria Math" panose="02040503050406030204" pitchFamily="18" charset="0"/>
                                </a:rPr>
                                <m:t>0</m:t>
                              </m:r>
                            </m:sub>
                          </m:sSub>
                        </m:e>
                        <m:e>
                          <m:r>
                            <a:rPr lang="en-US" altLang="zh-CN" b="0" i="1" smtClean="0">
                              <a:solidFill>
                                <a:schemeClr val="accent4"/>
                              </a:solidFill>
                              <a:latin typeface="Cambria Math" panose="02040503050406030204" pitchFamily="18" charset="0"/>
                            </a:rPr>
                            <m:t>𝑘</m:t>
                          </m:r>
                        </m:e>
                      </m:d>
                      <m:r>
                        <a:rPr lang="en-US" altLang="zh-CN" b="0" i="1" smtClean="0">
                          <a:solidFill>
                            <a:schemeClr val="accent4"/>
                          </a:solidFill>
                          <a:latin typeface="Cambria Math" panose="02040503050406030204" pitchFamily="18" charset="0"/>
                          <a:ea typeface="Cambria Math" panose="02040503050406030204" pitchFamily="18" charset="0"/>
                        </a:rPr>
                        <m:t>∝1−</m:t>
                      </m:r>
                      <m:sSup>
                        <m:sSupPr>
                          <m:ctrlPr>
                            <a:rPr lang="en-US" altLang="zh-CN" b="0" i="1" smtClean="0">
                              <a:solidFill>
                                <a:schemeClr val="accent4"/>
                              </a:solidFill>
                              <a:latin typeface="Cambria Math" panose="02040503050406030204" pitchFamily="18" charset="0"/>
                              <a:ea typeface="Cambria Math" panose="02040503050406030204" pitchFamily="18" charset="0"/>
                            </a:rPr>
                          </m:ctrlPr>
                        </m:sSupPr>
                        <m:e>
                          <m:r>
                            <a:rPr lang="zh-CN" altLang="en-US" b="0" i="1" smtClean="0">
                              <a:solidFill>
                                <a:schemeClr val="accent4"/>
                              </a:solidFill>
                              <a:latin typeface="Cambria Math" panose="02040503050406030204" pitchFamily="18" charset="0"/>
                              <a:ea typeface="Cambria Math" panose="02040503050406030204" pitchFamily="18" charset="0"/>
                            </a:rPr>
                            <m:t>𝛽</m:t>
                          </m:r>
                        </m:e>
                        <m:sup>
                          <m:sSup>
                            <m:sSupPr>
                              <m:ctrlPr>
                                <a:rPr lang="en-US" altLang="zh-CN" b="0" i="1" smtClean="0">
                                  <a:solidFill>
                                    <a:schemeClr val="accent4"/>
                                  </a:solidFill>
                                  <a:latin typeface="Cambria Math" panose="02040503050406030204" pitchFamily="18" charset="0"/>
                                  <a:ea typeface="Cambria Math" panose="02040503050406030204" pitchFamily="18" charset="0"/>
                                </a:rPr>
                              </m:ctrlPr>
                            </m:sSupPr>
                            <m:e>
                              <m:d>
                                <m:dPr>
                                  <m:ctrlPr>
                                    <a:rPr lang="en-US" altLang="zh-CN" b="0" i="1" smtClean="0">
                                      <a:solidFill>
                                        <a:schemeClr val="accent4"/>
                                      </a:solidFill>
                                      <a:latin typeface="Cambria Math" panose="02040503050406030204" pitchFamily="18" charset="0"/>
                                      <a:ea typeface="Cambria Math" panose="02040503050406030204" pitchFamily="18" charset="0"/>
                                    </a:rPr>
                                  </m:ctrlPr>
                                </m:dPr>
                                <m:e>
                                  <m:sSub>
                                    <m:sSubPr>
                                      <m:ctrlPr>
                                        <a:rPr lang="en-US" altLang="zh-CN" b="0" i="1" smtClean="0">
                                          <a:solidFill>
                                            <a:schemeClr val="accent4"/>
                                          </a:solidFill>
                                          <a:latin typeface="Cambria Math" panose="02040503050406030204" pitchFamily="18" charset="0"/>
                                          <a:ea typeface="Cambria Math" panose="02040503050406030204" pitchFamily="18" charset="0"/>
                                        </a:rPr>
                                      </m:ctrlPr>
                                    </m:sSubPr>
                                    <m:e>
                                      <m:r>
                                        <a:rPr lang="en-US" altLang="zh-CN" b="0" i="1" smtClean="0">
                                          <a:solidFill>
                                            <a:schemeClr val="accent4"/>
                                          </a:solidFill>
                                          <a:latin typeface="Cambria Math" panose="02040503050406030204" pitchFamily="18" charset="0"/>
                                          <a:ea typeface="Cambria Math" panose="02040503050406030204" pitchFamily="18" charset="0"/>
                                        </a:rPr>
                                        <m:t>𝑁</m:t>
                                      </m:r>
                                    </m:e>
                                    <m:sub>
                                      <m:sSub>
                                        <m:sSubPr>
                                          <m:ctrlPr>
                                            <a:rPr lang="en-US" altLang="zh-CN" b="0" i="1" smtClean="0">
                                              <a:solidFill>
                                                <a:schemeClr val="accent4"/>
                                              </a:solidFill>
                                              <a:latin typeface="Cambria Math" panose="02040503050406030204" pitchFamily="18" charset="0"/>
                                              <a:ea typeface="Cambria Math" panose="02040503050406030204" pitchFamily="18" charset="0"/>
                                            </a:rPr>
                                          </m:ctrlPr>
                                        </m:sSubPr>
                                        <m:e>
                                          <m:r>
                                            <a:rPr lang="en-US" altLang="zh-CN" b="0" i="1" smtClean="0">
                                              <a:solidFill>
                                                <a:schemeClr val="accent4"/>
                                              </a:solidFill>
                                              <a:latin typeface="Cambria Math" panose="02040503050406030204" pitchFamily="18" charset="0"/>
                                              <a:ea typeface="Cambria Math" panose="02040503050406030204" pitchFamily="18" charset="0"/>
                                            </a:rPr>
                                            <m:t>𝐾</m:t>
                                          </m:r>
                                        </m:e>
                                        <m:sub>
                                          <m:r>
                                            <a:rPr lang="en-US" altLang="zh-CN" b="0" i="1" smtClean="0">
                                              <a:solidFill>
                                                <a:schemeClr val="accent4"/>
                                              </a:solidFill>
                                              <a:latin typeface="Cambria Math" panose="02040503050406030204" pitchFamily="18" charset="0"/>
                                              <a:ea typeface="Cambria Math" panose="02040503050406030204" pitchFamily="18" charset="0"/>
                                            </a:rPr>
                                            <m:t>0</m:t>
                                          </m:r>
                                        </m:sub>
                                      </m:sSub>
                                    </m:sub>
                                  </m:sSub>
                                  <m:r>
                                    <a:rPr lang="en-US" altLang="zh-CN" b="0" i="1" smtClean="0">
                                      <a:solidFill>
                                        <a:schemeClr val="accent4"/>
                                      </a:solidFill>
                                      <a:latin typeface="Cambria Math" panose="02040503050406030204" pitchFamily="18" charset="0"/>
                                      <a:ea typeface="Cambria Math" panose="02040503050406030204" pitchFamily="18" charset="0"/>
                                    </a:rPr>
                                    <m:t>−</m:t>
                                  </m:r>
                                  <m:sSub>
                                    <m:sSubPr>
                                      <m:ctrlPr>
                                        <a:rPr lang="en-US" altLang="zh-CN" b="0" i="1" smtClean="0">
                                          <a:solidFill>
                                            <a:schemeClr val="accent4"/>
                                          </a:solidFill>
                                          <a:latin typeface="Cambria Math" panose="02040503050406030204" pitchFamily="18" charset="0"/>
                                          <a:ea typeface="Cambria Math" panose="02040503050406030204" pitchFamily="18" charset="0"/>
                                        </a:rPr>
                                      </m:ctrlPr>
                                    </m:sSubPr>
                                    <m:e>
                                      <m:r>
                                        <a:rPr lang="en-US" altLang="zh-CN" b="0" i="1" smtClean="0">
                                          <a:solidFill>
                                            <a:schemeClr val="accent4"/>
                                          </a:solidFill>
                                          <a:latin typeface="Cambria Math" panose="02040503050406030204" pitchFamily="18" charset="0"/>
                                          <a:ea typeface="Cambria Math" panose="02040503050406030204" pitchFamily="18" charset="0"/>
                                        </a:rPr>
                                        <m:t>𝑁</m:t>
                                      </m:r>
                                    </m:e>
                                    <m:sub>
                                      <m:r>
                                        <a:rPr lang="en-US" altLang="zh-CN" b="0" i="1" smtClean="0">
                                          <a:solidFill>
                                            <a:schemeClr val="accent4"/>
                                          </a:solidFill>
                                          <a:latin typeface="Cambria Math" panose="02040503050406030204" pitchFamily="18" charset="0"/>
                                          <a:ea typeface="Cambria Math" panose="02040503050406030204" pitchFamily="18" charset="0"/>
                                        </a:rPr>
                                        <m:t>𝑘</m:t>
                                      </m:r>
                                    </m:sub>
                                  </m:sSub>
                                </m:e>
                              </m:d>
                            </m:e>
                            <m:sup>
                              <m:r>
                                <a:rPr lang="en-US" altLang="zh-CN" b="0" i="1" smtClean="0">
                                  <a:solidFill>
                                    <a:schemeClr val="accent4"/>
                                  </a:solidFill>
                                  <a:latin typeface="Cambria Math" panose="02040503050406030204" pitchFamily="18" charset="0"/>
                                  <a:ea typeface="Cambria Math" panose="02040503050406030204" pitchFamily="18" charset="0"/>
                                </a:rPr>
                                <m:t>+</m:t>
                              </m:r>
                            </m:sup>
                          </m:sSup>
                        </m:sup>
                      </m:sSup>
                      <m:r>
                        <a:rPr lang="en-US" altLang="zh-CN" b="0" i="1" smtClean="0">
                          <a:solidFill>
                            <a:schemeClr val="accent4"/>
                          </a:solidFill>
                          <a:latin typeface="Cambria Math" panose="02040503050406030204" pitchFamily="18" charset="0"/>
                        </a:rPr>
                        <m:t> </m:t>
                      </m:r>
                    </m:oMath>
                  </m:oMathPara>
                </a14:m>
                <a:endParaRPr lang="zh-CN" altLang="en-US" dirty="0"/>
              </a:p>
            </p:txBody>
          </p:sp>
        </mc:Choice>
        <mc:Fallback xmlns="">
          <p:sp>
            <p:nvSpPr>
              <p:cNvPr id="13" name="文本框 12">
                <a:extLst>
                  <a:ext uri="{FF2B5EF4-FFF2-40B4-BE49-F238E27FC236}">
                    <a16:creationId xmlns:a16="http://schemas.microsoft.com/office/drawing/2014/main" id="{951BA434-7AF0-408A-9E2B-E461EBEDC24D}"/>
                  </a:ext>
                </a:extLst>
              </p:cNvPr>
              <p:cNvSpPr txBox="1">
                <a:spLocks noRot="1" noChangeAspect="1" noMove="1" noResize="1" noEditPoints="1" noAdjustHandles="1" noChangeArrowheads="1" noChangeShapeType="1" noTextEdit="1"/>
              </p:cNvSpPr>
              <p:nvPr/>
            </p:nvSpPr>
            <p:spPr>
              <a:xfrm>
                <a:off x="3350559" y="3399315"/>
                <a:ext cx="2442881" cy="383182"/>
              </a:xfrm>
              <a:prstGeom prst="rect">
                <a:avLst/>
              </a:prstGeom>
              <a:blipFill>
                <a:blip r:embed="rId4"/>
                <a:stretch>
                  <a:fillRect b="-967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4658527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40"/>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M2M</a:t>
            </a:r>
            <a:endParaRPr dirty="0"/>
          </a:p>
        </p:txBody>
      </p:sp>
      <p:grpSp>
        <p:nvGrpSpPr>
          <p:cNvPr id="5" name="组合 4">
            <a:extLst>
              <a:ext uri="{FF2B5EF4-FFF2-40B4-BE49-F238E27FC236}">
                <a16:creationId xmlns:a16="http://schemas.microsoft.com/office/drawing/2014/main" id="{D36B9355-87B1-4E1D-90AB-4CCCEE5C2302}"/>
              </a:ext>
            </a:extLst>
          </p:cNvPr>
          <p:cNvGrpSpPr/>
          <p:nvPr/>
        </p:nvGrpSpPr>
        <p:grpSpPr>
          <a:xfrm>
            <a:off x="1210236" y="968188"/>
            <a:ext cx="3209365" cy="3756212"/>
            <a:chOff x="1434353" y="1013012"/>
            <a:chExt cx="3209365" cy="3756212"/>
          </a:xfrm>
        </p:grpSpPr>
        <p:grpSp>
          <p:nvGrpSpPr>
            <p:cNvPr id="11" name="Google Shape;687;p42">
              <a:extLst>
                <a:ext uri="{FF2B5EF4-FFF2-40B4-BE49-F238E27FC236}">
                  <a16:creationId xmlns:a16="http://schemas.microsoft.com/office/drawing/2014/main" id="{66ED5B44-492D-4C74-B64C-B0F9AFACAE56}"/>
                </a:ext>
              </a:extLst>
            </p:cNvPr>
            <p:cNvGrpSpPr/>
            <p:nvPr/>
          </p:nvGrpSpPr>
          <p:grpSpPr>
            <a:xfrm>
              <a:off x="1434353" y="1013012"/>
              <a:ext cx="3209365" cy="3756212"/>
              <a:chOff x="2180925" y="723158"/>
              <a:chExt cx="4796700" cy="2051177"/>
            </a:xfrm>
          </p:grpSpPr>
          <p:sp>
            <p:nvSpPr>
              <p:cNvPr id="14" name="Google Shape;688;p42">
                <a:extLst>
                  <a:ext uri="{FF2B5EF4-FFF2-40B4-BE49-F238E27FC236}">
                    <a16:creationId xmlns:a16="http://schemas.microsoft.com/office/drawing/2014/main" id="{1170D0E0-6297-4055-A982-223030C934AE}"/>
                  </a:ext>
                </a:extLst>
              </p:cNvPr>
              <p:cNvSpPr/>
              <p:nvPr/>
            </p:nvSpPr>
            <p:spPr>
              <a:xfrm>
                <a:off x="2180925" y="723158"/>
                <a:ext cx="4796700" cy="2051177"/>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9;p42">
                <a:extLst>
                  <a:ext uri="{FF2B5EF4-FFF2-40B4-BE49-F238E27FC236}">
                    <a16:creationId xmlns:a16="http://schemas.microsoft.com/office/drawing/2014/main" id="{01C83368-BC0C-4DAC-82D6-E5D8FEAC9B90}"/>
                  </a:ext>
                </a:extLst>
              </p:cNvPr>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692;p42">
                <a:extLst>
                  <a:ext uri="{FF2B5EF4-FFF2-40B4-BE49-F238E27FC236}">
                    <a16:creationId xmlns:a16="http://schemas.microsoft.com/office/drawing/2014/main" id="{DDE5D826-45C3-4FA0-8060-1F557D774ED2}"/>
                  </a:ext>
                </a:extLst>
              </p:cNvPr>
              <p:cNvSpPr/>
              <p:nvPr/>
            </p:nvSpPr>
            <p:spPr>
              <a:xfrm>
                <a:off x="2289404" y="8706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93;p42">
                <a:extLst>
                  <a:ext uri="{FF2B5EF4-FFF2-40B4-BE49-F238E27FC236}">
                    <a16:creationId xmlns:a16="http://schemas.microsoft.com/office/drawing/2014/main" id="{112C7D40-3AC3-43C4-B394-2BCEE720D104}"/>
                  </a:ext>
                </a:extLst>
              </p:cNvPr>
              <p:cNvSpPr/>
              <p:nvPr/>
            </p:nvSpPr>
            <p:spPr>
              <a:xfrm>
                <a:off x="2344250" y="262635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图片 3">
              <a:extLst>
                <a:ext uri="{FF2B5EF4-FFF2-40B4-BE49-F238E27FC236}">
                  <a16:creationId xmlns:a16="http://schemas.microsoft.com/office/drawing/2014/main" id="{B0D18011-E0A2-46C9-B240-48568C9500BB}"/>
                </a:ext>
              </a:extLst>
            </p:cNvPr>
            <p:cNvPicPr>
              <a:picLocks noChangeAspect="1"/>
            </p:cNvPicPr>
            <p:nvPr/>
          </p:nvPicPr>
          <p:blipFill>
            <a:blip r:embed="rId3"/>
            <a:stretch>
              <a:fillRect/>
            </a:stretch>
          </p:blipFill>
          <p:spPr>
            <a:xfrm>
              <a:off x="1694330" y="1256488"/>
              <a:ext cx="2691357" cy="3254753"/>
            </a:xfrm>
            <a:prstGeom prst="rect">
              <a:avLst/>
            </a:prstGeom>
          </p:spPr>
        </p:pic>
      </p:grpSp>
      <p:grpSp>
        <p:nvGrpSpPr>
          <p:cNvPr id="49" name="组合 48">
            <a:extLst>
              <a:ext uri="{FF2B5EF4-FFF2-40B4-BE49-F238E27FC236}">
                <a16:creationId xmlns:a16="http://schemas.microsoft.com/office/drawing/2014/main" id="{721A180B-366A-4FE3-A892-EED63690DE84}"/>
              </a:ext>
            </a:extLst>
          </p:cNvPr>
          <p:cNvGrpSpPr/>
          <p:nvPr/>
        </p:nvGrpSpPr>
        <p:grpSpPr>
          <a:xfrm>
            <a:off x="1470213" y="1211664"/>
            <a:ext cx="6660775" cy="3241739"/>
            <a:chOff x="1470213" y="1211664"/>
            <a:chExt cx="6660775" cy="3241739"/>
          </a:xfrm>
        </p:grpSpPr>
        <p:sp>
          <p:nvSpPr>
            <p:cNvPr id="6" name="矩形 5">
              <a:extLst>
                <a:ext uri="{FF2B5EF4-FFF2-40B4-BE49-F238E27FC236}">
                  <a16:creationId xmlns:a16="http://schemas.microsoft.com/office/drawing/2014/main" id="{158CE28C-EBCB-45CD-81D8-BC352BFBFBAA}"/>
                </a:ext>
              </a:extLst>
            </p:cNvPr>
            <p:cNvSpPr/>
            <p:nvPr/>
          </p:nvSpPr>
          <p:spPr>
            <a:xfrm>
              <a:off x="1470213" y="2142565"/>
              <a:ext cx="2691357" cy="2310838"/>
            </a:xfrm>
            <a:prstGeom prst="rect">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a:extLst>
                <a:ext uri="{FF2B5EF4-FFF2-40B4-BE49-F238E27FC236}">
                  <a16:creationId xmlns:a16="http://schemas.microsoft.com/office/drawing/2014/main" id="{5403CF41-4ABE-4182-8907-8C75C83F8D1B}"/>
                </a:ext>
              </a:extLst>
            </p:cNvPr>
            <p:cNvCxnSpPr>
              <a:cxnSpLocks/>
              <a:stCxn id="6" idx="3"/>
              <a:endCxn id="26" idx="1"/>
            </p:cNvCxnSpPr>
            <p:nvPr/>
          </p:nvCxnSpPr>
          <p:spPr>
            <a:xfrm flipV="1">
              <a:off x="4161570" y="1427108"/>
              <a:ext cx="1262155" cy="1870876"/>
            </a:xfrm>
            <a:prstGeom prst="line">
              <a:avLst/>
            </a:prstGeom>
            <a:ln w="19050"/>
          </p:spPr>
          <p:style>
            <a:lnRef idx="1">
              <a:schemeClr val="accent3"/>
            </a:lnRef>
            <a:fillRef idx="0">
              <a:schemeClr val="accent3"/>
            </a:fillRef>
            <a:effectRef idx="0">
              <a:schemeClr val="accent3"/>
            </a:effectRef>
            <a:fontRef idx="minor">
              <a:schemeClr val="tx1"/>
            </a:fontRef>
          </p:style>
        </p:cxnSp>
        <p:sp>
          <p:nvSpPr>
            <p:cNvPr id="26" name="文本框 25">
              <a:extLst>
                <a:ext uri="{FF2B5EF4-FFF2-40B4-BE49-F238E27FC236}">
                  <a16:creationId xmlns:a16="http://schemas.microsoft.com/office/drawing/2014/main" id="{A45B8F77-51CF-4B1D-BFEB-185E15609E7D}"/>
                </a:ext>
              </a:extLst>
            </p:cNvPr>
            <p:cNvSpPr txBox="1"/>
            <p:nvPr/>
          </p:nvSpPr>
          <p:spPr>
            <a:xfrm>
              <a:off x="5423725" y="1211664"/>
              <a:ext cx="2707263" cy="430887"/>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最外层嵌套</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对除了最大类别以外的其他类别进行如下操作</a:t>
              </a:r>
              <a:endParaRPr lang="en-US" altLang="zh-CN" sz="1100" dirty="0">
                <a:solidFill>
                  <a:schemeClr val="accent4"/>
                </a:solidFill>
                <a:latin typeface="Comfortaa" panose="02010600030101010101" charset="0"/>
              </a:endParaRPr>
            </a:p>
          </p:txBody>
        </p:sp>
      </p:grpSp>
      <p:grpSp>
        <p:nvGrpSpPr>
          <p:cNvPr id="50" name="组合 49">
            <a:extLst>
              <a:ext uri="{FF2B5EF4-FFF2-40B4-BE49-F238E27FC236}">
                <a16:creationId xmlns:a16="http://schemas.microsoft.com/office/drawing/2014/main" id="{35A3D07A-1A16-4A0D-A4D6-7958BC98AB5E}"/>
              </a:ext>
            </a:extLst>
          </p:cNvPr>
          <p:cNvGrpSpPr/>
          <p:nvPr/>
        </p:nvGrpSpPr>
        <p:grpSpPr>
          <a:xfrm>
            <a:off x="1730189" y="1857995"/>
            <a:ext cx="6370284" cy="2445065"/>
            <a:chOff x="1730189" y="1857995"/>
            <a:chExt cx="6370284" cy="2445065"/>
          </a:xfrm>
        </p:grpSpPr>
        <p:sp>
          <p:nvSpPr>
            <p:cNvPr id="8" name="矩形 7">
              <a:extLst>
                <a:ext uri="{FF2B5EF4-FFF2-40B4-BE49-F238E27FC236}">
                  <a16:creationId xmlns:a16="http://schemas.microsoft.com/office/drawing/2014/main" id="{48AA0332-93BB-4002-9350-557B9A69A24B}"/>
                </a:ext>
              </a:extLst>
            </p:cNvPr>
            <p:cNvSpPr/>
            <p:nvPr/>
          </p:nvSpPr>
          <p:spPr>
            <a:xfrm>
              <a:off x="1730189" y="2402542"/>
              <a:ext cx="2129980" cy="1900518"/>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a:extLst>
                <a:ext uri="{FF2B5EF4-FFF2-40B4-BE49-F238E27FC236}">
                  <a16:creationId xmlns:a16="http://schemas.microsoft.com/office/drawing/2014/main" id="{040ABADD-2678-4652-B70A-3112294C239B}"/>
                </a:ext>
              </a:extLst>
            </p:cNvPr>
            <p:cNvCxnSpPr>
              <a:cxnSpLocks/>
              <a:stCxn id="8" idx="3"/>
              <a:endCxn id="34" idx="1"/>
            </p:cNvCxnSpPr>
            <p:nvPr/>
          </p:nvCxnSpPr>
          <p:spPr>
            <a:xfrm flipV="1">
              <a:off x="3860169" y="2073439"/>
              <a:ext cx="1533041" cy="1279362"/>
            </a:xfrm>
            <a:prstGeom prst="line">
              <a:avLst/>
            </a:prstGeom>
            <a:ln w="19050">
              <a:solidFill>
                <a:schemeClr val="accent2"/>
              </a:solidFill>
            </a:ln>
          </p:spPr>
          <p:style>
            <a:lnRef idx="1">
              <a:schemeClr val="accent3"/>
            </a:lnRef>
            <a:fillRef idx="0">
              <a:schemeClr val="accent3"/>
            </a:fillRef>
            <a:effectRef idx="0">
              <a:schemeClr val="accent3"/>
            </a:effectRef>
            <a:fontRef idx="minor">
              <a:schemeClr val="tx1"/>
            </a:fontRef>
          </p:style>
        </p:cxnSp>
        <p:sp>
          <p:nvSpPr>
            <p:cNvPr id="34" name="文本框 33">
              <a:extLst>
                <a:ext uri="{FF2B5EF4-FFF2-40B4-BE49-F238E27FC236}">
                  <a16:creationId xmlns:a16="http://schemas.microsoft.com/office/drawing/2014/main" id="{A730131D-1B66-4814-843E-AFFBBAA5BA6A}"/>
                </a:ext>
              </a:extLst>
            </p:cNvPr>
            <p:cNvSpPr txBox="1"/>
            <p:nvPr/>
          </p:nvSpPr>
          <p:spPr>
            <a:xfrm>
              <a:off x="5393210" y="1857995"/>
              <a:ext cx="2707263" cy="430887"/>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第二层嵌套</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对每个类别的样本数补充到和最大类别一样</a:t>
              </a:r>
              <a:r>
                <a:rPr lang="en-US" altLang="zh-CN" sz="1100" dirty="0">
                  <a:solidFill>
                    <a:schemeClr val="accent4"/>
                  </a:solidFill>
                  <a:latin typeface="Comfortaa" panose="02010600030101010101" charset="0"/>
                </a:rPr>
                <a:t>(</a:t>
              </a:r>
              <a:r>
                <a:rPr lang="zh-CN" altLang="en-US" sz="1100" dirty="0">
                  <a:solidFill>
                    <a:schemeClr val="accent4"/>
                  </a:solidFill>
                  <a:latin typeface="Comfortaa" panose="02010600030101010101" charset="0"/>
                </a:rPr>
                <a:t>以达平衡</a:t>
              </a:r>
              <a:r>
                <a:rPr lang="en-US" altLang="zh-CN" sz="1100" dirty="0">
                  <a:solidFill>
                    <a:schemeClr val="accent4"/>
                  </a:solidFill>
                  <a:latin typeface="Comfortaa" panose="02010600030101010101" charset="0"/>
                </a:rPr>
                <a:t>)</a:t>
              </a:r>
            </a:p>
          </p:txBody>
        </p:sp>
      </p:grpSp>
      <p:grpSp>
        <p:nvGrpSpPr>
          <p:cNvPr id="52" name="组合 51">
            <a:extLst>
              <a:ext uri="{FF2B5EF4-FFF2-40B4-BE49-F238E27FC236}">
                <a16:creationId xmlns:a16="http://schemas.microsoft.com/office/drawing/2014/main" id="{CB051E40-1157-412E-9146-C7D855696FD7}"/>
              </a:ext>
            </a:extLst>
          </p:cNvPr>
          <p:cNvGrpSpPr/>
          <p:nvPr/>
        </p:nvGrpSpPr>
        <p:grpSpPr>
          <a:xfrm>
            <a:off x="1880890" y="2475238"/>
            <a:ext cx="6219583" cy="962532"/>
            <a:chOff x="1880890" y="2475238"/>
            <a:chExt cx="6219583" cy="962532"/>
          </a:xfrm>
        </p:grpSpPr>
        <p:sp>
          <p:nvSpPr>
            <p:cNvPr id="9" name="矩形 8">
              <a:extLst>
                <a:ext uri="{FF2B5EF4-FFF2-40B4-BE49-F238E27FC236}">
                  <a16:creationId xmlns:a16="http://schemas.microsoft.com/office/drawing/2014/main" id="{F8DF48A6-2F55-4FEE-97E6-9C5375A952B3}"/>
                </a:ext>
              </a:extLst>
            </p:cNvPr>
            <p:cNvSpPr/>
            <p:nvPr/>
          </p:nvSpPr>
          <p:spPr>
            <a:xfrm>
              <a:off x="1880890" y="2938756"/>
              <a:ext cx="1794639" cy="499014"/>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 name="直接连接符 35">
              <a:extLst>
                <a:ext uri="{FF2B5EF4-FFF2-40B4-BE49-F238E27FC236}">
                  <a16:creationId xmlns:a16="http://schemas.microsoft.com/office/drawing/2014/main" id="{885B883D-BFEB-4ADA-867E-CC2DA86D8331}"/>
                </a:ext>
              </a:extLst>
            </p:cNvPr>
            <p:cNvCxnSpPr>
              <a:cxnSpLocks/>
              <a:stCxn id="9" idx="3"/>
              <a:endCxn id="37" idx="1"/>
            </p:cNvCxnSpPr>
            <p:nvPr/>
          </p:nvCxnSpPr>
          <p:spPr>
            <a:xfrm flipV="1">
              <a:off x="3675529" y="2690682"/>
              <a:ext cx="1717681" cy="497581"/>
            </a:xfrm>
            <a:prstGeom prst="line">
              <a:avLst/>
            </a:prstGeom>
            <a:ln w="19050">
              <a:solidFill>
                <a:srgbClr val="36A289"/>
              </a:solidFill>
            </a:ln>
          </p:spPr>
          <p:style>
            <a:lnRef idx="1">
              <a:schemeClr val="accent3"/>
            </a:lnRef>
            <a:fillRef idx="0">
              <a:schemeClr val="accent3"/>
            </a:fillRef>
            <a:effectRef idx="0">
              <a:schemeClr val="accent3"/>
            </a:effectRef>
            <a:fontRef idx="minor">
              <a:schemeClr val="tx1"/>
            </a:fontRef>
          </p:style>
        </p:cxnSp>
        <p:sp>
          <p:nvSpPr>
            <p:cNvPr id="37" name="文本框 36">
              <a:extLst>
                <a:ext uri="{FF2B5EF4-FFF2-40B4-BE49-F238E27FC236}">
                  <a16:creationId xmlns:a16="http://schemas.microsoft.com/office/drawing/2014/main" id="{01769C08-F54A-4756-B637-E6BE92DD34D4}"/>
                </a:ext>
              </a:extLst>
            </p:cNvPr>
            <p:cNvSpPr txBox="1"/>
            <p:nvPr/>
          </p:nvSpPr>
          <p:spPr>
            <a:xfrm>
              <a:off x="5393210" y="2475238"/>
              <a:ext cx="2707263" cy="430887"/>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进行新样本的合成迭代来完成合成样本对于两个分类器的 </a:t>
              </a:r>
              <a:r>
                <a:rPr lang="en-US" altLang="zh-CN" sz="1100" dirty="0">
                  <a:solidFill>
                    <a:schemeClr val="accent4"/>
                  </a:solidFill>
                  <a:latin typeface="Comfortaa" panose="02010600030101010101" charset="0"/>
                </a:rPr>
                <a:t>“</a:t>
              </a:r>
              <a:r>
                <a:rPr lang="zh-CN" altLang="en-US" sz="1100" dirty="0">
                  <a:solidFill>
                    <a:schemeClr val="accent4"/>
                  </a:solidFill>
                  <a:latin typeface="Comfortaa" panose="02010600030101010101" charset="0"/>
                </a:rPr>
                <a:t>蛊惑</a:t>
              </a:r>
              <a:r>
                <a:rPr lang="en-US" altLang="zh-CN" sz="1100" dirty="0">
                  <a:solidFill>
                    <a:schemeClr val="accent4"/>
                  </a:solidFill>
                  <a:latin typeface="Comfortaa" panose="02010600030101010101" charset="0"/>
                </a:rPr>
                <a:t>”. </a:t>
              </a:r>
            </a:p>
          </p:txBody>
        </p:sp>
      </p:grpSp>
      <p:grpSp>
        <p:nvGrpSpPr>
          <p:cNvPr id="51" name="组合 50">
            <a:extLst>
              <a:ext uri="{FF2B5EF4-FFF2-40B4-BE49-F238E27FC236}">
                <a16:creationId xmlns:a16="http://schemas.microsoft.com/office/drawing/2014/main" id="{7E1B77B4-CBDE-44E7-BF5B-5668053C8A13}"/>
              </a:ext>
            </a:extLst>
          </p:cNvPr>
          <p:cNvGrpSpPr/>
          <p:nvPr/>
        </p:nvGrpSpPr>
        <p:grpSpPr>
          <a:xfrm>
            <a:off x="1878343" y="3015227"/>
            <a:ext cx="6222130" cy="984254"/>
            <a:chOff x="1878343" y="3015227"/>
            <a:chExt cx="6222130" cy="984254"/>
          </a:xfrm>
        </p:grpSpPr>
        <p:sp>
          <p:nvSpPr>
            <p:cNvPr id="20" name="矩形 19">
              <a:extLst>
                <a:ext uri="{FF2B5EF4-FFF2-40B4-BE49-F238E27FC236}">
                  <a16:creationId xmlns:a16="http://schemas.microsoft.com/office/drawing/2014/main" id="{0E68856B-F647-4DB3-A6E5-FFDFA811E7A6}"/>
                </a:ext>
              </a:extLst>
            </p:cNvPr>
            <p:cNvSpPr/>
            <p:nvPr/>
          </p:nvSpPr>
          <p:spPr>
            <a:xfrm>
              <a:off x="1878343" y="3488611"/>
              <a:ext cx="1794639" cy="51087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a:extLst>
                <a:ext uri="{FF2B5EF4-FFF2-40B4-BE49-F238E27FC236}">
                  <a16:creationId xmlns:a16="http://schemas.microsoft.com/office/drawing/2014/main" id="{1B29FB45-4E17-415D-B9A1-2921294F155D}"/>
                </a:ext>
              </a:extLst>
            </p:cNvPr>
            <p:cNvCxnSpPr>
              <a:cxnSpLocks/>
              <a:stCxn id="20" idx="3"/>
              <a:endCxn id="40" idx="1"/>
            </p:cNvCxnSpPr>
            <p:nvPr/>
          </p:nvCxnSpPr>
          <p:spPr>
            <a:xfrm flipV="1">
              <a:off x="3672982" y="3399948"/>
              <a:ext cx="1720228" cy="344098"/>
            </a:xfrm>
            <a:prstGeom prst="line">
              <a:avLst/>
            </a:prstGeom>
            <a:ln w="19050">
              <a:solidFill>
                <a:srgbClr val="8F5889"/>
              </a:solidFill>
            </a:ln>
          </p:spPr>
          <p:style>
            <a:lnRef idx="1">
              <a:schemeClr val="accent3"/>
            </a:lnRef>
            <a:fillRef idx="0">
              <a:schemeClr val="accent3"/>
            </a:fillRef>
            <a:effectRef idx="0">
              <a:schemeClr val="accent3"/>
            </a:effectRef>
            <a:fontRef idx="minor">
              <a:schemeClr val="tx1"/>
            </a:fontRef>
          </p:style>
        </p:cxnSp>
        <p:sp>
          <p:nvSpPr>
            <p:cNvPr id="40" name="文本框 39">
              <a:extLst>
                <a:ext uri="{FF2B5EF4-FFF2-40B4-BE49-F238E27FC236}">
                  <a16:creationId xmlns:a16="http://schemas.microsoft.com/office/drawing/2014/main" id="{66D6BCC2-8FB3-414E-A0BA-28FD5C912520}"/>
                </a:ext>
              </a:extLst>
            </p:cNvPr>
            <p:cNvSpPr txBox="1"/>
            <p:nvPr/>
          </p:nvSpPr>
          <p:spPr>
            <a:xfrm>
              <a:off x="5393210" y="3015227"/>
              <a:ext cx="2707263" cy="769441"/>
            </a:xfrm>
            <a:prstGeom prst="rect">
              <a:avLst/>
            </a:prstGeom>
            <a:noFill/>
            <a:ln>
              <a:noFill/>
            </a:ln>
          </p:spPr>
          <p:txBody>
            <a:bodyPr wrap="square" rtlCol="0">
              <a:spAutoFit/>
            </a:bodyPr>
            <a:lstStyle/>
            <a:p>
              <a:pPr algn="just"/>
              <a:r>
                <a:rPr lang="zh-CN" altLang="en-US" sz="1100" dirty="0">
                  <a:solidFill>
                    <a:schemeClr val="accent4"/>
                  </a:solidFill>
                  <a:latin typeface="Comfortaa" panose="02010600030101010101" charset="0"/>
                </a:rPr>
                <a:t>对于该类别进行一个拒绝与否的采样</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然后判断条件为两条</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第一个是直接根据</a:t>
              </a:r>
              <a:r>
                <a:rPr lang="en-US" altLang="zh-CN" sz="1100" dirty="0">
                  <a:solidFill>
                    <a:schemeClr val="accent4"/>
                  </a:solidFill>
                  <a:latin typeface="Comfortaa" panose="02010600030101010101" charset="0"/>
                </a:rPr>
                <a:t>R</a:t>
              </a:r>
              <a:r>
                <a:rPr lang="zh-CN" altLang="en-US" sz="1100" dirty="0">
                  <a:solidFill>
                    <a:schemeClr val="accent4"/>
                  </a:solidFill>
                  <a:latin typeface="Comfortaa" panose="02010600030101010101" charset="0"/>
                </a:rPr>
                <a:t>来判断</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第二个是损失</a:t>
              </a:r>
              <a:r>
                <a:rPr lang="en-US" altLang="zh-CN" sz="1100" dirty="0">
                  <a:solidFill>
                    <a:schemeClr val="accent4"/>
                  </a:solidFill>
                  <a:latin typeface="Comfortaa" panose="02010600030101010101" charset="0"/>
                </a:rPr>
                <a:t>L</a:t>
              </a:r>
              <a:r>
                <a:rPr lang="zh-CN" altLang="en-US" sz="1100" dirty="0">
                  <a:solidFill>
                    <a:schemeClr val="accent4"/>
                  </a:solidFill>
                  <a:latin typeface="Comfortaa" panose="02010600030101010101" charset="0"/>
                </a:rPr>
                <a:t>是否已经优化到到小于某个阈值</a:t>
              </a:r>
              <a:r>
                <a:rPr lang="en-US" altLang="zh-CN" sz="1100" dirty="0">
                  <a:solidFill>
                    <a:schemeClr val="accent4"/>
                  </a:solidFill>
                  <a:latin typeface="Comfortaa" panose="02010600030101010101" charset="0"/>
                </a:rPr>
                <a:t>. </a:t>
              </a:r>
            </a:p>
          </p:txBody>
        </p:sp>
      </p:grpSp>
      <p:grpSp>
        <p:nvGrpSpPr>
          <p:cNvPr id="53" name="组合 52">
            <a:extLst>
              <a:ext uri="{FF2B5EF4-FFF2-40B4-BE49-F238E27FC236}">
                <a16:creationId xmlns:a16="http://schemas.microsoft.com/office/drawing/2014/main" id="{C69EA1BB-1F32-4F2A-B6BD-A1492128521A}"/>
              </a:ext>
            </a:extLst>
          </p:cNvPr>
          <p:cNvGrpSpPr/>
          <p:nvPr/>
        </p:nvGrpSpPr>
        <p:grpSpPr>
          <a:xfrm>
            <a:off x="564428" y="1516026"/>
            <a:ext cx="2860090" cy="1330268"/>
            <a:chOff x="564428" y="1516026"/>
            <a:chExt cx="2860090" cy="1330268"/>
          </a:xfrm>
        </p:grpSpPr>
        <p:cxnSp>
          <p:nvCxnSpPr>
            <p:cNvPr id="38" name="直接连接符 37">
              <a:extLst>
                <a:ext uri="{FF2B5EF4-FFF2-40B4-BE49-F238E27FC236}">
                  <a16:creationId xmlns:a16="http://schemas.microsoft.com/office/drawing/2014/main" id="{A67D9296-C232-405B-A3B0-182596522590}"/>
                </a:ext>
              </a:extLst>
            </p:cNvPr>
            <p:cNvCxnSpPr/>
            <p:nvPr/>
          </p:nvCxnSpPr>
          <p:spPr>
            <a:xfrm>
              <a:off x="1878343" y="2690682"/>
              <a:ext cx="1546175" cy="0"/>
            </a:xfrm>
            <a:prstGeom prst="line">
              <a:avLst/>
            </a:prstGeom>
            <a:ln/>
          </p:spPr>
          <p:style>
            <a:lnRef idx="3">
              <a:schemeClr val="accent3"/>
            </a:lnRef>
            <a:fillRef idx="0">
              <a:schemeClr val="accent3"/>
            </a:fillRef>
            <a:effectRef idx="2">
              <a:schemeClr val="accent3"/>
            </a:effectRef>
            <a:fontRef idx="minor">
              <a:schemeClr val="tx1"/>
            </a:fontRef>
          </p:style>
        </p:cxnSp>
        <p:cxnSp>
          <p:nvCxnSpPr>
            <p:cNvPr id="44" name="直接连接符 43">
              <a:extLst>
                <a:ext uri="{FF2B5EF4-FFF2-40B4-BE49-F238E27FC236}">
                  <a16:creationId xmlns:a16="http://schemas.microsoft.com/office/drawing/2014/main" id="{4CE23495-2917-4979-8152-EAC021A42CC5}"/>
                </a:ext>
              </a:extLst>
            </p:cNvPr>
            <p:cNvCxnSpPr>
              <a:cxnSpLocks/>
              <a:endCxn id="46" idx="3"/>
            </p:cNvCxnSpPr>
            <p:nvPr/>
          </p:nvCxnSpPr>
          <p:spPr>
            <a:xfrm flipH="1" flipV="1">
              <a:off x="918371" y="2181160"/>
              <a:ext cx="1636730" cy="536066"/>
            </a:xfrm>
            <a:prstGeom prst="line">
              <a:avLst/>
            </a:prstGeom>
            <a:ln w="19050"/>
          </p:spPr>
          <p:style>
            <a:lnRef idx="1">
              <a:schemeClr val="accent3"/>
            </a:lnRef>
            <a:fillRef idx="0">
              <a:schemeClr val="accent3"/>
            </a:fillRef>
            <a:effectRef idx="0">
              <a:schemeClr val="accent3"/>
            </a:effectRef>
            <a:fontRef idx="minor">
              <a:schemeClr val="tx1"/>
            </a:fontRef>
          </p:style>
        </p:cxnSp>
        <p:sp>
          <p:nvSpPr>
            <p:cNvPr id="46" name="文本框 45">
              <a:extLst>
                <a:ext uri="{FF2B5EF4-FFF2-40B4-BE49-F238E27FC236}">
                  <a16:creationId xmlns:a16="http://schemas.microsoft.com/office/drawing/2014/main" id="{E4AE5C93-AC36-47BA-9B43-DFBA5278803C}"/>
                </a:ext>
              </a:extLst>
            </p:cNvPr>
            <p:cNvSpPr txBox="1"/>
            <p:nvPr/>
          </p:nvSpPr>
          <p:spPr>
            <a:xfrm>
              <a:off x="564428" y="1516026"/>
              <a:ext cx="353943" cy="1330268"/>
            </a:xfrm>
            <a:prstGeom prst="rect">
              <a:avLst/>
            </a:prstGeom>
            <a:noFill/>
          </p:spPr>
          <p:txBody>
            <a:bodyPr vert="eaVert" wrap="square" rtlCol="0">
              <a:spAutoFit/>
            </a:bodyPr>
            <a:lstStyle/>
            <a:p>
              <a:r>
                <a:rPr lang="zh-CN" altLang="en-US" sz="1100" dirty="0">
                  <a:solidFill>
                    <a:schemeClr val="accent4"/>
                  </a:solidFill>
                  <a:latin typeface="Comfortaa" panose="02010600030101010101" charset="0"/>
                </a:rPr>
                <a:t>最优采样一个类别</a:t>
              </a:r>
              <a:endParaRPr lang="en-US" altLang="zh-CN" sz="1100" dirty="0">
                <a:solidFill>
                  <a:schemeClr val="accent4"/>
                </a:solidFill>
                <a:latin typeface="Comfortaa" panose="02010600030101010101" charset="0"/>
              </a:endParaRPr>
            </a:p>
          </p:txBody>
        </p:sp>
      </p:grpSp>
    </p:spTree>
    <p:extLst>
      <p:ext uri="{BB962C8B-B14F-4D97-AF65-F5344CB8AC3E}">
        <p14:creationId xmlns:p14="http://schemas.microsoft.com/office/powerpoint/2010/main" val="31856706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0"/>
                                        </p:tgtEl>
                                        <p:attrNameLst>
                                          <p:attrName>style.visibility</p:attrName>
                                        </p:attrNameLst>
                                      </p:cBhvr>
                                      <p:to>
                                        <p:strVal val="visible"/>
                                      </p:to>
                                    </p:set>
                                    <p:animEffect transition="in" filter="wipe(left)">
                                      <p:cBhvr>
                                        <p:cTn id="12" dur="500"/>
                                        <p:tgtEl>
                                          <p:spTgt spid="5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wipe(left)">
                                      <p:cBhvr>
                                        <p:cTn id="17" dur="500"/>
                                        <p:tgtEl>
                                          <p:spTgt spid="5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left)">
                                      <p:cBhvr>
                                        <p:cTn id="22" dur="500"/>
                                        <p:tgtEl>
                                          <p:spTgt spid="5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left)">
                                      <p:cBhvr>
                                        <p:cTn id="27"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40"/>
          <p:cNvSpPr txBox="1">
            <a:spLocks noGrp="1"/>
          </p:cNvSpPr>
          <p:nvPr>
            <p:ph type="title"/>
          </p:nvPr>
        </p:nvSpPr>
        <p:spPr>
          <a:xfrm>
            <a:off x="750506" y="195243"/>
            <a:ext cx="5184600" cy="5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M2M</a:t>
            </a:r>
            <a:endParaRPr dirty="0"/>
          </a:p>
        </p:txBody>
      </p:sp>
      <p:pic>
        <p:nvPicPr>
          <p:cNvPr id="4" name="图片 3">
            <a:extLst>
              <a:ext uri="{FF2B5EF4-FFF2-40B4-BE49-F238E27FC236}">
                <a16:creationId xmlns:a16="http://schemas.microsoft.com/office/drawing/2014/main" id="{B841F46F-E9BB-4D84-A53A-9AABEFFCB746}"/>
              </a:ext>
            </a:extLst>
          </p:cNvPr>
          <p:cNvPicPr>
            <a:picLocks noChangeAspect="1"/>
          </p:cNvPicPr>
          <p:nvPr/>
        </p:nvPicPr>
        <p:blipFill>
          <a:blip r:embed="rId3"/>
          <a:stretch>
            <a:fillRect/>
          </a:stretch>
        </p:blipFill>
        <p:spPr>
          <a:xfrm>
            <a:off x="750507" y="1059049"/>
            <a:ext cx="5639289" cy="3025402"/>
          </a:xfrm>
          <a:prstGeom prst="rect">
            <a:avLst/>
          </a:prstGeom>
        </p:spPr>
      </p:pic>
      <p:sp>
        <p:nvSpPr>
          <p:cNvPr id="5" name="文本框 4">
            <a:extLst>
              <a:ext uri="{FF2B5EF4-FFF2-40B4-BE49-F238E27FC236}">
                <a16:creationId xmlns:a16="http://schemas.microsoft.com/office/drawing/2014/main" id="{FB4FFEF7-0317-4A6E-98FF-086254A42E0D}"/>
              </a:ext>
            </a:extLst>
          </p:cNvPr>
          <p:cNvSpPr txBox="1"/>
          <p:nvPr/>
        </p:nvSpPr>
        <p:spPr>
          <a:xfrm>
            <a:off x="750506" y="4136413"/>
            <a:ext cx="5639290" cy="430887"/>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图</a:t>
            </a:r>
            <a:r>
              <a:rPr lang="en-US" altLang="zh-CN" sz="1100" dirty="0">
                <a:solidFill>
                  <a:schemeClr val="accent4"/>
                </a:solidFill>
                <a:latin typeface="Comfortaa" panose="02010600030101010101" charset="0"/>
              </a:rPr>
              <a:t>6: </a:t>
            </a:r>
            <a:r>
              <a:rPr lang="zh-CN" altLang="en-US" sz="1100" dirty="0">
                <a:solidFill>
                  <a:schemeClr val="accent4"/>
                </a:solidFill>
                <a:latin typeface="Comfortaa" panose="02010600030101010101" charset="0"/>
              </a:rPr>
              <a:t>一个通过</a:t>
            </a:r>
            <a:r>
              <a:rPr lang="en-US" altLang="zh-CN" sz="1100" dirty="0">
                <a:solidFill>
                  <a:schemeClr val="accent4"/>
                </a:solidFill>
                <a:latin typeface="Comfortaa" panose="02010600030101010101" charset="0"/>
              </a:rPr>
              <a:t>M2M</a:t>
            </a:r>
            <a:r>
              <a:rPr lang="zh-CN" altLang="en-US" sz="1100" dirty="0">
                <a:solidFill>
                  <a:schemeClr val="accent4"/>
                </a:solidFill>
                <a:latin typeface="Comfortaa" panose="02010600030101010101" charset="0"/>
              </a:rPr>
              <a:t>合成的小类别样本</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其中</a:t>
            </a:r>
            <a:r>
              <a:rPr lang="en-US" altLang="zh-CN" sz="1100" dirty="0">
                <a:solidFill>
                  <a:schemeClr val="accent4"/>
                </a:solidFill>
                <a:latin typeface="Comfortaa" panose="02010600030101010101" charset="0"/>
              </a:rPr>
              <a:t>g</a:t>
            </a:r>
            <a:r>
              <a:rPr lang="zh-CN" altLang="en-US" sz="1100" dirty="0">
                <a:solidFill>
                  <a:schemeClr val="accent4"/>
                </a:solidFill>
                <a:latin typeface="Comfortaa" panose="02010600030101010101" charset="0"/>
              </a:rPr>
              <a:t>是在标准</a:t>
            </a:r>
            <a:r>
              <a:rPr lang="en-US" altLang="zh-CN" sz="1100" dirty="0">
                <a:solidFill>
                  <a:schemeClr val="accent4"/>
                </a:solidFill>
                <a:latin typeface="Comfortaa" panose="02010600030101010101" charset="0"/>
              </a:rPr>
              <a:t>ERM</a:t>
            </a:r>
            <a:r>
              <a:rPr lang="zh-CN" altLang="en-US" sz="1100" dirty="0">
                <a:solidFill>
                  <a:schemeClr val="accent4"/>
                </a:solidFill>
                <a:latin typeface="Comfortaa" panose="02010600030101010101" charset="0"/>
              </a:rPr>
              <a:t>下训练的</a:t>
            </a:r>
            <a:r>
              <a:rPr lang="en-US" altLang="zh-CN" sz="1100" dirty="0">
                <a:solidFill>
                  <a:schemeClr val="accent4"/>
                </a:solidFill>
                <a:latin typeface="Comfortaa" panose="02010600030101010101" charset="0"/>
              </a:rPr>
              <a:t>ResNet-32. </a:t>
            </a:r>
            <a:r>
              <a:rPr lang="zh-CN" altLang="en-US" sz="1100" dirty="0">
                <a:solidFill>
                  <a:schemeClr val="accent4"/>
                </a:solidFill>
                <a:latin typeface="Comfortaa" panose="02010600030101010101" charset="0"/>
              </a:rPr>
              <a:t>图片噪声被放大了</a:t>
            </a:r>
            <a:r>
              <a:rPr lang="en-US" altLang="zh-CN" sz="1100" dirty="0">
                <a:solidFill>
                  <a:schemeClr val="accent4"/>
                </a:solidFill>
                <a:latin typeface="Comfortaa" panose="02010600030101010101" charset="0"/>
              </a:rPr>
              <a:t>10</a:t>
            </a:r>
            <a:r>
              <a:rPr lang="zh-CN" altLang="en-US" sz="1100" dirty="0">
                <a:solidFill>
                  <a:schemeClr val="accent4"/>
                </a:solidFill>
                <a:latin typeface="Comfortaa" panose="02010600030101010101" charset="0"/>
              </a:rPr>
              <a:t>倍以便更好的展示</a:t>
            </a:r>
            <a:r>
              <a:rPr lang="en-US" altLang="zh-CN" sz="1100" dirty="0">
                <a:solidFill>
                  <a:schemeClr val="accent4"/>
                </a:solidFill>
                <a:latin typeface="Comfortaa" panose="02010600030101010101" charset="0"/>
              </a:rPr>
              <a:t>. </a:t>
            </a:r>
          </a:p>
        </p:txBody>
      </p:sp>
      <p:sp>
        <p:nvSpPr>
          <p:cNvPr id="6" name="文本框 5">
            <a:extLst>
              <a:ext uri="{FF2B5EF4-FFF2-40B4-BE49-F238E27FC236}">
                <a16:creationId xmlns:a16="http://schemas.microsoft.com/office/drawing/2014/main" id="{35F290BF-918F-4827-80C1-F63067A1B7DC}"/>
              </a:ext>
            </a:extLst>
          </p:cNvPr>
          <p:cNvSpPr txBox="1"/>
          <p:nvPr/>
        </p:nvSpPr>
        <p:spPr>
          <a:xfrm>
            <a:off x="6732494" y="1894012"/>
            <a:ext cx="1909482" cy="1615827"/>
          </a:xfrm>
          <a:prstGeom prst="rect">
            <a:avLst/>
          </a:prstGeom>
          <a:noFill/>
        </p:spPr>
        <p:txBody>
          <a:bodyPr wrap="square" rtlCol="0">
            <a:spAutoFit/>
          </a:bodyPr>
          <a:lstStyle/>
          <a:p>
            <a:pPr algn="just"/>
            <a:r>
              <a:rPr lang="zh-CN" altLang="en-US" sz="1100" dirty="0">
                <a:solidFill>
                  <a:schemeClr val="accent4"/>
                </a:solidFill>
                <a:latin typeface="Comfortaa" panose="02010600030101010101" charset="0"/>
              </a:rPr>
              <a:t>揭示了该方法其实是一种制作对抗样本的方式来迷惑分类器以达到合成样本的目的</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另外</a:t>
            </a:r>
            <a:r>
              <a:rPr lang="en-US" altLang="zh-CN" sz="1100" dirty="0">
                <a:solidFill>
                  <a:schemeClr val="accent4"/>
                </a:solidFill>
                <a:latin typeface="Comfortaa" panose="02010600030101010101" charset="0"/>
              </a:rPr>
              <a:t>, </a:t>
            </a:r>
            <a:r>
              <a:rPr lang="zh-CN" altLang="en-US" sz="1100" dirty="0">
                <a:solidFill>
                  <a:schemeClr val="accent4"/>
                </a:solidFill>
                <a:latin typeface="Comfortaa" panose="02010600030101010101" charset="0"/>
              </a:rPr>
              <a:t>论文也指出了被接受的生成样本一般来自于大类别靠近决策界的对抗样本</a:t>
            </a:r>
            <a:r>
              <a:rPr lang="en-US" altLang="zh-CN" sz="1100" dirty="0">
                <a:solidFill>
                  <a:schemeClr val="accent4"/>
                </a:solidFill>
                <a:latin typeface="Comfortaa" panose="02010600030101010101" charset="0"/>
              </a:rPr>
              <a:t>. </a:t>
            </a:r>
            <a:r>
              <a:rPr lang="zh-CN" altLang="en-US" sz="1100" dirty="0">
                <a:solidFill>
                  <a:schemeClr val="accent2"/>
                </a:solidFill>
                <a:latin typeface="Comfortaa" panose="02010600030101010101" charset="0"/>
              </a:rPr>
              <a:t>神经网络中的对抗扰动其实并不是</a:t>
            </a:r>
            <a:r>
              <a:rPr lang="en-US" altLang="zh-CN" sz="1100" dirty="0">
                <a:solidFill>
                  <a:schemeClr val="accent2"/>
                </a:solidFill>
                <a:latin typeface="Comfortaa" panose="02010600030101010101" charset="0"/>
              </a:rPr>
              <a:t> “bug”, </a:t>
            </a:r>
            <a:r>
              <a:rPr lang="zh-CN" altLang="en-US" sz="1100" dirty="0">
                <a:solidFill>
                  <a:schemeClr val="accent2"/>
                </a:solidFill>
                <a:latin typeface="Comfortaa" panose="02010600030101010101" charset="0"/>
              </a:rPr>
              <a:t>而是一种 </a:t>
            </a:r>
            <a:r>
              <a:rPr lang="en-US" altLang="zh-CN" sz="1100" dirty="0">
                <a:solidFill>
                  <a:schemeClr val="accent2"/>
                </a:solidFill>
                <a:latin typeface="Comfortaa" panose="02010600030101010101" charset="0"/>
              </a:rPr>
              <a:t>“generalizable” </a:t>
            </a:r>
            <a:r>
              <a:rPr lang="zh-CN" altLang="en-US" sz="1100" dirty="0">
                <a:solidFill>
                  <a:schemeClr val="accent2"/>
                </a:solidFill>
                <a:latin typeface="Comfortaa" panose="02010600030101010101" charset="0"/>
              </a:rPr>
              <a:t>特征</a:t>
            </a:r>
            <a:r>
              <a:rPr lang="en-US" altLang="zh-CN" sz="1100" dirty="0">
                <a:solidFill>
                  <a:schemeClr val="accent2"/>
                </a:solidFill>
                <a:latin typeface="Comfortaa" panose="02010600030101010101" charset="0"/>
              </a:rPr>
              <a:t>. </a:t>
            </a:r>
          </a:p>
        </p:txBody>
      </p:sp>
      <p:sp>
        <p:nvSpPr>
          <p:cNvPr id="8" name="文本框 7">
            <a:extLst>
              <a:ext uri="{FF2B5EF4-FFF2-40B4-BE49-F238E27FC236}">
                <a16:creationId xmlns:a16="http://schemas.microsoft.com/office/drawing/2014/main" id="{418503B5-9808-4915-8FB3-EFB6CDB111FC}"/>
              </a:ext>
            </a:extLst>
          </p:cNvPr>
          <p:cNvSpPr txBox="1"/>
          <p:nvPr/>
        </p:nvSpPr>
        <p:spPr>
          <a:xfrm>
            <a:off x="6732494" y="3666565"/>
            <a:ext cx="1454322" cy="338554"/>
          </a:xfrm>
          <a:prstGeom prst="rect">
            <a:avLst/>
          </a:prstGeom>
          <a:noFill/>
        </p:spPr>
        <p:txBody>
          <a:bodyPr wrap="square" rtlCol="0">
            <a:spAutoFit/>
          </a:bodyPr>
          <a:lstStyle/>
          <a:p>
            <a:pPr algn="just"/>
            <a:r>
              <a:rPr lang="en-US" altLang="zh-CN" sz="1600" dirty="0">
                <a:solidFill>
                  <a:schemeClr val="accent6"/>
                </a:solidFill>
                <a:latin typeface="Buxton Sketch" panose="03080500000500000004" pitchFamily="66" charset="0"/>
              </a:rPr>
              <a:t>Are you agreed? </a:t>
            </a:r>
          </a:p>
        </p:txBody>
      </p:sp>
    </p:spTree>
    <p:extLst>
      <p:ext uri="{BB962C8B-B14F-4D97-AF65-F5344CB8AC3E}">
        <p14:creationId xmlns:p14="http://schemas.microsoft.com/office/powerpoint/2010/main" val="34139111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45"/>
          <p:cNvSpPr txBox="1">
            <a:spLocks noGrp="1"/>
          </p:cNvSpPr>
          <p:nvPr>
            <p:ph type="subTitle" idx="1"/>
          </p:nvPr>
        </p:nvSpPr>
        <p:spPr>
          <a:xfrm>
            <a:off x="948941" y="1800225"/>
            <a:ext cx="2059524" cy="45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Classification</a:t>
            </a:r>
            <a:endParaRPr dirty="0"/>
          </a:p>
        </p:txBody>
      </p:sp>
      <p:sp>
        <p:nvSpPr>
          <p:cNvPr id="778" name="Google Shape;778;p45"/>
          <p:cNvSpPr txBox="1">
            <a:spLocks noGrp="1"/>
          </p:cNvSpPr>
          <p:nvPr>
            <p:ph type="subTitle" idx="2"/>
          </p:nvPr>
        </p:nvSpPr>
        <p:spPr>
          <a:xfrm>
            <a:off x="3697500" y="1800225"/>
            <a:ext cx="17526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Softmax</a:t>
            </a:r>
            <a:endParaRPr dirty="0"/>
          </a:p>
        </p:txBody>
      </p:sp>
      <p:sp>
        <p:nvSpPr>
          <p:cNvPr id="779" name="Google Shape;779;p45"/>
          <p:cNvSpPr txBox="1">
            <a:spLocks noGrp="1"/>
          </p:cNvSpPr>
          <p:nvPr>
            <p:ph type="subTitle" idx="3"/>
          </p:nvPr>
        </p:nvSpPr>
        <p:spPr>
          <a:xfrm>
            <a:off x="6369349" y="1800225"/>
            <a:ext cx="1825709" cy="45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ltLang="zh-CN" dirty="0"/>
              <a:t>Multi-Label</a:t>
            </a:r>
            <a:endParaRPr dirty="0"/>
          </a:p>
        </p:txBody>
      </p:sp>
      <p:sp>
        <p:nvSpPr>
          <p:cNvPr id="780" name="Google Shape;780;p45"/>
          <p:cNvSpPr txBox="1">
            <a:spLocks noGrp="1"/>
          </p:cNvSpPr>
          <p:nvPr>
            <p:ph type="subTitle" idx="4"/>
          </p:nvPr>
        </p:nvSpPr>
        <p:spPr>
          <a:xfrm>
            <a:off x="723875" y="2200100"/>
            <a:ext cx="2357700" cy="657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t>回顾一下</a:t>
            </a:r>
            <a:endParaRPr dirty="0"/>
          </a:p>
        </p:txBody>
      </p:sp>
      <p:sp>
        <p:nvSpPr>
          <p:cNvPr id="781" name="Google Shape;781;p45"/>
          <p:cNvSpPr txBox="1">
            <a:spLocks noGrp="1"/>
          </p:cNvSpPr>
          <p:nvPr>
            <p:ph type="subTitle" idx="5"/>
          </p:nvPr>
        </p:nvSpPr>
        <p:spPr>
          <a:xfrm>
            <a:off x="3393873" y="2200100"/>
            <a:ext cx="2357700" cy="657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t>来魔改</a:t>
            </a:r>
            <a:r>
              <a:rPr lang="en-US" altLang="zh-CN" dirty="0" err="1"/>
              <a:t>Softmax</a:t>
            </a:r>
            <a:endParaRPr dirty="0"/>
          </a:p>
        </p:txBody>
      </p:sp>
      <p:sp>
        <p:nvSpPr>
          <p:cNvPr id="782" name="Google Shape;782;p45"/>
          <p:cNvSpPr txBox="1">
            <a:spLocks noGrp="1"/>
          </p:cNvSpPr>
          <p:nvPr>
            <p:ph type="subTitle" idx="6"/>
          </p:nvPr>
        </p:nvSpPr>
        <p:spPr>
          <a:xfrm>
            <a:off x="6063872" y="2200100"/>
            <a:ext cx="2357700" cy="657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t>多标签分类如何克服不平衡问题</a:t>
            </a:r>
            <a:endParaRPr dirty="0"/>
          </a:p>
        </p:txBody>
      </p:sp>
      <p:sp>
        <p:nvSpPr>
          <p:cNvPr id="783" name="Google Shape;783;p45"/>
          <p:cNvSpPr txBox="1">
            <a:spLocks noGrp="1"/>
          </p:cNvSpPr>
          <p:nvPr>
            <p:ph type="subTitle" idx="7"/>
          </p:nvPr>
        </p:nvSpPr>
        <p:spPr>
          <a:xfrm>
            <a:off x="1023850" y="3619381"/>
            <a:ext cx="17526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ltLang="zh-CN" dirty="0"/>
              <a:t>Augment</a:t>
            </a:r>
            <a:endParaRPr dirty="0"/>
          </a:p>
        </p:txBody>
      </p:sp>
      <p:sp>
        <p:nvSpPr>
          <p:cNvPr id="784" name="Google Shape;784;p45"/>
          <p:cNvSpPr txBox="1">
            <a:spLocks noGrp="1"/>
          </p:cNvSpPr>
          <p:nvPr>
            <p:ph type="subTitle" idx="8"/>
          </p:nvPr>
        </p:nvSpPr>
        <p:spPr>
          <a:xfrm>
            <a:off x="3546907" y="3646076"/>
            <a:ext cx="2050186" cy="45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ltLang="zh-CN" dirty="0"/>
              <a:t>“Adversarial”</a:t>
            </a:r>
            <a:endParaRPr dirty="0"/>
          </a:p>
        </p:txBody>
      </p:sp>
      <p:sp>
        <p:nvSpPr>
          <p:cNvPr id="785" name="Google Shape;785;p45"/>
          <p:cNvSpPr txBox="1">
            <a:spLocks noGrp="1"/>
          </p:cNvSpPr>
          <p:nvPr>
            <p:ph type="subTitle" idx="9"/>
          </p:nvPr>
        </p:nvSpPr>
        <p:spPr>
          <a:xfrm>
            <a:off x="6371150" y="3619381"/>
            <a:ext cx="17526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ltLang="zh-CN" dirty="0"/>
              <a:t>Over</a:t>
            </a:r>
            <a:endParaRPr dirty="0"/>
          </a:p>
        </p:txBody>
      </p:sp>
      <p:sp>
        <p:nvSpPr>
          <p:cNvPr id="786" name="Google Shape;786;p45"/>
          <p:cNvSpPr txBox="1">
            <a:spLocks noGrp="1"/>
          </p:cNvSpPr>
          <p:nvPr>
            <p:ph type="subTitle" idx="13"/>
          </p:nvPr>
        </p:nvSpPr>
        <p:spPr>
          <a:xfrm>
            <a:off x="725900" y="4019256"/>
            <a:ext cx="2357700" cy="657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t>❤</a:t>
            </a:r>
            <a:endParaRPr dirty="0"/>
          </a:p>
        </p:txBody>
      </p:sp>
      <p:sp>
        <p:nvSpPr>
          <p:cNvPr id="787" name="Google Shape;787;p45"/>
          <p:cNvSpPr txBox="1">
            <a:spLocks noGrp="1"/>
          </p:cNvSpPr>
          <p:nvPr>
            <p:ph type="subTitle" idx="14"/>
          </p:nvPr>
        </p:nvSpPr>
        <p:spPr>
          <a:xfrm>
            <a:off x="3395890" y="4019256"/>
            <a:ext cx="2357700" cy="657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p>
        </p:txBody>
      </p:sp>
      <p:sp>
        <p:nvSpPr>
          <p:cNvPr id="788" name="Google Shape;788;p45"/>
          <p:cNvSpPr txBox="1">
            <a:spLocks noGrp="1"/>
          </p:cNvSpPr>
          <p:nvPr>
            <p:ph type="subTitle" idx="15"/>
          </p:nvPr>
        </p:nvSpPr>
        <p:spPr>
          <a:xfrm>
            <a:off x="6065879" y="4019256"/>
            <a:ext cx="2357700" cy="657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ltLang="zh-CN" dirty="0"/>
              <a:t>Got any questions? </a:t>
            </a:r>
            <a:endParaRPr dirty="0"/>
          </a:p>
        </p:txBody>
      </p:sp>
      <p:grpSp>
        <p:nvGrpSpPr>
          <p:cNvPr id="789" name="Google Shape;789;p45"/>
          <p:cNvGrpSpPr/>
          <p:nvPr/>
        </p:nvGrpSpPr>
        <p:grpSpPr>
          <a:xfrm rot="-1402033">
            <a:off x="1723074" y="3174436"/>
            <a:ext cx="350556" cy="481723"/>
            <a:chOff x="1971925" y="1042850"/>
            <a:chExt cx="379575" cy="521600"/>
          </a:xfrm>
        </p:grpSpPr>
        <p:sp>
          <p:nvSpPr>
            <p:cNvPr id="790" name="Google Shape;790;p45"/>
            <p:cNvSpPr/>
            <p:nvPr/>
          </p:nvSpPr>
          <p:spPr>
            <a:xfrm>
              <a:off x="1971925" y="1042850"/>
              <a:ext cx="379575" cy="521600"/>
            </a:xfrm>
            <a:custGeom>
              <a:avLst/>
              <a:gdLst/>
              <a:ahLst/>
              <a:cxnLst/>
              <a:rect l="l" t="t" r="r" b="b"/>
              <a:pathLst>
                <a:path w="15183" h="20864" extrusionOk="0">
                  <a:moveTo>
                    <a:pt x="5535" y="1"/>
                  </a:moveTo>
                  <a:cubicBezTo>
                    <a:pt x="2828" y="1"/>
                    <a:pt x="1" y="8910"/>
                    <a:pt x="1788" y="10310"/>
                  </a:cubicBezTo>
                  <a:cubicBezTo>
                    <a:pt x="3657" y="11786"/>
                    <a:pt x="7289" y="11953"/>
                    <a:pt x="7289" y="11953"/>
                  </a:cubicBezTo>
                  <a:cubicBezTo>
                    <a:pt x="7289" y="11953"/>
                    <a:pt x="4372" y="19656"/>
                    <a:pt x="7015" y="20752"/>
                  </a:cubicBezTo>
                  <a:cubicBezTo>
                    <a:pt x="7196" y="20827"/>
                    <a:pt x="7372" y="20863"/>
                    <a:pt x="7545" y="20863"/>
                  </a:cubicBezTo>
                  <a:cubicBezTo>
                    <a:pt x="9884" y="20863"/>
                    <a:pt x="11503" y="14240"/>
                    <a:pt x="13277" y="8774"/>
                  </a:cubicBezTo>
                  <a:cubicBezTo>
                    <a:pt x="15182" y="2916"/>
                    <a:pt x="13754" y="2857"/>
                    <a:pt x="12384" y="2511"/>
                  </a:cubicBezTo>
                  <a:cubicBezTo>
                    <a:pt x="12343" y="2501"/>
                    <a:pt x="12302" y="2497"/>
                    <a:pt x="12260" y="2497"/>
                  </a:cubicBezTo>
                  <a:cubicBezTo>
                    <a:pt x="10905" y="2497"/>
                    <a:pt x="9152" y="7564"/>
                    <a:pt x="8979" y="8465"/>
                  </a:cubicBezTo>
                  <a:cubicBezTo>
                    <a:pt x="8979" y="8465"/>
                    <a:pt x="8979" y="8465"/>
                    <a:pt x="8979" y="8465"/>
                  </a:cubicBezTo>
                  <a:cubicBezTo>
                    <a:pt x="8977" y="8465"/>
                    <a:pt x="7518" y="7226"/>
                    <a:pt x="5729" y="7131"/>
                  </a:cubicBezTo>
                  <a:cubicBezTo>
                    <a:pt x="5729" y="7131"/>
                    <a:pt x="8729" y="952"/>
                    <a:pt x="5907" y="59"/>
                  </a:cubicBezTo>
                  <a:cubicBezTo>
                    <a:pt x="5784" y="19"/>
                    <a:pt x="5660" y="1"/>
                    <a:pt x="5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5"/>
            <p:cNvSpPr/>
            <p:nvPr/>
          </p:nvSpPr>
          <p:spPr>
            <a:xfrm>
              <a:off x="2019975" y="1063750"/>
              <a:ext cx="90450" cy="159300"/>
            </a:xfrm>
            <a:custGeom>
              <a:avLst/>
              <a:gdLst/>
              <a:ahLst/>
              <a:cxnLst/>
              <a:rect l="l" t="t" r="r" b="b"/>
              <a:pathLst>
                <a:path w="3618" h="6372" extrusionOk="0">
                  <a:moveTo>
                    <a:pt x="2894" y="1"/>
                  </a:moveTo>
                  <a:cubicBezTo>
                    <a:pt x="2158" y="1"/>
                    <a:pt x="0" y="6168"/>
                    <a:pt x="759" y="6366"/>
                  </a:cubicBezTo>
                  <a:cubicBezTo>
                    <a:pt x="771" y="6370"/>
                    <a:pt x="784" y="6371"/>
                    <a:pt x="797" y="6371"/>
                  </a:cubicBezTo>
                  <a:cubicBezTo>
                    <a:pt x="1610" y="6371"/>
                    <a:pt x="3617" y="266"/>
                    <a:pt x="2938" y="9"/>
                  </a:cubicBezTo>
                  <a:cubicBezTo>
                    <a:pt x="2924" y="3"/>
                    <a:pt x="2909" y="1"/>
                    <a:pt x="2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5"/>
            <p:cNvSpPr/>
            <p:nvPr/>
          </p:nvSpPr>
          <p:spPr>
            <a:xfrm>
              <a:off x="2133600" y="1121675"/>
              <a:ext cx="156575" cy="406725"/>
            </a:xfrm>
            <a:custGeom>
              <a:avLst/>
              <a:gdLst/>
              <a:ahLst/>
              <a:cxnLst/>
              <a:rect l="l" t="t" r="r" b="b"/>
              <a:pathLst>
                <a:path w="6263" h="16269" extrusionOk="0">
                  <a:moveTo>
                    <a:pt x="5623" y="0"/>
                  </a:moveTo>
                  <a:cubicBezTo>
                    <a:pt x="5237" y="0"/>
                    <a:pt x="2897" y="5871"/>
                    <a:pt x="1845" y="8883"/>
                  </a:cubicBezTo>
                  <a:cubicBezTo>
                    <a:pt x="786" y="11919"/>
                    <a:pt x="0" y="16087"/>
                    <a:pt x="417" y="16265"/>
                  </a:cubicBezTo>
                  <a:cubicBezTo>
                    <a:pt x="422" y="16267"/>
                    <a:pt x="427" y="16268"/>
                    <a:pt x="433" y="16268"/>
                  </a:cubicBezTo>
                  <a:cubicBezTo>
                    <a:pt x="883" y="16268"/>
                    <a:pt x="2882" y="9144"/>
                    <a:pt x="3941" y="6097"/>
                  </a:cubicBezTo>
                  <a:cubicBezTo>
                    <a:pt x="5024" y="3014"/>
                    <a:pt x="6263" y="168"/>
                    <a:pt x="5632" y="1"/>
                  </a:cubicBezTo>
                  <a:cubicBezTo>
                    <a:pt x="5629" y="1"/>
                    <a:pt x="5626" y="0"/>
                    <a:pt x="5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5"/>
            <p:cNvSpPr/>
            <p:nvPr/>
          </p:nvSpPr>
          <p:spPr>
            <a:xfrm>
              <a:off x="2024950" y="1243425"/>
              <a:ext cx="22350" cy="22350"/>
            </a:xfrm>
            <a:custGeom>
              <a:avLst/>
              <a:gdLst/>
              <a:ahLst/>
              <a:cxnLst/>
              <a:rect l="l" t="t" r="r" b="b"/>
              <a:pathLst>
                <a:path w="894" h="894" extrusionOk="0">
                  <a:moveTo>
                    <a:pt x="453" y="1"/>
                  </a:moveTo>
                  <a:cubicBezTo>
                    <a:pt x="203" y="1"/>
                    <a:pt x="0" y="203"/>
                    <a:pt x="0" y="442"/>
                  </a:cubicBezTo>
                  <a:cubicBezTo>
                    <a:pt x="0" y="692"/>
                    <a:pt x="203" y="894"/>
                    <a:pt x="453" y="894"/>
                  </a:cubicBezTo>
                  <a:cubicBezTo>
                    <a:pt x="703" y="894"/>
                    <a:pt x="893" y="692"/>
                    <a:pt x="893" y="442"/>
                  </a:cubicBezTo>
                  <a:cubicBezTo>
                    <a:pt x="893" y="203"/>
                    <a:pt x="703" y="1"/>
                    <a:pt x="4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5"/>
          <p:cNvGrpSpPr/>
          <p:nvPr/>
        </p:nvGrpSpPr>
        <p:grpSpPr>
          <a:xfrm>
            <a:off x="4272654" y="1320848"/>
            <a:ext cx="605884" cy="607041"/>
            <a:chOff x="4247566" y="1166664"/>
            <a:chExt cx="656073" cy="657326"/>
          </a:xfrm>
        </p:grpSpPr>
        <p:sp>
          <p:nvSpPr>
            <p:cNvPr id="795" name="Google Shape;795;p45"/>
            <p:cNvSpPr/>
            <p:nvPr/>
          </p:nvSpPr>
          <p:spPr>
            <a:xfrm rot="2416108">
              <a:off x="4345233" y="1259751"/>
              <a:ext cx="460739" cy="471153"/>
            </a:xfrm>
            <a:custGeom>
              <a:avLst/>
              <a:gdLst/>
              <a:ahLst/>
              <a:cxnLst/>
              <a:rect l="l" t="t" r="r" b="b"/>
              <a:pathLst>
                <a:path w="16287" h="16654" extrusionOk="0">
                  <a:moveTo>
                    <a:pt x="6602" y="1"/>
                  </a:moveTo>
                  <a:cubicBezTo>
                    <a:pt x="4440" y="1"/>
                    <a:pt x="2474" y="1200"/>
                    <a:pt x="1536" y="2842"/>
                  </a:cubicBezTo>
                  <a:cubicBezTo>
                    <a:pt x="0" y="5533"/>
                    <a:pt x="310" y="8021"/>
                    <a:pt x="1917" y="8473"/>
                  </a:cubicBezTo>
                  <a:cubicBezTo>
                    <a:pt x="2144" y="8536"/>
                    <a:pt x="2350" y="8566"/>
                    <a:pt x="2539" y="8566"/>
                  </a:cubicBezTo>
                  <a:cubicBezTo>
                    <a:pt x="4027" y="8566"/>
                    <a:pt x="4420" y="6743"/>
                    <a:pt x="4906" y="5211"/>
                  </a:cubicBezTo>
                  <a:cubicBezTo>
                    <a:pt x="5274" y="4041"/>
                    <a:pt x="5978" y="3410"/>
                    <a:pt x="6827" y="3410"/>
                  </a:cubicBezTo>
                  <a:cubicBezTo>
                    <a:pt x="7239" y="3410"/>
                    <a:pt x="7685" y="3558"/>
                    <a:pt x="8144" y="3866"/>
                  </a:cubicBezTo>
                  <a:cubicBezTo>
                    <a:pt x="9549" y="4818"/>
                    <a:pt x="8168" y="8938"/>
                    <a:pt x="7013" y="11057"/>
                  </a:cubicBezTo>
                  <a:cubicBezTo>
                    <a:pt x="5858" y="13165"/>
                    <a:pt x="5037" y="16605"/>
                    <a:pt x="7894" y="16653"/>
                  </a:cubicBezTo>
                  <a:cubicBezTo>
                    <a:pt x="7908" y="16653"/>
                    <a:pt x="7922" y="16653"/>
                    <a:pt x="7936" y="16653"/>
                  </a:cubicBezTo>
                  <a:cubicBezTo>
                    <a:pt x="10817" y="16653"/>
                    <a:pt x="16286" y="11800"/>
                    <a:pt x="15883" y="10378"/>
                  </a:cubicBezTo>
                  <a:cubicBezTo>
                    <a:pt x="15623" y="9451"/>
                    <a:pt x="14750" y="9032"/>
                    <a:pt x="13847" y="9032"/>
                  </a:cubicBezTo>
                  <a:cubicBezTo>
                    <a:pt x="13348" y="9032"/>
                    <a:pt x="12839" y="9160"/>
                    <a:pt x="12419" y="9402"/>
                  </a:cubicBezTo>
                  <a:cubicBezTo>
                    <a:pt x="11668" y="9855"/>
                    <a:pt x="11014" y="10438"/>
                    <a:pt x="10490" y="11140"/>
                  </a:cubicBezTo>
                  <a:cubicBezTo>
                    <a:pt x="10490" y="11140"/>
                    <a:pt x="14157" y="4675"/>
                    <a:pt x="10764" y="1663"/>
                  </a:cubicBezTo>
                  <a:cubicBezTo>
                    <a:pt x="9441" y="489"/>
                    <a:pt x="7982" y="1"/>
                    <a:pt x="6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5"/>
            <p:cNvSpPr/>
            <p:nvPr/>
          </p:nvSpPr>
          <p:spPr>
            <a:xfrm rot="2416108">
              <a:off x="4490674" y="1231223"/>
              <a:ext cx="119265" cy="146093"/>
            </a:xfrm>
            <a:custGeom>
              <a:avLst/>
              <a:gdLst/>
              <a:ahLst/>
              <a:cxnLst/>
              <a:rect l="l" t="t" r="r" b="b"/>
              <a:pathLst>
                <a:path w="4216" h="5164" extrusionOk="0">
                  <a:moveTo>
                    <a:pt x="3680" y="0"/>
                  </a:moveTo>
                  <a:cubicBezTo>
                    <a:pt x="3129" y="0"/>
                    <a:pt x="1983" y="685"/>
                    <a:pt x="1286" y="1779"/>
                  </a:cubicBezTo>
                  <a:cubicBezTo>
                    <a:pt x="429" y="3112"/>
                    <a:pt x="1" y="4887"/>
                    <a:pt x="715" y="5148"/>
                  </a:cubicBezTo>
                  <a:cubicBezTo>
                    <a:pt x="742" y="5159"/>
                    <a:pt x="768" y="5163"/>
                    <a:pt x="794" y="5163"/>
                  </a:cubicBezTo>
                  <a:cubicBezTo>
                    <a:pt x="1353" y="5163"/>
                    <a:pt x="1689" y="2929"/>
                    <a:pt x="2406" y="2053"/>
                  </a:cubicBezTo>
                  <a:cubicBezTo>
                    <a:pt x="3156" y="1124"/>
                    <a:pt x="4215" y="529"/>
                    <a:pt x="3953" y="112"/>
                  </a:cubicBezTo>
                  <a:cubicBezTo>
                    <a:pt x="3902" y="36"/>
                    <a:pt x="3807" y="0"/>
                    <a:pt x="3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5"/>
            <p:cNvSpPr/>
            <p:nvPr/>
          </p:nvSpPr>
          <p:spPr>
            <a:xfrm rot="2416108">
              <a:off x="4652714" y="1289069"/>
              <a:ext cx="23282" cy="23255"/>
            </a:xfrm>
            <a:custGeom>
              <a:avLst/>
              <a:gdLst/>
              <a:ahLst/>
              <a:cxnLst/>
              <a:rect l="l" t="t" r="r" b="b"/>
              <a:pathLst>
                <a:path w="823" h="822" extrusionOk="0">
                  <a:moveTo>
                    <a:pt x="405" y="0"/>
                  </a:moveTo>
                  <a:cubicBezTo>
                    <a:pt x="179" y="0"/>
                    <a:pt x="1" y="191"/>
                    <a:pt x="1" y="417"/>
                  </a:cubicBezTo>
                  <a:cubicBezTo>
                    <a:pt x="1" y="643"/>
                    <a:pt x="179" y="822"/>
                    <a:pt x="405" y="822"/>
                  </a:cubicBezTo>
                  <a:cubicBezTo>
                    <a:pt x="632" y="822"/>
                    <a:pt x="822" y="643"/>
                    <a:pt x="822" y="417"/>
                  </a:cubicBezTo>
                  <a:cubicBezTo>
                    <a:pt x="822" y="191"/>
                    <a:pt x="632" y="0"/>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45"/>
          <p:cNvGrpSpPr/>
          <p:nvPr/>
        </p:nvGrpSpPr>
        <p:grpSpPr>
          <a:xfrm>
            <a:off x="6950606" y="1333777"/>
            <a:ext cx="584233" cy="581199"/>
            <a:chOff x="6878780" y="1166669"/>
            <a:chExt cx="632629" cy="629344"/>
          </a:xfrm>
        </p:grpSpPr>
        <p:sp>
          <p:nvSpPr>
            <p:cNvPr id="799" name="Google Shape;799;p45"/>
            <p:cNvSpPr/>
            <p:nvPr/>
          </p:nvSpPr>
          <p:spPr>
            <a:xfrm rot="-2455933">
              <a:off x="6963258" y="1265876"/>
              <a:ext cx="463673" cy="430930"/>
            </a:xfrm>
            <a:custGeom>
              <a:avLst/>
              <a:gdLst/>
              <a:ahLst/>
              <a:cxnLst/>
              <a:rect l="l" t="t" r="r" b="b"/>
              <a:pathLst>
                <a:path w="21610" h="20084" extrusionOk="0">
                  <a:moveTo>
                    <a:pt x="8206" y="1"/>
                  </a:moveTo>
                  <a:cubicBezTo>
                    <a:pt x="8099" y="1"/>
                    <a:pt x="8014" y="11"/>
                    <a:pt x="7954" y="31"/>
                  </a:cubicBezTo>
                  <a:cubicBezTo>
                    <a:pt x="6811" y="423"/>
                    <a:pt x="4418" y="2674"/>
                    <a:pt x="13204" y="6103"/>
                  </a:cubicBezTo>
                  <a:cubicBezTo>
                    <a:pt x="13669" y="6281"/>
                    <a:pt x="7478" y="5876"/>
                    <a:pt x="7418" y="8198"/>
                  </a:cubicBezTo>
                  <a:cubicBezTo>
                    <a:pt x="7347" y="10520"/>
                    <a:pt x="14252" y="10115"/>
                    <a:pt x="13907" y="13544"/>
                  </a:cubicBezTo>
                  <a:cubicBezTo>
                    <a:pt x="13758" y="15074"/>
                    <a:pt x="11953" y="15954"/>
                    <a:pt x="9911" y="15954"/>
                  </a:cubicBezTo>
                  <a:cubicBezTo>
                    <a:pt x="7392" y="15954"/>
                    <a:pt x="4514" y="14613"/>
                    <a:pt x="3941" y="11496"/>
                  </a:cubicBezTo>
                  <a:cubicBezTo>
                    <a:pt x="3858" y="11064"/>
                    <a:pt x="3254" y="10464"/>
                    <a:pt x="2625" y="10464"/>
                  </a:cubicBezTo>
                  <a:cubicBezTo>
                    <a:pt x="2352" y="10464"/>
                    <a:pt x="2075" y="10577"/>
                    <a:pt x="1834" y="10865"/>
                  </a:cubicBezTo>
                  <a:cubicBezTo>
                    <a:pt x="1036" y="11830"/>
                    <a:pt x="0" y="17199"/>
                    <a:pt x="8263" y="19747"/>
                  </a:cubicBezTo>
                  <a:cubicBezTo>
                    <a:pt x="9009" y="19978"/>
                    <a:pt x="9751" y="20084"/>
                    <a:pt x="10474" y="20084"/>
                  </a:cubicBezTo>
                  <a:cubicBezTo>
                    <a:pt x="16046" y="20084"/>
                    <a:pt x="20444" y="13805"/>
                    <a:pt x="16407" y="10401"/>
                  </a:cubicBezTo>
                  <a:lnTo>
                    <a:pt x="16407" y="10401"/>
                  </a:lnTo>
                  <a:cubicBezTo>
                    <a:pt x="16407" y="10401"/>
                    <a:pt x="16985" y="10502"/>
                    <a:pt x="17725" y="10502"/>
                  </a:cubicBezTo>
                  <a:cubicBezTo>
                    <a:pt x="19299" y="10502"/>
                    <a:pt x="21609" y="10045"/>
                    <a:pt x="20670" y="7186"/>
                  </a:cubicBezTo>
                  <a:cubicBezTo>
                    <a:pt x="19361" y="3193"/>
                    <a:pt x="10142" y="1"/>
                    <a:pt x="8206" y="1"/>
                  </a:cubicBezTo>
                  <a:close/>
                </a:path>
              </a:pathLst>
            </a:custGeom>
            <a:solidFill>
              <a:srgbClr val="EE4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5"/>
            <p:cNvSpPr/>
            <p:nvPr/>
          </p:nvSpPr>
          <p:spPr>
            <a:xfrm rot="-2455933">
              <a:off x="7260275" y="1313422"/>
              <a:ext cx="35532" cy="35789"/>
            </a:xfrm>
            <a:custGeom>
              <a:avLst/>
              <a:gdLst/>
              <a:ahLst/>
              <a:cxnLst/>
              <a:rect l="l" t="t" r="r" b="b"/>
              <a:pathLst>
                <a:path w="1656" h="1668" extrusionOk="0">
                  <a:moveTo>
                    <a:pt x="822" y="1"/>
                  </a:moveTo>
                  <a:cubicBezTo>
                    <a:pt x="370" y="1"/>
                    <a:pt x="1" y="382"/>
                    <a:pt x="1" y="834"/>
                  </a:cubicBezTo>
                  <a:cubicBezTo>
                    <a:pt x="1" y="1299"/>
                    <a:pt x="370" y="1668"/>
                    <a:pt x="822" y="1668"/>
                  </a:cubicBezTo>
                  <a:cubicBezTo>
                    <a:pt x="1287" y="1668"/>
                    <a:pt x="1656" y="1299"/>
                    <a:pt x="1656" y="834"/>
                  </a:cubicBezTo>
                  <a:cubicBezTo>
                    <a:pt x="1656" y="382"/>
                    <a:pt x="1287" y="1"/>
                    <a:pt x="822"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5"/>
            <p:cNvSpPr/>
            <p:nvPr/>
          </p:nvSpPr>
          <p:spPr>
            <a:xfrm rot="-2455933">
              <a:off x="7059573" y="1295304"/>
              <a:ext cx="178839" cy="100781"/>
            </a:xfrm>
            <a:custGeom>
              <a:avLst/>
              <a:gdLst/>
              <a:ahLst/>
              <a:cxnLst/>
              <a:rect l="l" t="t" r="r" b="b"/>
              <a:pathLst>
                <a:path w="8335" h="4697" extrusionOk="0">
                  <a:moveTo>
                    <a:pt x="729" y="0"/>
                  </a:moveTo>
                  <a:cubicBezTo>
                    <a:pt x="587" y="0"/>
                    <a:pt x="452" y="83"/>
                    <a:pt x="381" y="223"/>
                  </a:cubicBezTo>
                  <a:lnTo>
                    <a:pt x="84" y="866"/>
                  </a:lnTo>
                  <a:cubicBezTo>
                    <a:pt x="0" y="1057"/>
                    <a:pt x="84" y="1283"/>
                    <a:pt x="274" y="1366"/>
                  </a:cubicBezTo>
                  <a:lnTo>
                    <a:pt x="7442" y="4664"/>
                  </a:lnTo>
                  <a:cubicBezTo>
                    <a:pt x="7492" y="4686"/>
                    <a:pt x="7544" y="4696"/>
                    <a:pt x="7596" y="4696"/>
                  </a:cubicBezTo>
                  <a:cubicBezTo>
                    <a:pt x="7741" y="4696"/>
                    <a:pt x="7880" y="4614"/>
                    <a:pt x="7942" y="4474"/>
                  </a:cubicBezTo>
                  <a:lnTo>
                    <a:pt x="8239" y="3819"/>
                  </a:lnTo>
                  <a:cubicBezTo>
                    <a:pt x="8335" y="3628"/>
                    <a:pt x="8251" y="3402"/>
                    <a:pt x="8061" y="3319"/>
                  </a:cubicBezTo>
                  <a:lnTo>
                    <a:pt x="881" y="33"/>
                  </a:lnTo>
                  <a:cubicBezTo>
                    <a:pt x="831" y="11"/>
                    <a:pt x="780" y="0"/>
                    <a:pt x="729"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45"/>
          <p:cNvGrpSpPr/>
          <p:nvPr/>
        </p:nvGrpSpPr>
        <p:grpSpPr>
          <a:xfrm rot="-1768441">
            <a:off x="4285513" y="3128880"/>
            <a:ext cx="576560" cy="572847"/>
            <a:chOff x="4352202" y="2927017"/>
            <a:chExt cx="624305" cy="620284"/>
          </a:xfrm>
        </p:grpSpPr>
        <p:sp>
          <p:nvSpPr>
            <p:cNvPr id="803" name="Google Shape;803;p45"/>
            <p:cNvSpPr/>
            <p:nvPr/>
          </p:nvSpPr>
          <p:spPr>
            <a:xfrm rot="3287242">
              <a:off x="4445272" y="3009714"/>
              <a:ext cx="438165" cy="45489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5"/>
            <p:cNvSpPr/>
            <p:nvPr/>
          </p:nvSpPr>
          <p:spPr>
            <a:xfrm rot="3287242">
              <a:off x="4659820" y="3050012"/>
              <a:ext cx="183396" cy="114273"/>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5"/>
            <p:cNvSpPr/>
            <p:nvPr/>
          </p:nvSpPr>
          <p:spPr>
            <a:xfrm rot="3287242">
              <a:off x="4615891" y="3048534"/>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45"/>
          <p:cNvGrpSpPr/>
          <p:nvPr/>
        </p:nvGrpSpPr>
        <p:grpSpPr>
          <a:xfrm rot="-58946">
            <a:off x="1730381" y="1395450"/>
            <a:ext cx="348756" cy="457840"/>
            <a:chOff x="1987072" y="1444255"/>
            <a:chExt cx="569499" cy="864177"/>
          </a:xfrm>
        </p:grpSpPr>
        <p:sp>
          <p:nvSpPr>
            <p:cNvPr id="807" name="Google Shape;807;p45"/>
            <p:cNvSpPr/>
            <p:nvPr/>
          </p:nvSpPr>
          <p:spPr>
            <a:xfrm>
              <a:off x="1987072" y="1444255"/>
              <a:ext cx="569499" cy="864177"/>
            </a:xfrm>
            <a:custGeom>
              <a:avLst/>
              <a:gdLst/>
              <a:ahLst/>
              <a:cxnLst/>
              <a:rect l="l" t="t" r="r" b="b"/>
              <a:pathLst>
                <a:path w="22780" h="34567" extrusionOk="0">
                  <a:moveTo>
                    <a:pt x="13306" y="0"/>
                  </a:moveTo>
                  <a:cubicBezTo>
                    <a:pt x="10161" y="0"/>
                    <a:pt x="1" y="7471"/>
                    <a:pt x="622" y="9458"/>
                  </a:cubicBezTo>
                  <a:cubicBezTo>
                    <a:pt x="1330" y="11733"/>
                    <a:pt x="2323" y="12531"/>
                    <a:pt x="3382" y="12531"/>
                  </a:cubicBezTo>
                  <a:cubicBezTo>
                    <a:pt x="5858" y="12531"/>
                    <a:pt x="8692" y="8165"/>
                    <a:pt x="9065" y="8165"/>
                  </a:cubicBezTo>
                  <a:cubicBezTo>
                    <a:pt x="9074" y="8165"/>
                    <a:pt x="9082" y="8167"/>
                    <a:pt x="9088" y="8172"/>
                  </a:cubicBezTo>
                  <a:cubicBezTo>
                    <a:pt x="9445" y="8494"/>
                    <a:pt x="9469" y="28496"/>
                    <a:pt x="8909" y="28508"/>
                  </a:cubicBezTo>
                  <a:cubicBezTo>
                    <a:pt x="6230" y="28568"/>
                    <a:pt x="2849" y="29068"/>
                    <a:pt x="2492" y="32116"/>
                  </a:cubicBezTo>
                  <a:cubicBezTo>
                    <a:pt x="2257" y="34047"/>
                    <a:pt x="4117" y="34567"/>
                    <a:pt x="6780" y="34567"/>
                  </a:cubicBezTo>
                  <a:cubicBezTo>
                    <a:pt x="8304" y="34567"/>
                    <a:pt x="10091" y="34397"/>
                    <a:pt x="11897" y="34223"/>
                  </a:cubicBezTo>
                  <a:cubicBezTo>
                    <a:pt x="16862" y="33735"/>
                    <a:pt x="22780" y="32973"/>
                    <a:pt x="22113" y="29223"/>
                  </a:cubicBezTo>
                  <a:cubicBezTo>
                    <a:pt x="21811" y="27552"/>
                    <a:pt x="20540" y="27138"/>
                    <a:pt x="19189" y="27138"/>
                  </a:cubicBezTo>
                  <a:cubicBezTo>
                    <a:pt x="17862" y="27138"/>
                    <a:pt x="16456" y="27538"/>
                    <a:pt x="15816" y="27538"/>
                  </a:cubicBezTo>
                  <a:cubicBezTo>
                    <a:pt x="15644" y="27538"/>
                    <a:pt x="15527" y="27509"/>
                    <a:pt x="15481" y="27437"/>
                  </a:cubicBezTo>
                  <a:cubicBezTo>
                    <a:pt x="15100" y="26818"/>
                    <a:pt x="16065" y="1350"/>
                    <a:pt x="13874" y="124"/>
                  </a:cubicBezTo>
                  <a:cubicBezTo>
                    <a:pt x="13726" y="40"/>
                    <a:pt x="13535" y="0"/>
                    <a:pt x="133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5"/>
            <p:cNvSpPr/>
            <p:nvPr/>
          </p:nvSpPr>
          <p:spPr>
            <a:xfrm>
              <a:off x="2229122" y="1507456"/>
              <a:ext cx="48850" cy="48851"/>
            </a:xfrm>
            <a:custGeom>
              <a:avLst/>
              <a:gdLst/>
              <a:ahLst/>
              <a:cxnLst/>
              <a:rect l="l" t="t" r="r" b="b"/>
              <a:pathLst>
                <a:path w="1954" h="1954" extrusionOk="0">
                  <a:moveTo>
                    <a:pt x="977" y="1"/>
                  </a:moveTo>
                  <a:cubicBezTo>
                    <a:pt x="441" y="1"/>
                    <a:pt x="1" y="441"/>
                    <a:pt x="1" y="977"/>
                  </a:cubicBezTo>
                  <a:cubicBezTo>
                    <a:pt x="1" y="1513"/>
                    <a:pt x="441" y="1953"/>
                    <a:pt x="977" y="1953"/>
                  </a:cubicBezTo>
                  <a:cubicBezTo>
                    <a:pt x="1513" y="1953"/>
                    <a:pt x="1954" y="1513"/>
                    <a:pt x="1954" y="977"/>
                  </a:cubicBezTo>
                  <a:cubicBezTo>
                    <a:pt x="1954" y="441"/>
                    <a:pt x="1513" y="1"/>
                    <a:pt x="977"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5"/>
            <p:cNvSpPr/>
            <p:nvPr/>
          </p:nvSpPr>
          <p:spPr>
            <a:xfrm>
              <a:off x="2021373" y="1559679"/>
              <a:ext cx="175351" cy="126401"/>
            </a:xfrm>
            <a:custGeom>
              <a:avLst/>
              <a:gdLst/>
              <a:ahLst/>
              <a:cxnLst/>
              <a:rect l="l" t="t" r="r" b="b"/>
              <a:pathLst>
                <a:path w="7014" h="5056" extrusionOk="0">
                  <a:moveTo>
                    <a:pt x="6209" y="1"/>
                  </a:moveTo>
                  <a:cubicBezTo>
                    <a:pt x="5509" y="1"/>
                    <a:pt x="4182" y="623"/>
                    <a:pt x="2834" y="1638"/>
                  </a:cubicBezTo>
                  <a:cubicBezTo>
                    <a:pt x="1108" y="2936"/>
                    <a:pt x="0" y="4401"/>
                    <a:pt x="381" y="4889"/>
                  </a:cubicBezTo>
                  <a:cubicBezTo>
                    <a:pt x="465" y="5002"/>
                    <a:pt x="616" y="5055"/>
                    <a:pt x="820" y="5055"/>
                  </a:cubicBezTo>
                  <a:cubicBezTo>
                    <a:pt x="1520" y="5055"/>
                    <a:pt x="2843" y="4427"/>
                    <a:pt x="4179" y="3412"/>
                  </a:cubicBezTo>
                  <a:cubicBezTo>
                    <a:pt x="5918" y="2115"/>
                    <a:pt x="7013" y="650"/>
                    <a:pt x="6644" y="162"/>
                  </a:cubicBezTo>
                  <a:cubicBezTo>
                    <a:pt x="6561" y="53"/>
                    <a:pt x="6411" y="1"/>
                    <a:pt x="6209"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5"/>
            <p:cNvSpPr/>
            <p:nvPr/>
          </p:nvSpPr>
          <p:spPr>
            <a:xfrm>
              <a:off x="2091026" y="2180625"/>
              <a:ext cx="296200" cy="57150"/>
            </a:xfrm>
            <a:custGeom>
              <a:avLst/>
              <a:gdLst/>
              <a:ahLst/>
              <a:cxnLst/>
              <a:rect l="l" t="t" r="r" b="b"/>
              <a:pathLst>
                <a:path w="11848" h="2286" extrusionOk="0">
                  <a:moveTo>
                    <a:pt x="9440" y="0"/>
                  </a:moveTo>
                  <a:cubicBezTo>
                    <a:pt x="8430" y="0"/>
                    <a:pt x="7170" y="79"/>
                    <a:pt x="5811" y="244"/>
                  </a:cubicBezTo>
                  <a:cubicBezTo>
                    <a:pt x="2572" y="637"/>
                    <a:pt x="0" y="1351"/>
                    <a:pt x="60" y="1851"/>
                  </a:cubicBezTo>
                  <a:cubicBezTo>
                    <a:pt x="94" y="2134"/>
                    <a:pt x="1007" y="2285"/>
                    <a:pt x="2403" y="2285"/>
                  </a:cubicBezTo>
                  <a:cubicBezTo>
                    <a:pt x="3412" y="2285"/>
                    <a:pt x="4673" y="2207"/>
                    <a:pt x="6037" y="2042"/>
                  </a:cubicBezTo>
                  <a:cubicBezTo>
                    <a:pt x="9275" y="1649"/>
                    <a:pt x="11847" y="934"/>
                    <a:pt x="11788" y="434"/>
                  </a:cubicBezTo>
                  <a:cubicBezTo>
                    <a:pt x="11753" y="151"/>
                    <a:pt x="10836" y="0"/>
                    <a:pt x="9440"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45"/>
          <p:cNvGrpSpPr/>
          <p:nvPr/>
        </p:nvGrpSpPr>
        <p:grpSpPr>
          <a:xfrm>
            <a:off x="7068369" y="3238646"/>
            <a:ext cx="348709" cy="409314"/>
            <a:chOff x="7053930" y="3091751"/>
            <a:chExt cx="377595" cy="443220"/>
          </a:xfrm>
        </p:grpSpPr>
        <p:sp>
          <p:nvSpPr>
            <p:cNvPr id="812" name="Google Shape;812;p45"/>
            <p:cNvSpPr/>
            <p:nvPr/>
          </p:nvSpPr>
          <p:spPr>
            <a:xfrm rot="10800000">
              <a:off x="7053930" y="3091751"/>
              <a:ext cx="377595" cy="443220"/>
            </a:xfrm>
            <a:custGeom>
              <a:avLst/>
              <a:gdLst/>
              <a:ahLst/>
              <a:cxnLst/>
              <a:rect l="l" t="t" r="r" b="b"/>
              <a:pathLst>
                <a:path w="24310" h="28535" extrusionOk="0">
                  <a:moveTo>
                    <a:pt x="10939" y="4863"/>
                  </a:moveTo>
                  <a:cubicBezTo>
                    <a:pt x="11148" y="4863"/>
                    <a:pt x="11360" y="4878"/>
                    <a:pt x="11573" y="4909"/>
                  </a:cubicBezTo>
                  <a:cubicBezTo>
                    <a:pt x="13835" y="5231"/>
                    <a:pt x="15419" y="7231"/>
                    <a:pt x="15109" y="9386"/>
                  </a:cubicBezTo>
                  <a:cubicBezTo>
                    <a:pt x="14839" y="11344"/>
                    <a:pt x="13084" y="12752"/>
                    <a:pt x="11069" y="12752"/>
                  </a:cubicBezTo>
                  <a:cubicBezTo>
                    <a:pt x="10866" y="12752"/>
                    <a:pt x="10661" y="12737"/>
                    <a:pt x="10454" y="12708"/>
                  </a:cubicBezTo>
                  <a:cubicBezTo>
                    <a:pt x="8192" y="12386"/>
                    <a:pt x="6608" y="10374"/>
                    <a:pt x="6918" y="8219"/>
                  </a:cubicBezTo>
                  <a:cubicBezTo>
                    <a:pt x="7198" y="6267"/>
                    <a:pt x="8934" y="4863"/>
                    <a:pt x="10939" y="4863"/>
                  </a:cubicBezTo>
                  <a:close/>
                  <a:moveTo>
                    <a:pt x="12039" y="1"/>
                  </a:moveTo>
                  <a:cubicBezTo>
                    <a:pt x="11422" y="1"/>
                    <a:pt x="10786" y="41"/>
                    <a:pt x="10133" y="123"/>
                  </a:cubicBezTo>
                  <a:cubicBezTo>
                    <a:pt x="1489" y="1195"/>
                    <a:pt x="0" y="13458"/>
                    <a:pt x="6692" y="16827"/>
                  </a:cubicBezTo>
                  <a:cubicBezTo>
                    <a:pt x="8127" y="17550"/>
                    <a:pt x="9449" y="17834"/>
                    <a:pt x="10639" y="17834"/>
                  </a:cubicBezTo>
                  <a:cubicBezTo>
                    <a:pt x="14997" y="17834"/>
                    <a:pt x="17598" y="14030"/>
                    <a:pt x="17598" y="14029"/>
                  </a:cubicBezTo>
                  <a:lnTo>
                    <a:pt x="17598" y="14029"/>
                  </a:lnTo>
                  <a:cubicBezTo>
                    <a:pt x="17598" y="14030"/>
                    <a:pt x="17979" y="19161"/>
                    <a:pt x="14181" y="21328"/>
                  </a:cubicBezTo>
                  <a:cubicBezTo>
                    <a:pt x="10395" y="23507"/>
                    <a:pt x="7882" y="25352"/>
                    <a:pt x="9168" y="27186"/>
                  </a:cubicBezTo>
                  <a:cubicBezTo>
                    <a:pt x="9814" y="28107"/>
                    <a:pt x="10758" y="28535"/>
                    <a:pt x="11854" y="28535"/>
                  </a:cubicBezTo>
                  <a:cubicBezTo>
                    <a:pt x="15745" y="28535"/>
                    <a:pt x="21559" y="23144"/>
                    <a:pt x="22813" y="15303"/>
                  </a:cubicBezTo>
                  <a:cubicBezTo>
                    <a:pt x="24310" y="6014"/>
                    <a:pt x="19590" y="1"/>
                    <a:pt x="12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5"/>
            <p:cNvSpPr/>
            <p:nvPr/>
          </p:nvSpPr>
          <p:spPr>
            <a:xfrm rot="10800000">
              <a:off x="7110111" y="3223498"/>
              <a:ext cx="29419" cy="29419"/>
            </a:xfrm>
            <a:custGeom>
              <a:avLst/>
              <a:gdLst/>
              <a:ahLst/>
              <a:cxnLst/>
              <a:rect l="l" t="t" r="r" b="b"/>
              <a:pathLst>
                <a:path w="1894" h="1894" extrusionOk="0">
                  <a:moveTo>
                    <a:pt x="941" y="1"/>
                  </a:moveTo>
                  <a:cubicBezTo>
                    <a:pt x="417" y="1"/>
                    <a:pt x="0" y="418"/>
                    <a:pt x="0" y="941"/>
                  </a:cubicBezTo>
                  <a:cubicBezTo>
                    <a:pt x="0" y="1465"/>
                    <a:pt x="417" y="1894"/>
                    <a:pt x="941" y="1894"/>
                  </a:cubicBezTo>
                  <a:cubicBezTo>
                    <a:pt x="1465" y="1894"/>
                    <a:pt x="1893" y="1465"/>
                    <a:pt x="1893" y="941"/>
                  </a:cubicBezTo>
                  <a:cubicBezTo>
                    <a:pt x="1893" y="418"/>
                    <a:pt x="1465" y="1"/>
                    <a:pt x="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5"/>
            <p:cNvSpPr/>
            <p:nvPr/>
          </p:nvSpPr>
          <p:spPr>
            <a:xfrm rot="10800000">
              <a:off x="7124348" y="3118096"/>
              <a:ext cx="130023" cy="88271"/>
            </a:xfrm>
            <a:custGeom>
              <a:avLst/>
              <a:gdLst/>
              <a:ahLst/>
              <a:cxnLst/>
              <a:rect l="l" t="t" r="r" b="b"/>
              <a:pathLst>
                <a:path w="8371" h="5683" extrusionOk="0">
                  <a:moveTo>
                    <a:pt x="7382" y="1"/>
                  </a:moveTo>
                  <a:cubicBezTo>
                    <a:pt x="6448" y="1"/>
                    <a:pt x="5076" y="2520"/>
                    <a:pt x="3275" y="3159"/>
                  </a:cubicBezTo>
                  <a:cubicBezTo>
                    <a:pt x="1251" y="3862"/>
                    <a:pt x="1" y="5148"/>
                    <a:pt x="1013" y="5600"/>
                  </a:cubicBezTo>
                  <a:cubicBezTo>
                    <a:pt x="1141" y="5657"/>
                    <a:pt x="1299" y="5683"/>
                    <a:pt x="1481" y="5683"/>
                  </a:cubicBezTo>
                  <a:cubicBezTo>
                    <a:pt x="2715" y="5683"/>
                    <a:pt x="5009" y="4483"/>
                    <a:pt x="6037" y="3529"/>
                  </a:cubicBezTo>
                  <a:cubicBezTo>
                    <a:pt x="7204" y="2421"/>
                    <a:pt x="8371" y="623"/>
                    <a:pt x="7692" y="111"/>
                  </a:cubicBezTo>
                  <a:cubicBezTo>
                    <a:pt x="7595" y="35"/>
                    <a:pt x="7491" y="1"/>
                    <a:pt x="7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 name="Google Shape;815;p45"/>
          <p:cNvSpPr txBox="1">
            <a:spLocks noGrp="1"/>
          </p:cNvSpPr>
          <p:nvPr>
            <p:ph type="title"/>
          </p:nvPr>
        </p:nvSpPr>
        <p:spPr>
          <a:xfrm>
            <a:off x="723900" y="445025"/>
            <a:ext cx="6872700" cy="6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Overall Review</a:t>
            </a:r>
            <a:endParaRPr dirty="0"/>
          </a:p>
        </p:txBody>
      </p:sp>
    </p:spTree>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grpSp>
        <p:nvGrpSpPr>
          <p:cNvPr id="4" name="组合 3">
            <a:extLst>
              <a:ext uri="{FF2B5EF4-FFF2-40B4-BE49-F238E27FC236}">
                <a16:creationId xmlns:a16="http://schemas.microsoft.com/office/drawing/2014/main" id="{2D1E2F8B-2B35-4572-96F5-5D02C3EC12F2}"/>
              </a:ext>
            </a:extLst>
          </p:cNvPr>
          <p:cNvGrpSpPr/>
          <p:nvPr/>
        </p:nvGrpSpPr>
        <p:grpSpPr>
          <a:xfrm>
            <a:off x="1254544" y="2770493"/>
            <a:ext cx="6634911" cy="2260115"/>
            <a:chOff x="1310401" y="1730588"/>
            <a:chExt cx="6634911" cy="2260115"/>
          </a:xfrm>
        </p:grpSpPr>
        <p:sp>
          <p:nvSpPr>
            <p:cNvPr id="1027" name="Google Shape;1027;p51"/>
            <p:cNvSpPr/>
            <p:nvPr/>
          </p:nvSpPr>
          <p:spPr>
            <a:xfrm>
              <a:off x="1613059" y="2555559"/>
              <a:ext cx="123122" cy="112026"/>
            </a:xfrm>
            <a:custGeom>
              <a:avLst/>
              <a:gdLst/>
              <a:ahLst/>
              <a:cxnLst/>
              <a:rect l="l" t="t" r="r" b="b"/>
              <a:pathLst>
                <a:path w="5315" h="4836" extrusionOk="0">
                  <a:moveTo>
                    <a:pt x="2855" y="1"/>
                  </a:moveTo>
                  <a:cubicBezTo>
                    <a:pt x="1230" y="1"/>
                    <a:pt x="0" y="2231"/>
                    <a:pt x="606" y="3680"/>
                  </a:cubicBezTo>
                  <a:cubicBezTo>
                    <a:pt x="901" y="4370"/>
                    <a:pt x="1490" y="4711"/>
                    <a:pt x="2135" y="4776"/>
                  </a:cubicBezTo>
                  <a:lnTo>
                    <a:pt x="2135" y="4776"/>
                  </a:lnTo>
                  <a:cubicBezTo>
                    <a:pt x="2280" y="4814"/>
                    <a:pt x="2427" y="4835"/>
                    <a:pt x="2570" y="4835"/>
                  </a:cubicBezTo>
                  <a:cubicBezTo>
                    <a:pt x="2582" y="4835"/>
                    <a:pt x="2594" y="4835"/>
                    <a:pt x="2606" y="4835"/>
                  </a:cubicBezTo>
                  <a:cubicBezTo>
                    <a:pt x="3041" y="4823"/>
                    <a:pt x="3542" y="4757"/>
                    <a:pt x="3781" y="4371"/>
                  </a:cubicBezTo>
                  <a:lnTo>
                    <a:pt x="3781" y="4371"/>
                  </a:lnTo>
                  <a:cubicBezTo>
                    <a:pt x="4001" y="4231"/>
                    <a:pt x="4197" y="4059"/>
                    <a:pt x="4356" y="3858"/>
                  </a:cubicBezTo>
                  <a:cubicBezTo>
                    <a:pt x="5314" y="2652"/>
                    <a:pt x="4745" y="741"/>
                    <a:pt x="3279" y="249"/>
                  </a:cubicBezTo>
                  <a:lnTo>
                    <a:pt x="3279" y="249"/>
                  </a:lnTo>
                  <a:cubicBezTo>
                    <a:pt x="3209" y="110"/>
                    <a:pt x="3072" y="5"/>
                    <a:pt x="2868" y="1"/>
                  </a:cubicBezTo>
                  <a:cubicBezTo>
                    <a:pt x="2864" y="1"/>
                    <a:pt x="2859" y="1"/>
                    <a:pt x="28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 name="Google Shape;1039;p51"/>
            <p:cNvGrpSpPr/>
            <p:nvPr/>
          </p:nvGrpSpPr>
          <p:grpSpPr>
            <a:xfrm>
              <a:off x="1310401" y="1730588"/>
              <a:ext cx="6634911" cy="2260115"/>
              <a:chOff x="1276775" y="1578188"/>
              <a:chExt cx="6634911" cy="2260115"/>
            </a:xfrm>
          </p:grpSpPr>
          <p:grpSp>
            <p:nvGrpSpPr>
              <p:cNvPr id="1040" name="Google Shape;1040;p51"/>
              <p:cNvGrpSpPr/>
              <p:nvPr/>
            </p:nvGrpSpPr>
            <p:grpSpPr>
              <a:xfrm>
                <a:off x="6002177" y="1578188"/>
                <a:ext cx="606529" cy="606807"/>
                <a:chOff x="4937690" y="1623225"/>
                <a:chExt cx="606529" cy="606807"/>
              </a:xfrm>
            </p:grpSpPr>
            <p:sp>
              <p:nvSpPr>
                <p:cNvPr id="1041" name="Google Shape;1041;p51"/>
                <p:cNvSpPr/>
                <p:nvPr/>
              </p:nvSpPr>
              <p:spPr>
                <a:xfrm>
                  <a:off x="4937690" y="1623225"/>
                  <a:ext cx="606529" cy="606807"/>
                </a:xfrm>
                <a:custGeom>
                  <a:avLst/>
                  <a:gdLst/>
                  <a:ahLst/>
                  <a:cxnLst/>
                  <a:rect l="l" t="t" r="r" b="b"/>
                  <a:pathLst>
                    <a:path w="26183" h="26195" extrusionOk="0">
                      <a:moveTo>
                        <a:pt x="13086" y="1"/>
                      </a:moveTo>
                      <a:cubicBezTo>
                        <a:pt x="5859" y="1"/>
                        <a:pt x="1" y="5871"/>
                        <a:pt x="1" y="13098"/>
                      </a:cubicBezTo>
                      <a:cubicBezTo>
                        <a:pt x="1" y="20325"/>
                        <a:pt x="5859" y="26195"/>
                        <a:pt x="13086" y="26195"/>
                      </a:cubicBezTo>
                      <a:cubicBezTo>
                        <a:pt x="20325" y="26195"/>
                        <a:pt x="26183" y="20325"/>
                        <a:pt x="26183" y="13098"/>
                      </a:cubicBezTo>
                      <a:cubicBezTo>
                        <a:pt x="26183" y="5871"/>
                        <a:pt x="20325" y="1"/>
                        <a:pt x="13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1"/>
                <p:cNvSpPr/>
                <p:nvPr/>
              </p:nvSpPr>
              <p:spPr>
                <a:xfrm>
                  <a:off x="5144707" y="1666403"/>
                  <a:ext cx="177467" cy="35234"/>
                </a:xfrm>
                <a:custGeom>
                  <a:avLst/>
                  <a:gdLst/>
                  <a:ahLst/>
                  <a:cxnLst/>
                  <a:rect l="l" t="t" r="r" b="b"/>
                  <a:pathLst>
                    <a:path w="7661" h="1521" extrusionOk="0">
                      <a:moveTo>
                        <a:pt x="4348" y="0"/>
                      </a:moveTo>
                      <a:cubicBezTo>
                        <a:pt x="3067" y="0"/>
                        <a:pt x="1794" y="193"/>
                        <a:pt x="529" y="589"/>
                      </a:cubicBezTo>
                      <a:cubicBezTo>
                        <a:pt x="0" y="751"/>
                        <a:pt x="156" y="1520"/>
                        <a:pt x="625" y="1520"/>
                      </a:cubicBezTo>
                      <a:cubicBezTo>
                        <a:pt x="673" y="1520"/>
                        <a:pt x="725" y="1512"/>
                        <a:pt x="779" y="1494"/>
                      </a:cubicBezTo>
                      <a:cubicBezTo>
                        <a:pt x="1964" y="1128"/>
                        <a:pt x="3158" y="940"/>
                        <a:pt x="4359" y="940"/>
                      </a:cubicBezTo>
                      <a:cubicBezTo>
                        <a:pt x="5186" y="940"/>
                        <a:pt x="6017" y="1029"/>
                        <a:pt x="6851" y="1209"/>
                      </a:cubicBezTo>
                      <a:cubicBezTo>
                        <a:pt x="6888" y="1216"/>
                        <a:pt x="6922" y="1219"/>
                        <a:pt x="6956" y="1219"/>
                      </a:cubicBezTo>
                      <a:cubicBezTo>
                        <a:pt x="7474" y="1219"/>
                        <a:pt x="7661" y="404"/>
                        <a:pt x="7101" y="292"/>
                      </a:cubicBezTo>
                      <a:cubicBezTo>
                        <a:pt x="6179" y="99"/>
                        <a:pt x="5261" y="0"/>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1"/>
                <p:cNvSpPr/>
                <p:nvPr/>
              </p:nvSpPr>
              <p:spPr>
                <a:xfrm>
                  <a:off x="5082998" y="2141959"/>
                  <a:ext cx="172162" cy="59580"/>
                </a:xfrm>
                <a:custGeom>
                  <a:avLst/>
                  <a:gdLst/>
                  <a:ahLst/>
                  <a:cxnLst/>
                  <a:rect l="l" t="t" r="r" b="b"/>
                  <a:pathLst>
                    <a:path w="7432" h="2572" extrusionOk="0">
                      <a:moveTo>
                        <a:pt x="670" y="1"/>
                      </a:moveTo>
                      <a:cubicBezTo>
                        <a:pt x="269" y="1"/>
                        <a:pt x="0" y="625"/>
                        <a:pt x="431" y="895"/>
                      </a:cubicBezTo>
                      <a:cubicBezTo>
                        <a:pt x="2166" y="1999"/>
                        <a:pt x="4104" y="2572"/>
                        <a:pt x="6139" y="2572"/>
                      </a:cubicBezTo>
                      <a:cubicBezTo>
                        <a:pt x="6367" y="2572"/>
                        <a:pt x="6595" y="2565"/>
                        <a:pt x="6825" y="2550"/>
                      </a:cubicBezTo>
                      <a:cubicBezTo>
                        <a:pt x="7421" y="2504"/>
                        <a:pt x="7432" y="1597"/>
                        <a:pt x="6858" y="1597"/>
                      </a:cubicBezTo>
                      <a:cubicBezTo>
                        <a:pt x="6847" y="1597"/>
                        <a:pt x="6836" y="1597"/>
                        <a:pt x="6825" y="1598"/>
                      </a:cubicBezTo>
                      <a:cubicBezTo>
                        <a:pt x="6592" y="1613"/>
                        <a:pt x="6361" y="1621"/>
                        <a:pt x="6132" y="1621"/>
                      </a:cubicBezTo>
                      <a:cubicBezTo>
                        <a:pt x="4264" y="1621"/>
                        <a:pt x="2519" y="1103"/>
                        <a:pt x="907" y="74"/>
                      </a:cubicBezTo>
                      <a:cubicBezTo>
                        <a:pt x="826" y="23"/>
                        <a:pt x="746"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1"/>
                <p:cNvSpPr/>
                <p:nvPr/>
              </p:nvSpPr>
              <p:spPr>
                <a:xfrm>
                  <a:off x="5279707" y="2167949"/>
                  <a:ext cx="68661" cy="28377"/>
                </a:xfrm>
                <a:custGeom>
                  <a:avLst/>
                  <a:gdLst/>
                  <a:ahLst/>
                  <a:cxnLst/>
                  <a:rect l="l" t="t" r="r" b="b"/>
                  <a:pathLst>
                    <a:path w="2964" h="1225" extrusionOk="0">
                      <a:moveTo>
                        <a:pt x="2259" y="1"/>
                      </a:moveTo>
                      <a:cubicBezTo>
                        <a:pt x="2226" y="1"/>
                        <a:pt x="2191" y="4"/>
                        <a:pt x="2155" y="12"/>
                      </a:cubicBezTo>
                      <a:cubicBezTo>
                        <a:pt x="1619" y="107"/>
                        <a:pt x="1095" y="202"/>
                        <a:pt x="571" y="309"/>
                      </a:cubicBezTo>
                      <a:cubicBezTo>
                        <a:pt x="1" y="410"/>
                        <a:pt x="197" y="1225"/>
                        <a:pt x="716" y="1225"/>
                      </a:cubicBezTo>
                      <a:cubicBezTo>
                        <a:pt x="750" y="1225"/>
                        <a:pt x="785" y="1221"/>
                        <a:pt x="821" y="1214"/>
                      </a:cubicBezTo>
                      <a:cubicBezTo>
                        <a:pt x="1345" y="1119"/>
                        <a:pt x="1869" y="1024"/>
                        <a:pt x="2405" y="916"/>
                      </a:cubicBezTo>
                      <a:cubicBezTo>
                        <a:pt x="2964" y="816"/>
                        <a:pt x="2777" y="1"/>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51"/>
              <p:cNvGrpSpPr/>
              <p:nvPr/>
            </p:nvGrpSpPr>
            <p:grpSpPr>
              <a:xfrm>
                <a:off x="1276775" y="1928573"/>
                <a:ext cx="709405" cy="709405"/>
                <a:chOff x="1971488" y="1976673"/>
                <a:chExt cx="709405" cy="709405"/>
              </a:xfrm>
            </p:grpSpPr>
            <p:sp>
              <p:nvSpPr>
                <p:cNvPr id="1046" name="Google Shape;1046;p51"/>
                <p:cNvSpPr/>
                <p:nvPr/>
              </p:nvSpPr>
              <p:spPr>
                <a:xfrm>
                  <a:off x="1971488" y="1976673"/>
                  <a:ext cx="709405" cy="709405"/>
                </a:xfrm>
                <a:custGeom>
                  <a:avLst/>
                  <a:gdLst/>
                  <a:ahLst/>
                  <a:cxnLst/>
                  <a:rect l="l" t="t" r="r" b="b"/>
                  <a:pathLst>
                    <a:path w="30624" h="30624" extrusionOk="0">
                      <a:moveTo>
                        <a:pt x="15312" y="1"/>
                      </a:moveTo>
                      <a:cubicBezTo>
                        <a:pt x="6859" y="1"/>
                        <a:pt x="1" y="6859"/>
                        <a:pt x="1" y="15312"/>
                      </a:cubicBezTo>
                      <a:cubicBezTo>
                        <a:pt x="1" y="23765"/>
                        <a:pt x="6859" y="30623"/>
                        <a:pt x="15312" y="30623"/>
                      </a:cubicBezTo>
                      <a:cubicBezTo>
                        <a:pt x="23766" y="30623"/>
                        <a:pt x="30624" y="23765"/>
                        <a:pt x="30624" y="15312"/>
                      </a:cubicBezTo>
                      <a:cubicBezTo>
                        <a:pt x="30624" y="6859"/>
                        <a:pt x="23766" y="1"/>
                        <a:pt x="15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1"/>
                <p:cNvSpPr/>
                <p:nvPr/>
              </p:nvSpPr>
              <p:spPr>
                <a:xfrm>
                  <a:off x="2148368" y="2020175"/>
                  <a:ext cx="199080" cy="82722"/>
                </a:xfrm>
                <a:custGeom>
                  <a:avLst/>
                  <a:gdLst/>
                  <a:ahLst/>
                  <a:cxnLst/>
                  <a:rect l="l" t="t" r="r" b="b"/>
                  <a:pathLst>
                    <a:path w="8594" h="3571" extrusionOk="0">
                      <a:moveTo>
                        <a:pt x="7683" y="0"/>
                      </a:moveTo>
                      <a:cubicBezTo>
                        <a:pt x="4949" y="0"/>
                        <a:pt x="2424" y="973"/>
                        <a:pt x="354" y="2778"/>
                      </a:cubicBezTo>
                      <a:cubicBezTo>
                        <a:pt x="1" y="3094"/>
                        <a:pt x="330" y="3571"/>
                        <a:pt x="713" y="3571"/>
                      </a:cubicBezTo>
                      <a:cubicBezTo>
                        <a:pt x="820" y="3571"/>
                        <a:pt x="931" y="3533"/>
                        <a:pt x="1033" y="3445"/>
                      </a:cubicBezTo>
                      <a:cubicBezTo>
                        <a:pt x="2910" y="1808"/>
                        <a:pt x="5195" y="952"/>
                        <a:pt x="7675" y="952"/>
                      </a:cubicBezTo>
                      <a:cubicBezTo>
                        <a:pt x="7774" y="952"/>
                        <a:pt x="7874" y="954"/>
                        <a:pt x="7974" y="956"/>
                      </a:cubicBezTo>
                      <a:cubicBezTo>
                        <a:pt x="7978" y="956"/>
                        <a:pt x="7982" y="956"/>
                        <a:pt x="7986" y="956"/>
                      </a:cubicBezTo>
                      <a:cubicBezTo>
                        <a:pt x="8593" y="956"/>
                        <a:pt x="8589" y="16"/>
                        <a:pt x="7974" y="4"/>
                      </a:cubicBezTo>
                      <a:cubicBezTo>
                        <a:pt x="7877" y="1"/>
                        <a:pt x="7780" y="0"/>
                        <a:pt x="7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1"/>
                <p:cNvSpPr/>
                <p:nvPr/>
              </p:nvSpPr>
              <p:spPr>
                <a:xfrm>
                  <a:off x="2392100" y="2030784"/>
                  <a:ext cx="81842" cy="39566"/>
                </a:xfrm>
                <a:custGeom>
                  <a:avLst/>
                  <a:gdLst/>
                  <a:ahLst/>
                  <a:cxnLst/>
                  <a:rect l="l" t="t" r="r" b="b"/>
                  <a:pathLst>
                    <a:path w="3533" h="1708" extrusionOk="0">
                      <a:moveTo>
                        <a:pt x="872" y="1"/>
                      </a:moveTo>
                      <a:cubicBezTo>
                        <a:pt x="789" y="1"/>
                        <a:pt x="704" y="4"/>
                        <a:pt x="619" y="10"/>
                      </a:cubicBezTo>
                      <a:cubicBezTo>
                        <a:pt x="27" y="45"/>
                        <a:pt x="1" y="952"/>
                        <a:pt x="575" y="952"/>
                      </a:cubicBezTo>
                      <a:cubicBezTo>
                        <a:pt x="589" y="952"/>
                        <a:pt x="604" y="952"/>
                        <a:pt x="619" y="951"/>
                      </a:cubicBezTo>
                      <a:cubicBezTo>
                        <a:pt x="686" y="946"/>
                        <a:pt x="752" y="944"/>
                        <a:pt x="818" y="944"/>
                      </a:cubicBezTo>
                      <a:cubicBezTo>
                        <a:pt x="1445" y="944"/>
                        <a:pt x="2026" y="1151"/>
                        <a:pt x="2500" y="1582"/>
                      </a:cubicBezTo>
                      <a:cubicBezTo>
                        <a:pt x="2599" y="1670"/>
                        <a:pt x="2709" y="1708"/>
                        <a:pt x="2815" y="1708"/>
                      </a:cubicBezTo>
                      <a:cubicBezTo>
                        <a:pt x="3195" y="1708"/>
                        <a:pt x="3533" y="1231"/>
                        <a:pt x="3179" y="915"/>
                      </a:cubicBezTo>
                      <a:cubicBezTo>
                        <a:pt x="2528" y="329"/>
                        <a:pt x="1729" y="1"/>
                        <a:pt x="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51"/>
              <p:cNvSpPr/>
              <p:nvPr/>
            </p:nvSpPr>
            <p:spPr>
              <a:xfrm>
                <a:off x="1622038" y="2275375"/>
                <a:ext cx="5903511" cy="1060679"/>
              </a:xfrm>
              <a:custGeom>
                <a:avLst/>
                <a:gdLst/>
                <a:ahLst/>
                <a:cxnLst/>
                <a:rect l="l" t="t" r="r" b="b"/>
                <a:pathLst>
                  <a:path w="171876" h="45788" extrusionOk="0">
                    <a:moveTo>
                      <a:pt x="138381" y="0"/>
                    </a:moveTo>
                    <a:cubicBezTo>
                      <a:pt x="126974" y="0"/>
                      <a:pt x="115959" y="3308"/>
                      <a:pt x="106038" y="9255"/>
                    </a:cubicBezTo>
                    <a:cubicBezTo>
                      <a:pt x="97203" y="14541"/>
                      <a:pt x="89690" y="21518"/>
                      <a:pt x="82535" y="28853"/>
                    </a:cubicBezTo>
                    <a:cubicBezTo>
                      <a:pt x="78141" y="33365"/>
                      <a:pt x="73391" y="37270"/>
                      <a:pt x="67676" y="40056"/>
                    </a:cubicBezTo>
                    <a:cubicBezTo>
                      <a:pt x="60776" y="43421"/>
                      <a:pt x="53153" y="45129"/>
                      <a:pt x="45488" y="45129"/>
                    </a:cubicBezTo>
                    <a:cubicBezTo>
                      <a:pt x="44581" y="45129"/>
                      <a:pt x="43674" y="45105"/>
                      <a:pt x="42768" y="45057"/>
                    </a:cubicBezTo>
                    <a:cubicBezTo>
                      <a:pt x="32957" y="44545"/>
                      <a:pt x="23075" y="41366"/>
                      <a:pt x="14872" y="35913"/>
                    </a:cubicBezTo>
                    <a:cubicBezTo>
                      <a:pt x="7597" y="31067"/>
                      <a:pt x="1168" y="23721"/>
                      <a:pt x="727" y="14613"/>
                    </a:cubicBezTo>
                    <a:cubicBezTo>
                      <a:pt x="715" y="14387"/>
                      <a:pt x="531" y="14274"/>
                      <a:pt x="352" y="14274"/>
                    </a:cubicBezTo>
                    <a:cubicBezTo>
                      <a:pt x="173" y="14274"/>
                      <a:pt x="1" y="14387"/>
                      <a:pt x="13" y="14613"/>
                    </a:cubicBezTo>
                    <a:cubicBezTo>
                      <a:pt x="787" y="30258"/>
                      <a:pt x="17217" y="40068"/>
                      <a:pt x="30707" y="43795"/>
                    </a:cubicBezTo>
                    <a:cubicBezTo>
                      <a:pt x="35492" y="45120"/>
                      <a:pt x="40430" y="45787"/>
                      <a:pt x="45349" y="45787"/>
                    </a:cubicBezTo>
                    <a:cubicBezTo>
                      <a:pt x="56645" y="45787"/>
                      <a:pt x="67843" y="42269"/>
                      <a:pt x="76867" y="35127"/>
                    </a:cubicBezTo>
                    <a:cubicBezTo>
                      <a:pt x="80356" y="32365"/>
                      <a:pt x="83309" y="29019"/>
                      <a:pt x="86440" y="25900"/>
                    </a:cubicBezTo>
                    <a:cubicBezTo>
                      <a:pt x="90238" y="22126"/>
                      <a:pt x="94203" y="18518"/>
                      <a:pt x="98454" y="15268"/>
                    </a:cubicBezTo>
                    <a:cubicBezTo>
                      <a:pt x="109050" y="7195"/>
                      <a:pt x="121504" y="1433"/>
                      <a:pt x="134946" y="730"/>
                    </a:cubicBezTo>
                    <a:cubicBezTo>
                      <a:pt x="136020" y="674"/>
                      <a:pt x="137101" y="646"/>
                      <a:pt x="138187" y="646"/>
                    </a:cubicBezTo>
                    <a:cubicBezTo>
                      <a:pt x="145638" y="646"/>
                      <a:pt x="153302" y="1979"/>
                      <a:pt x="160140" y="4826"/>
                    </a:cubicBezTo>
                    <a:cubicBezTo>
                      <a:pt x="163997" y="6421"/>
                      <a:pt x="169129" y="8934"/>
                      <a:pt x="171129" y="12886"/>
                    </a:cubicBezTo>
                    <a:cubicBezTo>
                      <a:pt x="171192" y="13012"/>
                      <a:pt x="171294" y="13065"/>
                      <a:pt x="171399" y="13065"/>
                    </a:cubicBezTo>
                    <a:cubicBezTo>
                      <a:pt x="171631" y="13065"/>
                      <a:pt x="171876" y="12808"/>
                      <a:pt x="171736" y="12529"/>
                    </a:cubicBezTo>
                    <a:cubicBezTo>
                      <a:pt x="170260" y="9600"/>
                      <a:pt x="166974" y="7505"/>
                      <a:pt x="164200" y="5981"/>
                    </a:cubicBezTo>
                    <a:cubicBezTo>
                      <a:pt x="158473" y="2838"/>
                      <a:pt x="151972" y="1218"/>
                      <a:pt x="145519" y="433"/>
                    </a:cubicBezTo>
                    <a:cubicBezTo>
                      <a:pt x="143127" y="142"/>
                      <a:pt x="140746" y="0"/>
                      <a:pt x="138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51"/>
              <p:cNvGrpSpPr/>
              <p:nvPr/>
            </p:nvGrpSpPr>
            <p:grpSpPr>
              <a:xfrm>
                <a:off x="7028266" y="2533724"/>
                <a:ext cx="883420" cy="883166"/>
                <a:chOff x="6289103" y="2579562"/>
                <a:chExt cx="883420" cy="883166"/>
              </a:xfrm>
            </p:grpSpPr>
            <p:sp>
              <p:nvSpPr>
                <p:cNvPr id="1051" name="Google Shape;1051;p51"/>
                <p:cNvSpPr/>
                <p:nvPr/>
              </p:nvSpPr>
              <p:spPr>
                <a:xfrm>
                  <a:off x="6289103" y="2579562"/>
                  <a:ext cx="883420" cy="883166"/>
                </a:xfrm>
                <a:custGeom>
                  <a:avLst/>
                  <a:gdLst/>
                  <a:ahLst/>
                  <a:cxnLst/>
                  <a:rect l="l" t="t" r="r" b="b"/>
                  <a:pathLst>
                    <a:path w="38136" h="38125" extrusionOk="0">
                      <a:moveTo>
                        <a:pt x="19062" y="1"/>
                      </a:moveTo>
                      <a:cubicBezTo>
                        <a:pt x="8537" y="1"/>
                        <a:pt x="0" y="8537"/>
                        <a:pt x="0" y="19063"/>
                      </a:cubicBezTo>
                      <a:cubicBezTo>
                        <a:pt x="0" y="29588"/>
                        <a:pt x="8537" y="38124"/>
                        <a:pt x="19062" y="38124"/>
                      </a:cubicBezTo>
                      <a:cubicBezTo>
                        <a:pt x="29599" y="38124"/>
                        <a:pt x="38136" y="29588"/>
                        <a:pt x="38136" y="19063"/>
                      </a:cubicBezTo>
                      <a:cubicBezTo>
                        <a:pt x="38136" y="8537"/>
                        <a:pt x="29599" y="1"/>
                        <a:pt x="190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1"/>
                <p:cNvSpPr/>
                <p:nvPr/>
              </p:nvSpPr>
              <p:spPr>
                <a:xfrm>
                  <a:off x="6811036" y="2642406"/>
                  <a:ext cx="211543" cy="147399"/>
                </a:xfrm>
                <a:custGeom>
                  <a:avLst/>
                  <a:gdLst/>
                  <a:ahLst/>
                  <a:cxnLst/>
                  <a:rect l="l" t="t" r="r" b="b"/>
                  <a:pathLst>
                    <a:path w="9132" h="6363" extrusionOk="0">
                      <a:moveTo>
                        <a:pt x="618" y="0"/>
                      </a:moveTo>
                      <a:cubicBezTo>
                        <a:pt x="158" y="0"/>
                        <a:pt x="1" y="770"/>
                        <a:pt x="519" y="943"/>
                      </a:cubicBezTo>
                      <a:cubicBezTo>
                        <a:pt x="3543" y="1955"/>
                        <a:pt x="6127" y="3753"/>
                        <a:pt x="8163" y="6205"/>
                      </a:cubicBezTo>
                      <a:cubicBezTo>
                        <a:pt x="8257" y="6316"/>
                        <a:pt x="8366" y="6363"/>
                        <a:pt x="8473" y="6363"/>
                      </a:cubicBezTo>
                      <a:cubicBezTo>
                        <a:pt x="8814" y="6363"/>
                        <a:pt x="9131" y="5892"/>
                        <a:pt x="8841" y="5539"/>
                      </a:cubicBezTo>
                      <a:cubicBezTo>
                        <a:pt x="6698" y="2955"/>
                        <a:pt x="3948" y="1098"/>
                        <a:pt x="769" y="26"/>
                      </a:cubicBezTo>
                      <a:cubicBezTo>
                        <a:pt x="716" y="8"/>
                        <a:pt x="665" y="0"/>
                        <a:pt x="618"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1"/>
                <p:cNvSpPr/>
                <p:nvPr/>
              </p:nvSpPr>
              <p:spPr>
                <a:xfrm>
                  <a:off x="7037858" y="2839322"/>
                  <a:ext cx="57774" cy="75680"/>
                </a:xfrm>
                <a:custGeom>
                  <a:avLst/>
                  <a:gdLst/>
                  <a:ahLst/>
                  <a:cxnLst/>
                  <a:rect l="l" t="t" r="r" b="b"/>
                  <a:pathLst>
                    <a:path w="2494" h="3267" extrusionOk="0">
                      <a:moveTo>
                        <a:pt x="676" y="0"/>
                      </a:moveTo>
                      <a:cubicBezTo>
                        <a:pt x="333" y="0"/>
                        <a:pt x="1" y="338"/>
                        <a:pt x="252" y="681"/>
                      </a:cubicBezTo>
                      <a:cubicBezTo>
                        <a:pt x="764" y="1383"/>
                        <a:pt x="1169" y="2134"/>
                        <a:pt x="1454" y="2943"/>
                      </a:cubicBezTo>
                      <a:cubicBezTo>
                        <a:pt x="1534" y="3169"/>
                        <a:pt x="1726" y="3267"/>
                        <a:pt x="1916" y="3267"/>
                      </a:cubicBezTo>
                      <a:cubicBezTo>
                        <a:pt x="2207" y="3267"/>
                        <a:pt x="2494" y="3039"/>
                        <a:pt x="2371" y="2693"/>
                      </a:cubicBezTo>
                      <a:cubicBezTo>
                        <a:pt x="2062" y="1800"/>
                        <a:pt x="1633" y="967"/>
                        <a:pt x="1073" y="205"/>
                      </a:cubicBezTo>
                      <a:cubicBezTo>
                        <a:pt x="967" y="60"/>
                        <a:pt x="821" y="0"/>
                        <a:pt x="676"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1"/>
                <p:cNvSpPr/>
                <p:nvPr/>
              </p:nvSpPr>
              <p:spPr>
                <a:xfrm>
                  <a:off x="6350604" y="3073163"/>
                  <a:ext cx="62430" cy="142071"/>
                </a:xfrm>
                <a:custGeom>
                  <a:avLst/>
                  <a:gdLst/>
                  <a:ahLst/>
                  <a:cxnLst/>
                  <a:rect l="l" t="t" r="r" b="b"/>
                  <a:pathLst>
                    <a:path w="2695" h="6133" extrusionOk="0">
                      <a:moveTo>
                        <a:pt x="459" y="1"/>
                      </a:moveTo>
                      <a:cubicBezTo>
                        <a:pt x="224" y="1"/>
                        <a:pt x="0" y="153"/>
                        <a:pt x="24" y="456"/>
                      </a:cubicBezTo>
                      <a:cubicBezTo>
                        <a:pt x="179" y="2385"/>
                        <a:pt x="727" y="4207"/>
                        <a:pt x="1667" y="5897"/>
                      </a:cubicBezTo>
                      <a:cubicBezTo>
                        <a:pt x="1760" y="6063"/>
                        <a:pt x="1902" y="6132"/>
                        <a:pt x="2046" y="6132"/>
                      </a:cubicBezTo>
                      <a:cubicBezTo>
                        <a:pt x="2367" y="6132"/>
                        <a:pt x="2694" y="5791"/>
                        <a:pt x="2489" y="5421"/>
                      </a:cubicBezTo>
                      <a:cubicBezTo>
                        <a:pt x="1620" y="3873"/>
                        <a:pt x="1108" y="2218"/>
                        <a:pt x="965" y="456"/>
                      </a:cubicBezTo>
                      <a:cubicBezTo>
                        <a:pt x="941" y="153"/>
                        <a:pt x="694" y="1"/>
                        <a:pt x="459" y="1"/>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51"/>
              <p:cNvSpPr/>
              <p:nvPr/>
            </p:nvSpPr>
            <p:spPr>
              <a:xfrm>
                <a:off x="2328108" y="3144962"/>
                <a:ext cx="135317" cy="112029"/>
              </a:xfrm>
              <a:custGeom>
                <a:avLst/>
                <a:gdLst/>
                <a:ahLst/>
                <a:cxnLst/>
                <a:rect l="l" t="t" r="r" b="b"/>
                <a:pathLst>
                  <a:path w="4227" h="3499" extrusionOk="0">
                    <a:moveTo>
                      <a:pt x="2121" y="1642"/>
                    </a:moveTo>
                    <a:cubicBezTo>
                      <a:pt x="2132" y="1642"/>
                      <a:pt x="2144" y="1643"/>
                      <a:pt x="2155" y="1645"/>
                    </a:cubicBezTo>
                    <a:cubicBezTo>
                      <a:pt x="2346" y="1669"/>
                      <a:pt x="2489" y="1954"/>
                      <a:pt x="2370" y="2109"/>
                    </a:cubicBezTo>
                    <a:cubicBezTo>
                      <a:pt x="2301" y="2203"/>
                      <a:pt x="2219" y="2241"/>
                      <a:pt x="2140" y="2241"/>
                    </a:cubicBezTo>
                    <a:cubicBezTo>
                      <a:pt x="2121" y="2241"/>
                      <a:pt x="2101" y="2239"/>
                      <a:pt x="2082" y="2234"/>
                    </a:cubicBezTo>
                    <a:lnTo>
                      <a:pt x="2082" y="2234"/>
                    </a:lnTo>
                    <a:cubicBezTo>
                      <a:pt x="1993" y="2186"/>
                      <a:pt x="1913" y="2110"/>
                      <a:pt x="1850" y="2006"/>
                    </a:cubicBezTo>
                    <a:lnTo>
                      <a:pt x="1850" y="2006"/>
                    </a:lnTo>
                    <a:cubicBezTo>
                      <a:pt x="1833" y="1942"/>
                      <a:pt x="1836" y="1873"/>
                      <a:pt x="1870" y="1807"/>
                    </a:cubicBezTo>
                    <a:lnTo>
                      <a:pt x="1870" y="1807"/>
                    </a:lnTo>
                    <a:cubicBezTo>
                      <a:pt x="1933" y="1713"/>
                      <a:pt x="2022" y="1642"/>
                      <a:pt x="2121" y="1642"/>
                    </a:cubicBezTo>
                    <a:close/>
                    <a:moveTo>
                      <a:pt x="2197" y="1"/>
                    </a:moveTo>
                    <a:cubicBezTo>
                      <a:pt x="950" y="1"/>
                      <a:pt x="0" y="1388"/>
                      <a:pt x="643" y="2550"/>
                    </a:cubicBezTo>
                    <a:cubicBezTo>
                      <a:pt x="910" y="3026"/>
                      <a:pt x="1339" y="3297"/>
                      <a:pt x="1793" y="3378"/>
                    </a:cubicBezTo>
                    <a:lnTo>
                      <a:pt x="1793" y="3378"/>
                    </a:lnTo>
                    <a:cubicBezTo>
                      <a:pt x="1991" y="3456"/>
                      <a:pt x="2206" y="3499"/>
                      <a:pt x="2420" y="3499"/>
                    </a:cubicBezTo>
                    <a:cubicBezTo>
                      <a:pt x="2696" y="3499"/>
                      <a:pt x="2972" y="3429"/>
                      <a:pt x="3215" y="3276"/>
                    </a:cubicBezTo>
                    <a:cubicBezTo>
                      <a:pt x="3581" y="3049"/>
                      <a:pt x="3735" y="2710"/>
                      <a:pt x="3741" y="2344"/>
                    </a:cubicBezTo>
                    <a:lnTo>
                      <a:pt x="3741" y="2344"/>
                    </a:lnTo>
                    <a:cubicBezTo>
                      <a:pt x="3744" y="2337"/>
                      <a:pt x="3748" y="2330"/>
                      <a:pt x="3751" y="2324"/>
                    </a:cubicBezTo>
                    <a:cubicBezTo>
                      <a:pt x="4227" y="1276"/>
                      <a:pt x="3536" y="145"/>
                      <a:pt x="2405" y="14"/>
                    </a:cubicBezTo>
                    <a:cubicBezTo>
                      <a:pt x="2335" y="5"/>
                      <a:pt x="2265"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51"/>
              <p:cNvGrpSpPr/>
              <p:nvPr/>
            </p:nvGrpSpPr>
            <p:grpSpPr>
              <a:xfrm>
                <a:off x="4882601" y="2683627"/>
                <a:ext cx="606807" cy="606807"/>
                <a:chOff x="4473251" y="3026952"/>
                <a:chExt cx="606807" cy="606807"/>
              </a:xfrm>
            </p:grpSpPr>
            <p:sp>
              <p:nvSpPr>
                <p:cNvPr id="1057" name="Google Shape;1057;p51"/>
                <p:cNvSpPr/>
                <p:nvPr/>
              </p:nvSpPr>
              <p:spPr>
                <a:xfrm>
                  <a:off x="4473251" y="3026952"/>
                  <a:ext cx="606807" cy="606807"/>
                </a:xfrm>
                <a:custGeom>
                  <a:avLst/>
                  <a:gdLst/>
                  <a:ahLst/>
                  <a:cxnLst/>
                  <a:rect l="l" t="t" r="r" b="b"/>
                  <a:pathLst>
                    <a:path w="26195" h="26195" extrusionOk="0">
                      <a:moveTo>
                        <a:pt x="13097" y="1"/>
                      </a:moveTo>
                      <a:cubicBezTo>
                        <a:pt x="5858" y="1"/>
                        <a:pt x="1" y="5870"/>
                        <a:pt x="1" y="13097"/>
                      </a:cubicBezTo>
                      <a:cubicBezTo>
                        <a:pt x="1" y="20336"/>
                        <a:pt x="5858" y="26194"/>
                        <a:pt x="13097" y="26194"/>
                      </a:cubicBezTo>
                      <a:cubicBezTo>
                        <a:pt x="20325" y="26194"/>
                        <a:pt x="26194" y="20336"/>
                        <a:pt x="26194" y="13097"/>
                      </a:cubicBezTo>
                      <a:cubicBezTo>
                        <a:pt x="26194" y="5870"/>
                        <a:pt x="20325" y="1"/>
                        <a:pt x="13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1"/>
                <p:cNvSpPr/>
                <p:nvPr/>
              </p:nvSpPr>
              <p:spPr>
                <a:xfrm>
                  <a:off x="4745498" y="3513163"/>
                  <a:ext cx="215272" cy="84344"/>
                </a:xfrm>
                <a:custGeom>
                  <a:avLst/>
                  <a:gdLst/>
                  <a:ahLst/>
                  <a:cxnLst/>
                  <a:rect l="l" t="t" r="r" b="b"/>
                  <a:pathLst>
                    <a:path w="9293" h="3641" extrusionOk="0">
                      <a:moveTo>
                        <a:pt x="8589" y="0"/>
                      </a:moveTo>
                      <a:cubicBezTo>
                        <a:pt x="8482" y="0"/>
                        <a:pt x="8372" y="39"/>
                        <a:pt x="8274" y="132"/>
                      </a:cubicBezTo>
                      <a:cubicBezTo>
                        <a:pt x="6418" y="1822"/>
                        <a:pt x="4148" y="2690"/>
                        <a:pt x="1706" y="2690"/>
                      </a:cubicBezTo>
                      <a:cubicBezTo>
                        <a:pt x="1343" y="2690"/>
                        <a:pt x="976" y="2671"/>
                        <a:pt x="606" y="2633"/>
                      </a:cubicBezTo>
                      <a:cubicBezTo>
                        <a:pt x="588" y="2631"/>
                        <a:pt x="570" y="2630"/>
                        <a:pt x="553" y="2630"/>
                      </a:cubicBezTo>
                      <a:cubicBezTo>
                        <a:pt x="0" y="2630"/>
                        <a:pt x="29" y="3527"/>
                        <a:pt x="606" y="3585"/>
                      </a:cubicBezTo>
                      <a:cubicBezTo>
                        <a:pt x="976" y="3622"/>
                        <a:pt x="1343" y="3640"/>
                        <a:pt x="1708" y="3640"/>
                      </a:cubicBezTo>
                      <a:cubicBezTo>
                        <a:pt x="4397" y="3640"/>
                        <a:pt x="6927" y="2644"/>
                        <a:pt x="8941" y="799"/>
                      </a:cubicBezTo>
                      <a:cubicBezTo>
                        <a:pt x="9292" y="475"/>
                        <a:pt x="8961"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1"/>
                <p:cNvSpPr/>
                <p:nvPr/>
              </p:nvSpPr>
              <p:spPr>
                <a:xfrm>
                  <a:off x="4962383" y="3429866"/>
                  <a:ext cx="53117" cy="58237"/>
                </a:xfrm>
                <a:custGeom>
                  <a:avLst/>
                  <a:gdLst/>
                  <a:ahLst/>
                  <a:cxnLst/>
                  <a:rect l="l" t="t" r="r" b="b"/>
                  <a:pathLst>
                    <a:path w="2293" h="2514" extrusionOk="0">
                      <a:moveTo>
                        <a:pt x="1826" y="0"/>
                      </a:moveTo>
                      <a:cubicBezTo>
                        <a:pt x="1617" y="0"/>
                        <a:pt x="1382" y="135"/>
                        <a:pt x="1352" y="347"/>
                      </a:cubicBezTo>
                      <a:cubicBezTo>
                        <a:pt x="1268" y="918"/>
                        <a:pt x="971" y="1371"/>
                        <a:pt x="459" y="1633"/>
                      </a:cubicBezTo>
                      <a:cubicBezTo>
                        <a:pt x="0" y="1877"/>
                        <a:pt x="283" y="2514"/>
                        <a:pt x="709" y="2514"/>
                      </a:cubicBezTo>
                      <a:cubicBezTo>
                        <a:pt x="781" y="2514"/>
                        <a:pt x="858" y="2496"/>
                        <a:pt x="935" y="2454"/>
                      </a:cubicBezTo>
                      <a:cubicBezTo>
                        <a:pt x="1637" y="2085"/>
                        <a:pt x="2149" y="1383"/>
                        <a:pt x="2257" y="597"/>
                      </a:cubicBezTo>
                      <a:cubicBezTo>
                        <a:pt x="2292" y="347"/>
                        <a:pt x="2197" y="97"/>
                        <a:pt x="1935" y="14"/>
                      </a:cubicBezTo>
                      <a:cubicBezTo>
                        <a:pt x="1901" y="4"/>
                        <a:pt x="1864" y="0"/>
                        <a:pt x="18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1"/>
                <p:cNvSpPr/>
                <p:nvPr/>
              </p:nvSpPr>
              <p:spPr>
                <a:xfrm>
                  <a:off x="4580431" y="3066423"/>
                  <a:ext cx="147098" cy="76398"/>
                </a:xfrm>
                <a:custGeom>
                  <a:avLst/>
                  <a:gdLst/>
                  <a:ahLst/>
                  <a:cxnLst/>
                  <a:rect l="l" t="t" r="r" b="b"/>
                  <a:pathLst>
                    <a:path w="6350" h="3298" extrusionOk="0">
                      <a:moveTo>
                        <a:pt x="5634" y="1"/>
                      </a:moveTo>
                      <a:cubicBezTo>
                        <a:pt x="5601" y="1"/>
                        <a:pt x="5566" y="4"/>
                        <a:pt x="5530" y="11"/>
                      </a:cubicBezTo>
                      <a:cubicBezTo>
                        <a:pt x="3601" y="404"/>
                        <a:pt x="1874" y="1261"/>
                        <a:pt x="374" y="2511"/>
                      </a:cubicBezTo>
                      <a:cubicBezTo>
                        <a:pt x="0" y="2820"/>
                        <a:pt x="339" y="3298"/>
                        <a:pt x="726" y="3298"/>
                      </a:cubicBezTo>
                      <a:cubicBezTo>
                        <a:pt x="832" y="3298"/>
                        <a:pt x="941" y="3262"/>
                        <a:pt x="1041" y="3178"/>
                      </a:cubicBezTo>
                      <a:cubicBezTo>
                        <a:pt x="2422" y="2023"/>
                        <a:pt x="4018" y="1285"/>
                        <a:pt x="5780" y="928"/>
                      </a:cubicBezTo>
                      <a:cubicBezTo>
                        <a:pt x="6350" y="816"/>
                        <a:pt x="6154" y="1"/>
                        <a:pt x="5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51"/>
              <p:cNvGrpSpPr/>
              <p:nvPr/>
            </p:nvGrpSpPr>
            <p:grpSpPr>
              <a:xfrm>
                <a:off x="3357107" y="2567285"/>
                <a:ext cx="606807" cy="606807"/>
                <a:chOff x="3410044" y="2568397"/>
                <a:chExt cx="606807" cy="606807"/>
              </a:xfrm>
            </p:grpSpPr>
            <p:sp>
              <p:nvSpPr>
                <p:cNvPr id="1062" name="Google Shape;1062;p51"/>
                <p:cNvSpPr/>
                <p:nvPr/>
              </p:nvSpPr>
              <p:spPr>
                <a:xfrm>
                  <a:off x="3410044" y="2568397"/>
                  <a:ext cx="606807" cy="606807"/>
                </a:xfrm>
                <a:custGeom>
                  <a:avLst/>
                  <a:gdLst/>
                  <a:ahLst/>
                  <a:cxnLst/>
                  <a:rect l="l" t="t" r="r" b="b"/>
                  <a:pathLst>
                    <a:path w="26195" h="26195" extrusionOk="0">
                      <a:moveTo>
                        <a:pt x="13098" y="1"/>
                      </a:moveTo>
                      <a:cubicBezTo>
                        <a:pt x="5871" y="1"/>
                        <a:pt x="1" y="5870"/>
                        <a:pt x="1" y="13098"/>
                      </a:cubicBezTo>
                      <a:cubicBezTo>
                        <a:pt x="1" y="20325"/>
                        <a:pt x="5871" y="26194"/>
                        <a:pt x="13098" y="26194"/>
                      </a:cubicBezTo>
                      <a:cubicBezTo>
                        <a:pt x="20337" y="26194"/>
                        <a:pt x="26195" y="20325"/>
                        <a:pt x="26195" y="13098"/>
                      </a:cubicBezTo>
                      <a:cubicBezTo>
                        <a:pt x="26195" y="5870"/>
                        <a:pt x="20337" y="1"/>
                        <a:pt x="130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1"/>
                <p:cNvSpPr/>
                <p:nvPr/>
              </p:nvSpPr>
              <p:spPr>
                <a:xfrm>
                  <a:off x="3593990" y="3102976"/>
                  <a:ext cx="150897" cy="40539"/>
                </a:xfrm>
                <a:custGeom>
                  <a:avLst/>
                  <a:gdLst/>
                  <a:ahLst/>
                  <a:cxnLst/>
                  <a:rect l="l" t="t" r="r" b="b"/>
                  <a:pathLst>
                    <a:path w="6514" h="1750" extrusionOk="0">
                      <a:moveTo>
                        <a:pt x="584" y="0"/>
                      </a:moveTo>
                      <a:cubicBezTo>
                        <a:pt x="139" y="0"/>
                        <a:pt x="0" y="746"/>
                        <a:pt x="502" y="938"/>
                      </a:cubicBezTo>
                      <a:cubicBezTo>
                        <a:pt x="1942" y="1477"/>
                        <a:pt x="3415" y="1749"/>
                        <a:pt x="4927" y="1749"/>
                      </a:cubicBezTo>
                      <a:cubicBezTo>
                        <a:pt x="5252" y="1749"/>
                        <a:pt x="5578" y="1737"/>
                        <a:pt x="5907" y="1711"/>
                      </a:cubicBezTo>
                      <a:cubicBezTo>
                        <a:pt x="6499" y="1665"/>
                        <a:pt x="6514" y="769"/>
                        <a:pt x="5951" y="769"/>
                      </a:cubicBezTo>
                      <a:cubicBezTo>
                        <a:pt x="5937" y="769"/>
                        <a:pt x="5922" y="770"/>
                        <a:pt x="5907" y="771"/>
                      </a:cubicBezTo>
                      <a:cubicBezTo>
                        <a:pt x="5601" y="793"/>
                        <a:pt x="5298" y="805"/>
                        <a:pt x="4996" y="805"/>
                      </a:cubicBezTo>
                      <a:cubicBezTo>
                        <a:pt x="3547" y="805"/>
                        <a:pt x="2141" y="545"/>
                        <a:pt x="752" y="33"/>
                      </a:cubicBezTo>
                      <a:cubicBezTo>
                        <a:pt x="692" y="10"/>
                        <a:pt x="636"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1"/>
                <p:cNvSpPr/>
                <p:nvPr/>
              </p:nvSpPr>
              <p:spPr>
                <a:xfrm>
                  <a:off x="3762532" y="3114789"/>
                  <a:ext cx="38894" cy="24416"/>
                </a:xfrm>
                <a:custGeom>
                  <a:avLst/>
                  <a:gdLst/>
                  <a:ahLst/>
                  <a:cxnLst/>
                  <a:rect l="l" t="t" r="r" b="b"/>
                  <a:pathLst>
                    <a:path w="1679" h="1054" extrusionOk="0">
                      <a:moveTo>
                        <a:pt x="1136" y="1"/>
                      </a:moveTo>
                      <a:cubicBezTo>
                        <a:pt x="1099" y="1"/>
                        <a:pt x="1062" y="4"/>
                        <a:pt x="1024" y="11"/>
                      </a:cubicBezTo>
                      <a:cubicBezTo>
                        <a:pt x="822" y="58"/>
                        <a:pt x="607" y="94"/>
                        <a:pt x="393" y="130"/>
                      </a:cubicBezTo>
                      <a:cubicBezTo>
                        <a:pt x="143" y="178"/>
                        <a:pt x="0" y="475"/>
                        <a:pt x="72" y="713"/>
                      </a:cubicBezTo>
                      <a:cubicBezTo>
                        <a:pt x="134" y="943"/>
                        <a:pt x="334" y="1053"/>
                        <a:pt x="558" y="1053"/>
                      </a:cubicBezTo>
                      <a:cubicBezTo>
                        <a:pt x="590" y="1053"/>
                        <a:pt x="622" y="1051"/>
                        <a:pt x="655" y="1047"/>
                      </a:cubicBezTo>
                      <a:cubicBezTo>
                        <a:pt x="857" y="999"/>
                        <a:pt x="1072" y="963"/>
                        <a:pt x="1274" y="928"/>
                      </a:cubicBezTo>
                      <a:cubicBezTo>
                        <a:pt x="1536" y="880"/>
                        <a:pt x="1679" y="570"/>
                        <a:pt x="1608" y="344"/>
                      </a:cubicBezTo>
                      <a:cubicBezTo>
                        <a:pt x="1546" y="120"/>
                        <a:pt x="1355" y="1"/>
                        <a:pt x="1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1"/>
                <p:cNvSpPr/>
                <p:nvPr/>
              </p:nvSpPr>
              <p:spPr>
                <a:xfrm>
                  <a:off x="3745992" y="2608680"/>
                  <a:ext cx="120597" cy="43805"/>
                </a:xfrm>
                <a:custGeom>
                  <a:avLst/>
                  <a:gdLst/>
                  <a:ahLst/>
                  <a:cxnLst/>
                  <a:rect l="l" t="t" r="r" b="b"/>
                  <a:pathLst>
                    <a:path w="5206" h="1891" extrusionOk="0">
                      <a:moveTo>
                        <a:pt x="1173" y="1"/>
                      </a:moveTo>
                      <a:cubicBezTo>
                        <a:pt x="985" y="1"/>
                        <a:pt x="796" y="8"/>
                        <a:pt x="607" y="24"/>
                      </a:cubicBezTo>
                      <a:cubicBezTo>
                        <a:pt x="15" y="70"/>
                        <a:pt x="0" y="966"/>
                        <a:pt x="563" y="966"/>
                      </a:cubicBezTo>
                      <a:cubicBezTo>
                        <a:pt x="577" y="966"/>
                        <a:pt x="592" y="966"/>
                        <a:pt x="607" y="964"/>
                      </a:cubicBezTo>
                      <a:cubicBezTo>
                        <a:pt x="775" y="952"/>
                        <a:pt x="942" y="946"/>
                        <a:pt x="1107" y="946"/>
                      </a:cubicBezTo>
                      <a:cubicBezTo>
                        <a:pt x="2230" y="946"/>
                        <a:pt x="3290" y="1230"/>
                        <a:pt x="4286" y="1822"/>
                      </a:cubicBezTo>
                      <a:cubicBezTo>
                        <a:pt x="4367" y="1869"/>
                        <a:pt x="4446" y="1890"/>
                        <a:pt x="4521" y="1890"/>
                      </a:cubicBezTo>
                      <a:cubicBezTo>
                        <a:pt x="4933" y="1890"/>
                        <a:pt x="5205" y="1262"/>
                        <a:pt x="4762" y="1000"/>
                      </a:cubicBezTo>
                      <a:cubicBezTo>
                        <a:pt x="3663" y="347"/>
                        <a:pt x="2438" y="1"/>
                        <a:pt x="1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51"/>
              <p:cNvGrpSpPr/>
              <p:nvPr/>
            </p:nvGrpSpPr>
            <p:grpSpPr>
              <a:xfrm>
                <a:off x="1911854" y="3231495"/>
                <a:ext cx="606807" cy="606807"/>
                <a:chOff x="2384641" y="3404332"/>
                <a:chExt cx="606807" cy="606807"/>
              </a:xfrm>
            </p:grpSpPr>
            <p:sp>
              <p:nvSpPr>
                <p:cNvPr id="1067" name="Google Shape;1067;p51"/>
                <p:cNvSpPr/>
                <p:nvPr/>
              </p:nvSpPr>
              <p:spPr>
                <a:xfrm>
                  <a:off x="2384641" y="3404332"/>
                  <a:ext cx="606807" cy="606807"/>
                </a:xfrm>
                <a:custGeom>
                  <a:avLst/>
                  <a:gdLst/>
                  <a:ahLst/>
                  <a:cxnLst/>
                  <a:rect l="l" t="t" r="r" b="b"/>
                  <a:pathLst>
                    <a:path w="26195" h="26195" extrusionOk="0">
                      <a:moveTo>
                        <a:pt x="13097" y="1"/>
                      </a:moveTo>
                      <a:cubicBezTo>
                        <a:pt x="5858" y="1"/>
                        <a:pt x="1" y="5859"/>
                        <a:pt x="1" y="13098"/>
                      </a:cubicBezTo>
                      <a:cubicBezTo>
                        <a:pt x="1" y="20325"/>
                        <a:pt x="5858" y="26195"/>
                        <a:pt x="13097" y="26195"/>
                      </a:cubicBezTo>
                      <a:cubicBezTo>
                        <a:pt x="20325" y="26195"/>
                        <a:pt x="26194" y="20325"/>
                        <a:pt x="26194" y="13098"/>
                      </a:cubicBezTo>
                      <a:cubicBezTo>
                        <a:pt x="26194" y="5859"/>
                        <a:pt x="20325" y="1"/>
                        <a:pt x="130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1"/>
                <p:cNvSpPr/>
                <p:nvPr/>
              </p:nvSpPr>
              <p:spPr>
                <a:xfrm>
                  <a:off x="2673404" y="3900481"/>
                  <a:ext cx="189490" cy="78946"/>
                </a:xfrm>
                <a:custGeom>
                  <a:avLst/>
                  <a:gdLst/>
                  <a:ahLst/>
                  <a:cxnLst/>
                  <a:rect l="l" t="t" r="r" b="b"/>
                  <a:pathLst>
                    <a:path w="8180" h="3408" extrusionOk="0">
                      <a:moveTo>
                        <a:pt x="7517" y="0"/>
                      </a:moveTo>
                      <a:cubicBezTo>
                        <a:pt x="7410" y="0"/>
                        <a:pt x="7299" y="46"/>
                        <a:pt x="7204" y="156"/>
                      </a:cubicBezTo>
                      <a:cubicBezTo>
                        <a:pt x="5513" y="2085"/>
                        <a:pt x="3013" y="2299"/>
                        <a:pt x="608" y="2454"/>
                      </a:cubicBezTo>
                      <a:cubicBezTo>
                        <a:pt x="12" y="2489"/>
                        <a:pt x="1" y="3407"/>
                        <a:pt x="575" y="3407"/>
                      </a:cubicBezTo>
                      <a:cubicBezTo>
                        <a:pt x="585" y="3407"/>
                        <a:pt x="596" y="3407"/>
                        <a:pt x="608" y="3406"/>
                      </a:cubicBezTo>
                      <a:cubicBezTo>
                        <a:pt x="3263" y="3240"/>
                        <a:pt x="6025" y="2942"/>
                        <a:pt x="7870" y="823"/>
                      </a:cubicBezTo>
                      <a:cubicBezTo>
                        <a:pt x="8179" y="477"/>
                        <a:pt x="7864" y="0"/>
                        <a:pt x="751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1"/>
                <p:cNvSpPr/>
                <p:nvPr/>
              </p:nvSpPr>
              <p:spPr>
                <a:xfrm>
                  <a:off x="2550056" y="3439009"/>
                  <a:ext cx="92452" cy="42786"/>
                </a:xfrm>
                <a:custGeom>
                  <a:avLst/>
                  <a:gdLst/>
                  <a:ahLst/>
                  <a:cxnLst/>
                  <a:rect l="l" t="t" r="r" b="b"/>
                  <a:pathLst>
                    <a:path w="3991" h="1847" extrusionOk="0">
                      <a:moveTo>
                        <a:pt x="3448" y="0"/>
                      </a:moveTo>
                      <a:cubicBezTo>
                        <a:pt x="3428" y="0"/>
                        <a:pt x="3407" y="2"/>
                        <a:pt x="3385" y="4"/>
                      </a:cubicBezTo>
                      <a:cubicBezTo>
                        <a:pt x="2337" y="111"/>
                        <a:pt x="1349" y="421"/>
                        <a:pt x="444" y="957"/>
                      </a:cubicBezTo>
                      <a:cubicBezTo>
                        <a:pt x="1" y="1219"/>
                        <a:pt x="273" y="1847"/>
                        <a:pt x="685" y="1847"/>
                      </a:cubicBezTo>
                      <a:cubicBezTo>
                        <a:pt x="760" y="1847"/>
                        <a:pt x="839" y="1826"/>
                        <a:pt x="920" y="1778"/>
                      </a:cubicBezTo>
                      <a:cubicBezTo>
                        <a:pt x="1682" y="1326"/>
                        <a:pt x="2504" y="1040"/>
                        <a:pt x="3385" y="945"/>
                      </a:cubicBezTo>
                      <a:cubicBezTo>
                        <a:pt x="3958" y="887"/>
                        <a:pt x="3990" y="0"/>
                        <a:pt x="3448"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1"/>
                <p:cNvSpPr/>
                <p:nvPr/>
              </p:nvSpPr>
              <p:spPr>
                <a:xfrm>
                  <a:off x="2673404" y="3437480"/>
                  <a:ext cx="55457" cy="25273"/>
                </a:xfrm>
                <a:custGeom>
                  <a:avLst/>
                  <a:gdLst/>
                  <a:ahLst/>
                  <a:cxnLst/>
                  <a:rect l="l" t="t" r="r" b="b"/>
                  <a:pathLst>
                    <a:path w="2394" h="1091" extrusionOk="0">
                      <a:moveTo>
                        <a:pt x="1185" y="0"/>
                      </a:moveTo>
                      <a:cubicBezTo>
                        <a:pt x="918" y="0"/>
                        <a:pt x="651" y="48"/>
                        <a:pt x="405" y="142"/>
                      </a:cubicBezTo>
                      <a:cubicBezTo>
                        <a:pt x="155" y="225"/>
                        <a:pt x="0" y="463"/>
                        <a:pt x="72" y="725"/>
                      </a:cubicBezTo>
                      <a:cubicBezTo>
                        <a:pt x="121" y="910"/>
                        <a:pt x="313" y="1072"/>
                        <a:pt x="519" y="1072"/>
                      </a:cubicBezTo>
                      <a:cubicBezTo>
                        <a:pt x="564" y="1072"/>
                        <a:pt x="610" y="1064"/>
                        <a:pt x="655" y="1046"/>
                      </a:cubicBezTo>
                      <a:cubicBezTo>
                        <a:pt x="832" y="984"/>
                        <a:pt x="1003" y="951"/>
                        <a:pt x="1175" y="951"/>
                      </a:cubicBezTo>
                      <a:cubicBezTo>
                        <a:pt x="1361" y="951"/>
                        <a:pt x="1546" y="990"/>
                        <a:pt x="1739" y="1070"/>
                      </a:cubicBezTo>
                      <a:cubicBezTo>
                        <a:pt x="1778" y="1084"/>
                        <a:pt x="1818" y="1090"/>
                        <a:pt x="1858" y="1090"/>
                      </a:cubicBezTo>
                      <a:cubicBezTo>
                        <a:pt x="2064" y="1090"/>
                        <a:pt x="2272" y="926"/>
                        <a:pt x="2322" y="737"/>
                      </a:cubicBezTo>
                      <a:cubicBezTo>
                        <a:pt x="2394" y="463"/>
                        <a:pt x="2227" y="249"/>
                        <a:pt x="1989" y="154"/>
                      </a:cubicBezTo>
                      <a:cubicBezTo>
                        <a:pt x="1735" y="51"/>
                        <a:pt x="1460" y="0"/>
                        <a:pt x="11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 name="Google Shape;1071;p51"/>
              <p:cNvSpPr/>
              <p:nvPr/>
            </p:nvSpPr>
            <p:spPr>
              <a:xfrm>
                <a:off x="3599870" y="3242212"/>
                <a:ext cx="135317" cy="112029"/>
              </a:xfrm>
              <a:custGeom>
                <a:avLst/>
                <a:gdLst/>
                <a:ahLst/>
                <a:cxnLst/>
                <a:rect l="l" t="t" r="r" b="b"/>
                <a:pathLst>
                  <a:path w="4227" h="3499" extrusionOk="0">
                    <a:moveTo>
                      <a:pt x="2121" y="1642"/>
                    </a:moveTo>
                    <a:cubicBezTo>
                      <a:pt x="2132" y="1642"/>
                      <a:pt x="2144" y="1643"/>
                      <a:pt x="2155" y="1645"/>
                    </a:cubicBezTo>
                    <a:cubicBezTo>
                      <a:pt x="2346" y="1669"/>
                      <a:pt x="2489" y="1954"/>
                      <a:pt x="2370" y="2109"/>
                    </a:cubicBezTo>
                    <a:cubicBezTo>
                      <a:pt x="2301" y="2203"/>
                      <a:pt x="2219" y="2241"/>
                      <a:pt x="2140" y="2241"/>
                    </a:cubicBezTo>
                    <a:cubicBezTo>
                      <a:pt x="2121" y="2241"/>
                      <a:pt x="2101" y="2239"/>
                      <a:pt x="2082" y="2234"/>
                    </a:cubicBezTo>
                    <a:lnTo>
                      <a:pt x="2082" y="2234"/>
                    </a:lnTo>
                    <a:cubicBezTo>
                      <a:pt x="1993" y="2186"/>
                      <a:pt x="1913" y="2110"/>
                      <a:pt x="1850" y="2006"/>
                    </a:cubicBezTo>
                    <a:lnTo>
                      <a:pt x="1850" y="2006"/>
                    </a:lnTo>
                    <a:cubicBezTo>
                      <a:pt x="1833" y="1942"/>
                      <a:pt x="1836" y="1873"/>
                      <a:pt x="1870" y="1807"/>
                    </a:cubicBezTo>
                    <a:lnTo>
                      <a:pt x="1870" y="1807"/>
                    </a:lnTo>
                    <a:cubicBezTo>
                      <a:pt x="1933" y="1713"/>
                      <a:pt x="2022" y="1642"/>
                      <a:pt x="2121" y="1642"/>
                    </a:cubicBezTo>
                    <a:close/>
                    <a:moveTo>
                      <a:pt x="2197" y="1"/>
                    </a:moveTo>
                    <a:cubicBezTo>
                      <a:pt x="950" y="1"/>
                      <a:pt x="0" y="1388"/>
                      <a:pt x="643" y="2550"/>
                    </a:cubicBezTo>
                    <a:cubicBezTo>
                      <a:pt x="910" y="3026"/>
                      <a:pt x="1339" y="3297"/>
                      <a:pt x="1793" y="3378"/>
                    </a:cubicBezTo>
                    <a:lnTo>
                      <a:pt x="1793" y="3378"/>
                    </a:lnTo>
                    <a:cubicBezTo>
                      <a:pt x="1991" y="3456"/>
                      <a:pt x="2206" y="3499"/>
                      <a:pt x="2420" y="3499"/>
                    </a:cubicBezTo>
                    <a:cubicBezTo>
                      <a:pt x="2696" y="3499"/>
                      <a:pt x="2972" y="3429"/>
                      <a:pt x="3215" y="3276"/>
                    </a:cubicBezTo>
                    <a:cubicBezTo>
                      <a:pt x="3581" y="3049"/>
                      <a:pt x="3735" y="2710"/>
                      <a:pt x="3741" y="2344"/>
                    </a:cubicBezTo>
                    <a:lnTo>
                      <a:pt x="3741" y="2344"/>
                    </a:lnTo>
                    <a:cubicBezTo>
                      <a:pt x="3744" y="2337"/>
                      <a:pt x="3748" y="2330"/>
                      <a:pt x="3751" y="2324"/>
                    </a:cubicBezTo>
                    <a:cubicBezTo>
                      <a:pt x="4227" y="1276"/>
                      <a:pt x="3536" y="145"/>
                      <a:pt x="2405" y="14"/>
                    </a:cubicBezTo>
                    <a:cubicBezTo>
                      <a:pt x="2335" y="5"/>
                      <a:pt x="2265"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1"/>
              <p:cNvSpPr/>
              <p:nvPr/>
            </p:nvSpPr>
            <p:spPr>
              <a:xfrm>
                <a:off x="7360745" y="2430012"/>
                <a:ext cx="135317" cy="112029"/>
              </a:xfrm>
              <a:custGeom>
                <a:avLst/>
                <a:gdLst/>
                <a:ahLst/>
                <a:cxnLst/>
                <a:rect l="l" t="t" r="r" b="b"/>
                <a:pathLst>
                  <a:path w="4227" h="3499" extrusionOk="0">
                    <a:moveTo>
                      <a:pt x="2121" y="1642"/>
                    </a:moveTo>
                    <a:cubicBezTo>
                      <a:pt x="2132" y="1642"/>
                      <a:pt x="2144" y="1643"/>
                      <a:pt x="2155" y="1645"/>
                    </a:cubicBezTo>
                    <a:cubicBezTo>
                      <a:pt x="2346" y="1669"/>
                      <a:pt x="2489" y="1954"/>
                      <a:pt x="2370" y="2109"/>
                    </a:cubicBezTo>
                    <a:cubicBezTo>
                      <a:pt x="2301" y="2203"/>
                      <a:pt x="2219" y="2241"/>
                      <a:pt x="2140" y="2241"/>
                    </a:cubicBezTo>
                    <a:cubicBezTo>
                      <a:pt x="2121" y="2241"/>
                      <a:pt x="2101" y="2239"/>
                      <a:pt x="2082" y="2234"/>
                    </a:cubicBezTo>
                    <a:lnTo>
                      <a:pt x="2082" y="2234"/>
                    </a:lnTo>
                    <a:cubicBezTo>
                      <a:pt x="1993" y="2186"/>
                      <a:pt x="1913" y="2110"/>
                      <a:pt x="1850" y="2006"/>
                    </a:cubicBezTo>
                    <a:lnTo>
                      <a:pt x="1850" y="2006"/>
                    </a:lnTo>
                    <a:cubicBezTo>
                      <a:pt x="1833" y="1942"/>
                      <a:pt x="1836" y="1873"/>
                      <a:pt x="1870" y="1807"/>
                    </a:cubicBezTo>
                    <a:lnTo>
                      <a:pt x="1870" y="1807"/>
                    </a:lnTo>
                    <a:cubicBezTo>
                      <a:pt x="1933" y="1713"/>
                      <a:pt x="2022" y="1642"/>
                      <a:pt x="2121" y="1642"/>
                    </a:cubicBezTo>
                    <a:close/>
                    <a:moveTo>
                      <a:pt x="2197" y="1"/>
                    </a:moveTo>
                    <a:cubicBezTo>
                      <a:pt x="950" y="1"/>
                      <a:pt x="0" y="1388"/>
                      <a:pt x="643" y="2550"/>
                    </a:cubicBezTo>
                    <a:cubicBezTo>
                      <a:pt x="910" y="3026"/>
                      <a:pt x="1339" y="3297"/>
                      <a:pt x="1793" y="3378"/>
                    </a:cubicBezTo>
                    <a:lnTo>
                      <a:pt x="1793" y="3378"/>
                    </a:lnTo>
                    <a:cubicBezTo>
                      <a:pt x="1991" y="3456"/>
                      <a:pt x="2206" y="3499"/>
                      <a:pt x="2420" y="3499"/>
                    </a:cubicBezTo>
                    <a:cubicBezTo>
                      <a:pt x="2696" y="3499"/>
                      <a:pt x="2972" y="3429"/>
                      <a:pt x="3215" y="3276"/>
                    </a:cubicBezTo>
                    <a:cubicBezTo>
                      <a:pt x="3581" y="3049"/>
                      <a:pt x="3735" y="2710"/>
                      <a:pt x="3741" y="2344"/>
                    </a:cubicBezTo>
                    <a:lnTo>
                      <a:pt x="3741" y="2344"/>
                    </a:lnTo>
                    <a:cubicBezTo>
                      <a:pt x="3744" y="2337"/>
                      <a:pt x="3748" y="2330"/>
                      <a:pt x="3751" y="2324"/>
                    </a:cubicBezTo>
                    <a:cubicBezTo>
                      <a:pt x="4227" y="1276"/>
                      <a:pt x="3536" y="145"/>
                      <a:pt x="2405" y="14"/>
                    </a:cubicBezTo>
                    <a:cubicBezTo>
                      <a:pt x="2335" y="5"/>
                      <a:pt x="2265"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1"/>
              <p:cNvSpPr/>
              <p:nvPr/>
            </p:nvSpPr>
            <p:spPr>
              <a:xfrm>
                <a:off x="6254045" y="2214612"/>
                <a:ext cx="135317" cy="112029"/>
              </a:xfrm>
              <a:custGeom>
                <a:avLst/>
                <a:gdLst/>
                <a:ahLst/>
                <a:cxnLst/>
                <a:rect l="l" t="t" r="r" b="b"/>
                <a:pathLst>
                  <a:path w="4227" h="3499" extrusionOk="0">
                    <a:moveTo>
                      <a:pt x="2121" y="1642"/>
                    </a:moveTo>
                    <a:cubicBezTo>
                      <a:pt x="2132" y="1642"/>
                      <a:pt x="2144" y="1643"/>
                      <a:pt x="2155" y="1645"/>
                    </a:cubicBezTo>
                    <a:cubicBezTo>
                      <a:pt x="2346" y="1669"/>
                      <a:pt x="2489" y="1954"/>
                      <a:pt x="2370" y="2109"/>
                    </a:cubicBezTo>
                    <a:cubicBezTo>
                      <a:pt x="2301" y="2203"/>
                      <a:pt x="2219" y="2241"/>
                      <a:pt x="2140" y="2241"/>
                    </a:cubicBezTo>
                    <a:cubicBezTo>
                      <a:pt x="2121" y="2241"/>
                      <a:pt x="2101" y="2239"/>
                      <a:pt x="2082" y="2234"/>
                    </a:cubicBezTo>
                    <a:lnTo>
                      <a:pt x="2082" y="2234"/>
                    </a:lnTo>
                    <a:cubicBezTo>
                      <a:pt x="1993" y="2186"/>
                      <a:pt x="1913" y="2110"/>
                      <a:pt x="1850" y="2006"/>
                    </a:cubicBezTo>
                    <a:lnTo>
                      <a:pt x="1850" y="2006"/>
                    </a:lnTo>
                    <a:cubicBezTo>
                      <a:pt x="1833" y="1942"/>
                      <a:pt x="1836" y="1873"/>
                      <a:pt x="1870" y="1807"/>
                    </a:cubicBezTo>
                    <a:lnTo>
                      <a:pt x="1870" y="1807"/>
                    </a:lnTo>
                    <a:cubicBezTo>
                      <a:pt x="1933" y="1713"/>
                      <a:pt x="2022" y="1642"/>
                      <a:pt x="2121" y="1642"/>
                    </a:cubicBezTo>
                    <a:close/>
                    <a:moveTo>
                      <a:pt x="2197" y="1"/>
                    </a:moveTo>
                    <a:cubicBezTo>
                      <a:pt x="950" y="1"/>
                      <a:pt x="0" y="1388"/>
                      <a:pt x="643" y="2550"/>
                    </a:cubicBezTo>
                    <a:cubicBezTo>
                      <a:pt x="910" y="3026"/>
                      <a:pt x="1339" y="3297"/>
                      <a:pt x="1793" y="3378"/>
                    </a:cubicBezTo>
                    <a:lnTo>
                      <a:pt x="1793" y="3378"/>
                    </a:lnTo>
                    <a:cubicBezTo>
                      <a:pt x="1991" y="3456"/>
                      <a:pt x="2206" y="3499"/>
                      <a:pt x="2420" y="3499"/>
                    </a:cubicBezTo>
                    <a:cubicBezTo>
                      <a:pt x="2696" y="3499"/>
                      <a:pt x="2972" y="3429"/>
                      <a:pt x="3215" y="3276"/>
                    </a:cubicBezTo>
                    <a:cubicBezTo>
                      <a:pt x="3581" y="3049"/>
                      <a:pt x="3735" y="2710"/>
                      <a:pt x="3741" y="2344"/>
                    </a:cubicBezTo>
                    <a:lnTo>
                      <a:pt x="3741" y="2344"/>
                    </a:lnTo>
                    <a:cubicBezTo>
                      <a:pt x="3744" y="2337"/>
                      <a:pt x="3748" y="2330"/>
                      <a:pt x="3751" y="2324"/>
                    </a:cubicBezTo>
                    <a:cubicBezTo>
                      <a:pt x="4227" y="1276"/>
                      <a:pt x="3536" y="145"/>
                      <a:pt x="2405" y="14"/>
                    </a:cubicBezTo>
                    <a:cubicBezTo>
                      <a:pt x="2335" y="5"/>
                      <a:pt x="2265"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1"/>
              <p:cNvSpPr/>
              <p:nvPr/>
            </p:nvSpPr>
            <p:spPr>
              <a:xfrm>
                <a:off x="5074745" y="2514687"/>
                <a:ext cx="135317" cy="112029"/>
              </a:xfrm>
              <a:custGeom>
                <a:avLst/>
                <a:gdLst/>
                <a:ahLst/>
                <a:cxnLst/>
                <a:rect l="l" t="t" r="r" b="b"/>
                <a:pathLst>
                  <a:path w="4227" h="3499" extrusionOk="0">
                    <a:moveTo>
                      <a:pt x="2121" y="1642"/>
                    </a:moveTo>
                    <a:cubicBezTo>
                      <a:pt x="2132" y="1642"/>
                      <a:pt x="2144" y="1643"/>
                      <a:pt x="2155" y="1645"/>
                    </a:cubicBezTo>
                    <a:cubicBezTo>
                      <a:pt x="2346" y="1669"/>
                      <a:pt x="2489" y="1954"/>
                      <a:pt x="2370" y="2109"/>
                    </a:cubicBezTo>
                    <a:cubicBezTo>
                      <a:pt x="2301" y="2203"/>
                      <a:pt x="2219" y="2241"/>
                      <a:pt x="2140" y="2241"/>
                    </a:cubicBezTo>
                    <a:cubicBezTo>
                      <a:pt x="2121" y="2241"/>
                      <a:pt x="2101" y="2239"/>
                      <a:pt x="2082" y="2234"/>
                    </a:cubicBezTo>
                    <a:lnTo>
                      <a:pt x="2082" y="2234"/>
                    </a:lnTo>
                    <a:cubicBezTo>
                      <a:pt x="1993" y="2186"/>
                      <a:pt x="1913" y="2110"/>
                      <a:pt x="1850" y="2006"/>
                    </a:cubicBezTo>
                    <a:lnTo>
                      <a:pt x="1850" y="2006"/>
                    </a:lnTo>
                    <a:cubicBezTo>
                      <a:pt x="1833" y="1942"/>
                      <a:pt x="1836" y="1873"/>
                      <a:pt x="1870" y="1807"/>
                    </a:cubicBezTo>
                    <a:lnTo>
                      <a:pt x="1870" y="1807"/>
                    </a:lnTo>
                    <a:cubicBezTo>
                      <a:pt x="1933" y="1713"/>
                      <a:pt x="2022" y="1642"/>
                      <a:pt x="2121" y="1642"/>
                    </a:cubicBezTo>
                    <a:close/>
                    <a:moveTo>
                      <a:pt x="2197" y="1"/>
                    </a:moveTo>
                    <a:cubicBezTo>
                      <a:pt x="950" y="1"/>
                      <a:pt x="0" y="1388"/>
                      <a:pt x="643" y="2550"/>
                    </a:cubicBezTo>
                    <a:cubicBezTo>
                      <a:pt x="910" y="3026"/>
                      <a:pt x="1339" y="3297"/>
                      <a:pt x="1793" y="3378"/>
                    </a:cubicBezTo>
                    <a:lnTo>
                      <a:pt x="1793" y="3378"/>
                    </a:lnTo>
                    <a:cubicBezTo>
                      <a:pt x="1991" y="3456"/>
                      <a:pt x="2206" y="3499"/>
                      <a:pt x="2420" y="3499"/>
                    </a:cubicBezTo>
                    <a:cubicBezTo>
                      <a:pt x="2696" y="3499"/>
                      <a:pt x="2972" y="3429"/>
                      <a:pt x="3215" y="3276"/>
                    </a:cubicBezTo>
                    <a:cubicBezTo>
                      <a:pt x="3581" y="3049"/>
                      <a:pt x="3735" y="2710"/>
                      <a:pt x="3741" y="2344"/>
                    </a:cubicBezTo>
                    <a:lnTo>
                      <a:pt x="3741" y="2344"/>
                    </a:lnTo>
                    <a:cubicBezTo>
                      <a:pt x="3744" y="2337"/>
                      <a:pt x="3748" y="2330"/>
                      <a:pt x="3751" y="2324"/>
                    </a:cubicBezTo>
                    <a:cubicBezTo>
                      <a:pt x="4227" y="1276"/>
                      <a:pt x="3536" y="145"/>
                      <a:pt x="2405" y="14"/>
                    </a:cubicBezTo>
                    <a:cubicBezTo>
                      <a:pt x="2335" y="5"/>
                      <a:pt x="2265"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51"/>
            <p:cNvGrpSpPr/>
            <p:nvPr/>
          </p:nvGrpSpPr>
          <p:grpSpPr>
            <a:xfrm>
              <a:off x="3533912" y="2856250"/>
              <a:ext cx="334492" cy="333677"/>
              <a:chOff x="-41111350" y="3239100"/>
              <a:chExt cx="318200" cy="317425"/>
            </a:xfrm>
          </p:grpSpPr>
          <p:sp>
            <p:nvSpPr>
              <p:cNvPr id="1077" name="Google Shape;1077;p5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1"/>
            <p:cNvGrpSpPr/>
            <p:nvPr/>
          </p:nvGrpSpPr>
          <p:grpSpPr>
            <a:xfrm rot="-973393">
              <a:off x="2083007" y="3515628"/>
              <a:ext cx="331745" cy="325935"/>
              <a:chOff x="-40748275" y="3238700"/>
              <a:chExt cx="322600" cy="316950"/>
            </a:xfrm>
          </p:grpSpPr>
          <p:sp>
            <p:nvSpPr>
              <p:cNvPr id="1082" name="Google Shape;1082;p5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51"/>
            <p:cNvGrpSpPr/>
            <p:nvPr/>
          </p:nvGrpSpPr>
          <p:grpSpPr>
            <a:xfrm>
              <a:off x="1479653" y="2276236"/>
              <a:ext cx="370879" cy="337755"/>
              <a:chOff x="-40378075" y="3267450"/>
              <a:chExt cx="317425" cy="289075"/>
            </a:xfrm>
          </p:grpSpPr>
          <p:sp>
            <p:nvSpPr>
              <p:cNvPr id="1089" name="Google Shape;1089;p5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 name="Google Shape;1093;p51"/>
            <p:cNvSpPr/>
            <p:nvPr/>
          </p:nvSpPr>
          <p:spPr>
            <a:xfrm>
              <a:off x="7318166" y="2910373"/>
              <a:ext cx="370869" cy="43466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51"/>
            <p:cNvGrpSpPr/>
            <p:nvPr/>
          </p:nvGrpSpPr>
          <p:grpSpPr>
            <a:xfrm>
              <a:off x="6189718" y="1881026"/>
              <a:ext cx="331207" cy="334518"/>
              <a:chOff x="-37804925" y="3953450"/>
              <a:chExt cx="315075" cy="318225"/>
            </a:xfrm>
          </p:grpSpPr>
          <p:sp>
            <p:nvSpPr>
              <p:cNvPr id="1095" name="Google Shape;1095;p5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 name="Google Shape;1098;p51"/>
            <p:cNvSpPr/>
            <p:nvPr/>
          </p:nvSpPr>
          <p:spPr>
            <a:xfrm>
              <a:off x="5099992" y="2973410"/>
              <a:ext cx="239306" cy="332022"/>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标题 2">
            <a:extLst>
              <a:ext uri="{FF2B5EF4-FFF2-40B4-BE49-F238E27FC236}">
                <a16:creationId xmlns:a16="http://schemas.microsoft.com/office/drawing/2014/main" id="{A06C0116-DD59-4B58-8BF5-871C494A18DD}"/>
              </a:ext>
            </a:extLst>
          </p:cNvPr>
          <p:cNvSpPr>
            <a:spLocks noGrp="1"/>
          </p:cNvSpPr>
          <p:nvPr>
            <p:ph type="title"/>
          </p:nvPr>
        </p:nvSpPr>
        <p:spPr>
          <a:xfrm>
            <a:off x="2605050" y="1590976"/>
            <a:ext cx="3933900" cy="1060679"/>
          </a:xfrm>
        </p:spPr>
        <p:txBody>
          <a:bodyPr/>
          <a:lstStyle/>
          <a:p>
            <a:pPr algn="ctr"/>
            <a:r>
              <a:rPr lang="en-US" altLang="zh-CN" sz="6000" dirty="0">
                <a:solidFill>
                  <a:schemeClr val="accent6"/>
                </a:solidFill>
              </a:rPr>
              <a:t>Q</a:t>
            </a:r>
            <a:r>
              <a:rPr lang="en-US" altLang="zh-CN" sz="6000" dirty="0"/>
              <a:t>&amp;</a:t>
            </a:r>
            <a:r>
              <a:rPr lang="en-US" altLang="zh-CN" sz="6000" dirty="0">
                <a:solidFill>
                  <a:schemeClr val="accent1"/>
                </a:solidFill>
              </a:rPr>
              <a:t>A</a:t>
            </a:r>
            <a:endParaRPr lang="zh-CN" altLang="en-US" sz="6000" dirty="0">
              <a:solidFill>
                <a:schemeClr val="accent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4">
            <a:extLst>
              <a:ext uri="{FF2B5EF4-FFF2-40B4-BE49-F238E27FC236}">
                <a16:creationId xmlns:a16="http://schemas.microsoft.com/office/drawing/2014/main" id="{FCF9729C-E967-4B4F-A985-E8E800D1A590}"/>
              </a:ext>
            </a:extLst>
          </p:cNvPr>
          <p:cNvSpPr>
            <a:spLocks noGrp="1"/>
          </p:cNvSpPr>
          <p:nvPr>
            <p:ph type="title"/>
          </p:nvPr>
        </p:nvSpPr>
        <p:spPr>
          <a:xfrm>
            <a:off x="1469550" y="274100"/>
            <a:ext cx="6204900" cy="600656"/>
          </a:xfrm>
        </p:spPr>
        <p:txBody>
          <a:bodyPr/>
          <a:lstStyle/>
          <a:p>
            <a:r>
              <a:rPr lang="en-US" altLang="zh-CN" sz="3600" dirty="0"/>
              <a:t>Sigmoid</a:t>
            </a:r>
            <a:endParaRPr lang="zh-CN" altLang="en-US" sz="3600" dirty="0"/>
          </a:p>
        </p:txBody>
      </p:sp>
      <p:grpSp>
        <p:nvGrpSpPr>
          <p:cNvPr id="10" name="组合 9">
            <a:extLst>
              <a:ext uri="{FF2B5EF4-FFF2-40B4-BE49-F238E27FC236}">
                <a16:creationId xmlns:a16="http://schemas.microsoft.com/office/drawing/2014/main" id="{6F626AE7-1730-4F33-984E-DF6BD688E429}"/>
              </a:ext>
            </a:extLst>
          </p:cNvPr>
          <p:cNvGrpSpPr/>
          <p:nvPr/>
        </p:nvGrpSpPr>
        <p:grpSpPr>
          <a:xfrm>
            <a:off x="3002193" y="954288"/>
            <a:ext cx="3231975" cy="738664"/>
            <a:chOff x="2956012" y="1248654"/>
            <a:chExt cx="3231975" cy="738664"/>
          </a:xfrm>
        </p:grpSpPr>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EAFC9670-DCB0-4248-A792-192EA7737218}"/>
                    </a:ext>
                  </a:extLst>
                </p:cNvPr>
                <p:cNvSpPr txBox="1"/>
                <p:nvPr/>
              </p:nvSpPr>
              <p:spPr>
                <a:xfrm>
                  <a:off x="2956012" y="1385454"/>
                  <a:ext cx="3231975" cy="465064"/>
                </a:xfrm>
                <a:prstGeom prst="rect">
                  <a:avLst/>
                </a:prstGeom>
                <a:noFill/>
              </p:spPr>
              <p:txBody>
                <a:bodyPr wrap="none" rtlCol="0">
                  <a:spAutoFit/>
                </a:bodyPr>
                <a:lstStyle/>
                <a:p>
                  <a:r>
                    <a:rPr lang="en-US" altLang="zh-CN" sz="2000" dirty="0">
                      <a:solidFill>
                        <a:schemeClr val="accent4"/>
                      </a:solidFill>
                      <a:latin typeface="Buxton Sketch" panose="03080500000500000004" pitchFamily="66" charset="0"/>
                    </a:rPr>
                    <a:t>P(y=1|x) = sigmoid(x)= </a:t>
                  </a:r>
                  <a14:m>
                    <m:oMath xmlns:m="http://schemas.openxmlformats.org/officeDocument/2006/math">
                      <m:f>
                        <m:fPr>
                          <m:ctrlPr>
                            <a:rPr lang="en-US" altLang="zh-CN" sz="2000" b="0" i="1" smtClean="0">
                              <a:solidFill>
                                <a:schemeClr val="accent4"/>
                              </a:solidFill>
                              <a:latin typeface="Cambria Math" panose="02040503050406030204" pitchFamily="18" charset="0"/>
                            </a:rPr>
                          </m:ctrlPr>
                        </m:fPr>
                        <m:num>
                          <m:r>
                            <a:rPr lang="en-US" altLang="zh-CN" sz="2000" b="0" i="1" smtClean="0">
                              <a:solidFill>
                                <a:schemeClr val="accent4"/>
                              </a:solidFill>
                              <a:latin typeface="Cambria Math" panose="02040503050406030204" pitchFamily="18" charset="0"/>
                            </a:rPr>
                            <m:t>  </m:t>
                          </m:r>
                        </m:num>
                        <m:den>
                          <m:r>
                            <a:rPr lang="en-US" altLang="zh-CN" sz="2000" b="0" i="1" smtClean="0">
                              <a:solidFill>
                                <a:schemeClr val="accent4"/>
                              </a:solidFill>
                              <a:latin typeface="Cambria Math" panose="02040503050406030204" pitchFamily="18" charset="0"/>
                            </a:rPr>
                            <m:t>                      </m:t>
                          </m:r>
                        </m:den>
                      </m:f>
                    </m:oMath>
                  </a14:m>
                  <a:endParaRPr lang="zh-CN" altLang="en-US" sz="2000" dirty="0">
                    <a:solidFill>
                      <a:schemeClr val="accent4"/>
                    </a:solidFill>
                    <a:latin typeface="Buxton Sketch" panose="03080500000500000004" pitchFamily="66" charset="0"/>
                  </a:endParaRPr>
                </a:p>
              </p:txBody>
            </p:sp>
          </mc:Choice>
          <mc:Fallback xmlns="">
            <p:sp>
              <p:nvSpPr>
                <p:cNvPr id="5" name="文本框 4">
                  <a:extLst>
                    <a:ext uri="{FF2B5EF4-FFF2-40B4-BE49-F238E27FC236}">
                      <a16:creationId xmlns:a16="http://schemas.microsoft.com/office/drawing/2014/main" id="{EAFC9670-DCB0-4248-A792-192EA7737218}"/>
                    </a:ext>
                  </a:extLst>
                </p:cNvPr>
                <p:cNvSpPr txBox="1">
                  <a:spLocks noRot="1" noChangeAspect="1" noMove="1" noResize="1" noEditPoints="1" noAdjustHandles="1" noChangeArrowheads="1" noChangeShapeType="1" noTextEdit="1"/>
                </p:cNvSpPr>
                <p:nvPr/>
              </p:nvSpPr>
              <p:spPr>
                <a:xfrm>
                  <a:off x="2956012" y="1385454"/>
                  <a:ext cx="3231975" cy="465064"/>
                </a:xfrm>
                <a:prstGeom prst="rect">
                  <a:avLst/>
                </a:prstGeom>
                <a:blipFill>
                  <a:blip r:embed="rId2"/>
                  <a:stretch>
                    <a:fillRect l="-1883" t="-1316" b="-15789"/>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D88C1F4B-F947-43DB-BC62-F13D5DCB4056}"/>
                </a:ext>
              </a:extLst>
            </p:cNvPr>
            <p:cNvSpPr txBox="1"/>
            <p:nvPr/>
          </p:nvSpPr>
          <p:spPr>
            <a:xfrm>
              <a:off x="5147879" y="1617986"/>
              <a:ext cx="1034472" cy="369332"/>
            </a:xfrm>
            <a:prstGeom prst="rect">
              <a:avLst/>
            </a:prstGeom>
            <a:noFill/>
          </p:spPr>
          <p:txBody>
            <a:bodyPr wrap="square">
              <a:spAutoFit/>
            </a:bodyPr>
            <a:lstStyle/>
            <a:p>
              <a:r>
                <a:rPr lang="en-US" altLang="zh-CN" sz="1800" dirty="0">
                  <a:solidFill>
                    <a:schemeClr val="accent4"/>
                  </a:solidFill>
                  <a:latin typeface="Buxton Sketch" panose="03080500000500000004" pitchFamily="66" charset="0"/>
                </a:rPr>
                <a:t>1+exp(-x)</a:t>
              </a:r>
              <a:endParaRPr lang="zh-CN" altLang="en-US" sz="1800" dirty="0"/>
            </a:p>
          </p:txBody>
        </p:sp>
        <p:sp>
          <p:nvSpPr>
            <p:cNvPr id="9" name="文本框 8">
              <a:extLst>
                <a:ext uri="{FF2B5EF4-FFF2-40B4-BE49-F238E27FC236}">
                  <a16:creationId xmlns:a16="http://schemas.microsoft.com/office/drawing/2014/main" id="{396DBB71-3C6E-4BB8-ADCD-F530CF354920}"/>
                </a:ext>
              </a:extLst>
            </p:cNvPr>
            <p:cNvSpPr txBox="1"/>
            <p:nvPr/>
          </p:nvSpPr>
          <p:spPr>
            <a:xfrm>
              <a:off x="5508097" y="1248654"/>
              <a:ext cx="314036" cy="369332"/>
            </a:xfrm>
            <a:prstGeom prst="rect">
              <a:avLst/>
            </a:prstGeom>
            <a:noFill/>
          </p:spPr>
          <p:txBody>
            <a:bodyPr wrap="square">
              <a:spAutoFit/>
            </a:bodyPr>
            <a:lstStyle/>
            <a:p>
              <a:r>
                <a:rPr kumimoji="0" lang="en-US" altLang="zh-CN" sz="1800" b="0" i="0" u="none" strike="noStrike" kern="0" cap="none" spc="0" normalizeH="0" baseline="0" noProof="0" dirty="0">
                  <a:ln>
                    <a:noFill/>
                  </a:ln>
                  <a:solidFill>
                    <a:srgbClr val="FFFFFF"/>
                  </a:solidFill>
                  <a:effectLst/>
                  <a:uLnTx/>
                  <a:uFillTx/>
                  <a:latin typeface="Buxton Sketch" panose="03080500000500000004" pitchFamily="66" charset="0"/>
                  <a:cs typeface="Arial"/>
                  <a:sym typeface="Arial"/>
                </a:rPr>
                <a:t>1</a:t>
              </a:r>
              <a:endParaRPr lang="zh-CN" altLang="en-US" dirty="0"/>
            </a:p>
          </p:txBody>
        </p:sp>
      </p:grpSp>
      <p:sp>
        <p:nvSpPr>
          <p:cNvPr id="11" name="标题 4">
            <a:extLst>
              <a:ext uri="{FF2B5EF4-FFF2-40B4-BE49-F238E27FC236}">
                <a16:creationId xmlns:a16="http://schemas.microsoft.com/office/drawing/2014/main" id="{A69053E1-7AB6-4668-A572-968DD2557503}"/>
              </a:ext>
            </a:extLst>
          </p:cNvPr>
          <p:cNvSpPr txBox="1">
            <a:spLocks/>
          </p:cNvSpPr>
          <p:nvPr/>
        </p:nvSpPr>
        <p:spPr>
          <a:xfrm>
            <a:off x="664977" y="2357602"/>
            <a:ext cx="4452761" cy="5600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800"/>
              <a:buFont typeface="Fredoka One"/>
              <a:buNone/>
              <a:defRPr sz="7000" b="0" i="0" u="none" strike="noStrike" cap="none">
                <a:solidFill>
                  <a:schemeClr val="dk2"/>
                </a:solidFill>
                <a:latin typeface="Fredoka One"/>
                <a:ea typeface="Fredoka One"/>
                <a:cs typeface="Fredoka One"/>
                <a:sym typeface="Fredoka One"/>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r>
              <a:rPr lang="en-US" altLang="zh-CN" sz="2400" dirty="0"/>
              <a:t>Sigmoid Cross Entropy Loss</a:t>
            </a:r>
            <a:endParaRPr lang="zh-CN" altLang="en-US" sz="2400" dirty="0"/>
          </a:p>
        </p:txBody>
      </p:sp>
      <p:sp>
        <p:nvSpPr>
          <p:cNvPr id="13" name="文本框 12">
            <a:extLst>
              <a:ext uri="{FF2B5EF4-FFF2-40B4-BE49-F238E27FC236}">
                <a16:creationId xmlns:a16="http://schemas.microsoft.com/office/drawing/2014/main" id="{8117C901-39D2-418C-BD6D-2D143BC44AF9}"/>
              </a:ext>
            </a:extLst>
          </p:cNvPr>
          <p:cNvSpPr txBox="1"/>
          <p:nvPr/>
        </p:nvSpPr>
        <p:spPr>
          <a:xfrm>
            <a:off x="3002193" y="1781663"/>
            <a:ext cx="2289409" cy="400110"/>
          </a:xfrm>
          <a:prstGeom prst="rect">
            <a:avLst/>
          </a:prstGeom>
          <a:noFill/>
        </p:spPr>
        <p:txBody>
          <a:bodyPr wrap="none" rtlCol="0">
            <a:spAutoFit/>
          </a:bodyPr>
          <a:lstStyle/>
          <a:p>
            <a:r>
              <a:rPr lang="en-US" altLang="zh-CN" sz="2000" dirty="0">
                <a:solidFill>
                  <a:schemeClr val="accent4"/>
                </a:solidFill>
                <a:latin typeface="Buxton Sketch" panose="03080500000500000004" pitchFamily="66" charset="0"/>
              </a:rPr>
              <a:t>P(y=0|x) = 1 – p(y=1|x)</a:t>
            </a:r>
            <a:endParaRPr lang="zh-CN" altLang="en-US" sz="2000" dirty="0">
              <a:solidFill>
                <a:schemeClr val="accent4"/>
              </a:solidFill>
              <a:latin typeface="Buxton Sketch" panose="03080500000500000004" pitchFamily="66" charset="0"/>
            </a:endParaRPr>
          </a:p>
        </p:txBody>
      </p:sp>
      <p:sp>
        <p:nvSpPr>
          <p:cNvPr id="15" name="文本框 14">
            <a:extLst>
              <a:ext uri="{FF2B5EF4-FFF2-40B4-BE49-F238E27FC236}">
                <a16:creationId xmlns:a16="http://schemas.microsoft.com/office/drawing/2014/main" id="{B10B0ED7-A522-4BB4-8EB0-36AD75A82E7C}"/>
              </a:ext>
            </a:extLst>
          </p:cNvPr>
          <p:cNvSpPr txBox="1"/>
          <p:nvPr/>
        </p:nvSpPr>
        <p:spPr>
          <a:xfrm>
            <a:off x="470161" y="3009166"/>
            <a:ext cx="4665060" cy="400110"/>
          </a:xfrm>
          <a:prstGeom prst="rect">
            <a:avLst/>
          </a:prstGeom>
          <a:noFill/>
        </p:spPr>
        <p:txBody>
          <a:bodyPr wrap="none" rtlCol="0">
            <a:spAutoFit/>
          </a:bodyPr>
          <a:lstStyle/>
          <a:p>
            <a:r>
              <a:rPr lang="en-US" altLang="zh-CN" sz="2000" dirty="0">
                <a:solidFill>
                  <a:schemeClr val="accent4"/>
                </a:solidFill>
                <a:latin typeface="Buxton Sketch" panose="03080500000500000004" pitchFamily="66" charset="0"/>
              </a:rPr>
              <a:t>Loss = - </a:t>
            </a:r>
            <a:r>
              <a:rPr lang="en-US" altLang="zh-CN" sz="2000" dirty="0" err="1">
                <a:solidFill>
                  <a:schemeClr val="accent4"/>
                </a:solidFill>
                <a:latin typeface="Buxton Sketch" panose="03080500000500000004" pitchFamily="66" charset="0"/>
              </a:rPr>
              <a:t>y</a:t>
            </a:r>
            <a:r>
              <a:rPr lang="en-US" altLang="zh-CN" sz="2000" baseline="-25000" dirty="0" err="1">
                <a:solidFill>
                  <a:schemeClr val="accent4"/>
                </a:solidFill>
                <a:latin typeface="Buxton Sketch" panose="03080500000500000004" pitchFamily="66" charset="0"/>
              </a:rPr>
              <a:t>t</a:t>
            </a:r>
            <a:r>
              <a:rPr lang="en-US" altLang="zh-CN" sz="2000" dirty="0">
                <a:solidFill>
                  <a:schemeClr val="accent4"/>
                </a:solidFill>
                <a:latin typeface="Buxton Sketch" panose="03080500000500000004" pitchFamily="66" charset="0"/>
              </a:rPr>
              <a:t>*log(p(y=1|x)) – (1-y</a:t>
            </a:r>
            <a:r>
              <a:rPr lang="en-US" altLang="zh-CN" sz="2000" baseline="-25000" dirty="0">
                <a:solidFill>
                  <a:schemeClr val="accent4"/>
                </a:solidFill>
                <a:latin typeface="Buxton Sketch" panose="03080500000500000004" pitchFamily="66" charset="0"/>
              </a:rPr>
              <a:t>t</a:t>
            </a:r>
            <a:r>
              <a:rPr lang="en-US" altLang="zh-CN" sz="2000" dirty="0">
                <a:solidFill>
                  <a:schemeClr val="accent4"/>
                </a:solidFill>
                <a:latin typeface="Buxton Sketch" panose="03080500000500000004" pitchFamily="66" charset="0"/>
              </a:rPr>
              <a:t>)*log(p(y=0|x))</a:t>
            </a:r>
            <a:endParaRPr lang="zh-CN" altLang="en-US" sz="2000" dirty="0">
              <a:solidFill>
                <a:schemeClr val="accent4"/>
              </a:solidFill>
              <a:latin typeface="Buxton Sketch" panose="03080500000500000004" pitchFamily="66" charset="0"/>
            </a:endParaRPr>
          </a:p>
        </p:txBody>
      </p:sp>
      <p:grpSp>
        <p:nvGrpSpPr>
          <p:cNvPr id="27" name="组合 26">
            <a:extLst>
              <a:ext uri="{FF2B5EF4-FFF2-40B4-BE49-F238E27FC236}">
                <a16:creationId xmlns:a16="http://schemas.microsoft.com/office/drawing/2014/main" id="{8A630909-63CF-45C0-A21A-F62B3AE03012}"/>
              </a:ext>
            </a:extLst>
          </p:cNvPr>
          <p:cNvGrpSpPr/>
          <p:nvPr/>
        </p:nvGrpSpPr>
        <p:grpSpPr>
          <a:xfrm>
            <a:off x="1632444" y="3874526"/>
            <a:ext cx="1320800" cy="413068"/>
            <a:chOff x="3408217" y="3597481"/>
            <a:chExt cx="1320800" cy="413068"/>
          </a:xfrm>
        </p:grpSpPr>
        <p:cxnSp>
          <p:nvCxnSpPr>
            <p:cNvPr id="17" name="直接连接符 16">
              <a:extLst>
                <a:ext uri="{FF2B5EF4-FFF2-40B4-BE49-F238E27FC236}">
                  <a16:creationId xmlns:a16="http://schemas.microsoft.com/office/drawing/2014/main" id="{9F7ED729-B8E2-473D-BDDC-64F365720AE3}"/>
                </a:ext>
              </a:extLst>
            </p:cNvPr>
            <p:cNvCxnSpPr/>
            <p:nvPr/>
          </p:nvCxnSpPr>
          <p:spPr>
            <a:xfrm>
              <a:off x="3408217" y="3597481"/>
              <a:ext cx="13208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1BA66EB5-34A0-4332-A3FB-1DF746DD8646}"/>
                </a:ext>
              </a:extLst>
            </p:cNvPr>
            <p:cNvSpPr txBox="1"/>
            <p:nvPr/>
          </p:nvSpPr>
          <p:spPr>
            <a:xfrm>
              <a:off x="3738238" y="3610439"/>
              <a:ext cx="660758" cy="400110"/>
            </a:xfrm>
            <a:prstGeom prst="rect">
              <a:avLst/>
            </a:prstGeom>
            <a:noFill/>
          </p:spPr>
          <p:txBody>
            <a:bodyPr wrap="none" rtlCol="0">
              <a:spAutoFit/>
            </a:bodyPr>
            <a:lstStyle/>
            <a:p>
              <a:r>
                <a:rPr lang="en-US" altLang="zh-CN" sz="2000" dirty="0" err="1">
                  <a:solidFill>
                    <a:schemeClr val="accent4"/>
                  </a:solidFill>
                  <a:latin typeface="Buxton Sketch" panose="03080500000500000004" pitchFamily="66" charset="0"/>
                </a:rPr>
                <a:t>Y</a:t>
              </a:r>
              <a:r>
                <a:rPr lang="en-US" altLang="zh-CN" sz="2000" baseline="-25000" dirty="0" err="1">
                  <a:solidFill>
                    <a:schemeClr val="accent4"/>
                  </a:solidFill>
                  <a:latin typeface="Buxton Sketch" panose="03080500000500000004" pitchFamily="66" charset="0"/>
                </a:rPr>
                <a:t>t</a:t>
              </a:r>
              <a:r>
                <a:rPr lang="en-US" altLang="zh-CN" sz="2000" baseline="-25000" dirty="0">
                  <a:solidFill>
                    <a:schemeClr val="accent4"/>
                  </a:solidFill>
                  <a:latin typeface="Buxton Sketch" panose="03080500000500000004" pitchFamily="66" charset="0"/>
                </a:rPr>
                <a:t> </a:t>
              </a:r>
              <a:r>
                <a:rPr lang="en-US" altLang="zh-CN" sz="2000" dirty="0">
                  <a:solidFill>
                    <a:schemeClr val="accent4"/>
                  </a:solidFill>
                  <a:latin typeface="Buxton Sketch" panose="03080500000500000004" pitchFamily="66" charset="0"/>
                </a:rPr>
                <a:t>= 1</a:t>
              </a:r>
              <a:endParaRPr lang="zh-CN" altLang="en-US" sz="2000" dirty="0">
                <a:solidFill>
                  <a:schemeClr val="accent4"/>
                </a:solidFill>
                <a:latin typeface="Buxton Sketch" panose="03080500000500000004" pitchFamily="66" charset="0"/>
              </a:endParaRPr>
            </a:p>
          </p:txBody>
        </p:sp>
      </p:grpSp>
      <p:grpSp>
        <p:nvGrpSpPr>
          <p:cNvPr id="28" name="组合 27">
            <a:extLst>
              <a:ext uri="{FF2B5EF4-FFF2-40B4-BE49-F238E27FC236}">
                <a16:creationId xmlns:a16="http://schemas.microsoft.com/office/drawing/2014/main" id="{BDAEDBF3-57CB-4CF8-A93F-0C851F2E497E}"/>
              </a:ext>
            </a:extLst>
          </p:cNvPr>
          <p:cNvGrpSpPr/>
          <p:nvPr/>
        </p:nvGrpSpPr>
        <p:grpSpPr>
          <a:xfrm>
            <a:off x="3853879" y="3881005"/>
            <a:ext cx="1311564" cy="413068"/>
            <a:chOff x="5486399" y="3597481"/>
            <a:chExt cx="1311564" cy="413068"/>
          </a:xfrm>
        </p:grpSpPr>
        <p:cxnSp>
          <p:nvCxnSpPr>
            <p:cNvPr id="18" name="直接连接符 17">
              <a:extLst>
                <a:ext uri="{FF2B5EF4-FFF2-40B4-BE49-F238E27FC236}">
                  <a16:creationId xmlns:a16="http://schemas.microsoft.com/office/drawing/2014/main" id="{E56573F2-B689-4776-B7D3-D9BAF699FD1B}"/>
                </a:ext>
              </a:extLst>
            </p:cNvPr>
            <p:cNvCxnSpPr>
              <a:cxnSpLocks/>
            </p:cNvCxnSpPr>
            <p:nvPr/>
          </p:nvCxnSpPr>
          <p:spPr>
            <a:xfrm>
              <a:off x="5486399" y="3597481"/>
              <a:ext cx="1311564" cy="0"/>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93963C37-BBA9-4EBF-85B0-87A89904034D}"/>
                </a:ext>
              </a:extLst>
            </p:cNvPr>
            <p:cNvSpPr txBox="1"/>
            <p:nvPr/>
          </p:nvSpPr>
          <p:spPr>
            <a:xfrm>
              <a:off x="5811802" y="3610439"/>
              <a:ext cx="729687" cy="400110"/>
            </a:xfrm>
            <a:prstGeom prst="rect">
              <a:avLst/>
            </a:prstGeom>
            <a:noFill/>
          </p:spPr>
          <p:txBody>
            <a:bodyPr wrap="none" rtlCol="0">
              <a:spAutoFit/>
            </a:bodyPr>
            <a:lstStyle/>
            <a:p>
              <a:r>
                <a:rPr lang="en-US" altLang="zh-CN" sz="2000" dirty="0" err="1">
                  <a:solidFill>
                    <a:schemeClr val="accent4"/>
                  </a:solidFill>
                  <a:latin typeface="Buxton Sketch" panose="03080500000500000004" pitchFamily="66" charset="0"/>
                </a:rPr>
                <a:t>Y</a:t>
              </a:r>
              <a:r>
                <a:rPr lang="en-US" altLang="zh-CN" sz="2000" baseline="-25000" dirty="0" err="1">
                  <a:solidFill>
                    <a:schemeClr val="accent4"/>
                  </a:solidFill>
                  <a:latin typeface="Buxton Sketch" panose="03080500000500000004" pitchFamily="66" charset="0"/>
                </a:rPr>
                <a:t>t</a:t>
              </a:r>
              <a:r>
                <a:rPr lang="en-US" altLang="zh-CN" sz="2000" baseline="-25000" dirty="0">
                  <a:solidFill>
                    <a:schemeClr val="accent4"/>
                  </a:solidFill>
                  <a:latin typeface="Buxton Sketch" panose="03080500000500000004" pitchFamily="66" charset="0"/>
                </a:rPr>
                <a:t> </a:t>
              </a:r>
              <a:r>
                <a:rPr lang="en-US" altLang="zh-CN" sz="2000" dirty="0">
                  <a:solidFill>
                    <a:schemeClr val="accent4"/>
                  </a:solidFill>
                  <a:latin typeface="Buxton Sketch" panose="03080500000500000004" pitchFamily="66" charset="0"/>
                </a:rPr>
                <a:t>= 0</a:t>
              </a:r>
              <a:endParaRPr lang="zh-CN" altLang="en-US" sz="2000" dirty="0">
                <a:solidFill>
                  <a:schemeClr val="accent4"/>
                </a:solidFill>
                <a:latin typeface="Buxton Sketch" panose="03080500000500000004" pitchFamily="66" charset="0"/>
              </a:endParaRPr>
            </a:p>
          </p:txBody>
        </p:sp>
      </p:grpSp>
      <p:sp>
        <p:nvSpPr>
          <p:cNvPr id="8" name="文本框 7">
            <a:extLst>
              <a:ext uri="{FF2B5EF4-FFF2-40B4-BE49-F238E27FC236}">
                <a16:creationId xmlns:a16="http://schemas.microsoft.com/office/drawing/2014/main" id="{9A8903BB-2336-498E-850F-16C671894D12}"/>
              </a:ext>
            </a:extLst>
          </p:cNvPr>
          <p:cNvSpPr txBox="1"/>
          <p:nvPr/>
        </p:nvSpPr>
        <p:spPr>
          <a:xfrm>
            <a:off x="5979351" y="4746947"/>
            <a:ext cx="3164649" cy="307777"/>
          </a:xfrm>
          <a:prstGeom prst="rect">
            <a:avLst/>
          </a:prstGeom>
          <a:noFill/>
        </p:spPr>
        <p:txBody>
          <a:bodyPr wrap="none" rtlCol="0">
            <a:spAutoFit/>
          </a:bodyPr>
          <a:lstStyle/>
          <a:p>
            <a:r>
              <a:rPr lang="en-US" altLang="zh-CN" dirty="0">
                <a:solidFill>
                  <a:schemeClr val="accent4"/>
                </a:solidFill>
              </a:rPr>
              <a:t>Sigmoid</a:t>
            </a:r>
            <a:r>
              <a:rPr lang="zh-CN" altLang="en-US" dirty="0">
                <a:solidFill>
                  <a:schemeClr val="accent4"/>
                </a:solidFill>
              </a:rPr>
              <a:t>来解决多分类的三种方法</a:t>
            </a:r>
            <a:r>
              <a:rPr lang="en-US" altLang="zh-CN" dirty="0">
                <a:solidFill>
                  <a:schemeClr val="accent4"/>
                </a:solidFill>
              </a:rPr>
              <a:t>(</a:t>
            </a:r>
            <a:r>
              <a:rPr lang="zh-CN" altLang="en-US" dirty="0">
                <a:solidFill>
                  <a:schemeClr val="accent4"/>
                </a:solidFill>
              </a:rPr>
              <a:t>略</a:t>
            </a:r>
            <a:r>
              <a:rPr lang="en-US" altLang="zh-CN" dirty="0">
                <a:solidFill>
                  <a:schemeClr val="accent4"/>
                </a:solidFill>
              </a:rPr>
              <a:t>)</a:t>
            </a:r>
            <a:endParaRPr lang="zh-CN" altLang="en-US" dirty="0">
              <a:solidFill>
                <a:schemeClr val="accent4"/>
              </a:solidFill>
            </a:endParaRPr>
          </a:p>
        </p:txBody>
      </p:sp>
      <p:sp>
        <p:nvSpPr>
          <p:cNvPr id="12" name="文本框 11">
            <a:extLst>
              <a:ext uri="{FF2B5EF4-FFF2-40B4-BE49-F238E27FC236}">
                <a16:creationId xmlns:a16="http://schemas.microsoft.com/office/drawing/2014/main" id="{882A884B-BDCF-4DE3-BEFC-4980F893FE52}"/>
              </a:ext>
            </a:extLst>
          </p:cNvPr>
          <p:cNvSpPr txBox="1"/>
          <p:nvPr/>
        </p:nvSpPr>
        <p:spPr>
          <a:xfrm>
            <a:off x="5862228" y="3018433"/>
            <a:ext cx="603050" cy="400110"/>
          </a:xfrm>
          <a:prstGeom prst="rect">
            <a:avLst/>
          </a:prstGeom>
          <a:noFill/>
        </p:spPr>
        <p:txBody>
          <a:bodyPr wrap="none" rtlCol="0">
            <a:spAutoFit/>
          </a:bodyPr>
          <a:lstStyle/>
          <a:p>
            <a:r>
              <a:rPr lang="en-US" altLang="zh-CN" sz="2000" b="1" dirty="0">
                <a:solidFill>
                  <a:schemeClr val="accent4"/>
                </a:solidFill>
                <a:latin typeface="Modern Love Caps" panose="020B0604020202020204" pitchFamily="82" charset="0"/>
              </a:rPr>
              <a:t>easy</a:t>
            </a:r>
            <a:endParaRPr lang="zh-CN" altLang="en-US" sz="2000" b="1" dirty="0">
              <a:solidFill>
                <a:schemeClr val="accent4"/>
              </a:solidFill>
              <a:latin typeface="Modern Love Caps" panose="020B0604020202020204" pitchFamily="82" charset="0"/>
            </a:endParaRPr>
          </a:p>
        </p:txBody>
      </p:sp>
      <p:sp>
        <p:nvSpPr>
          <p:cNvPr id="14" name="文本框 13">
            <a:extLst>
              <a:ext uri="{FF2B5EF4-FFF2-40B4-BE49-F238E27FC236}">
                <a16:creationId xmlns:a16="http://schemas.microsoft.com/office/drawing/2014/main" id="{A72FF629-35DF-41B5-A6A3-A68F7B2F7F60}"/>
              </a:ext>
            </a:extLst>
          </p:cNvPr>
          <p:cNvSpPr txBox="1"/>
          <p:nvPr/>
        </p:nvSpPr>
        <p:spPr>
          <a:xfrm>
            <a:off x="724715" y="3433093"/>
            <a:ext cx="4665060" cy="400110"/>
          </a:xfrm>
          <a:prstGeom prst="rect">
            <a:avLst/>
          </a:prstGeom>
          <a:noFill/>
        </p:spPr>
        <p:txBody>
          <a:bodyPr wrap="square" rtlCol="0">
            <a:spAutoFit/>
          </a:bodyPr>
          <a:lstStyle/>
          <a:p>
            <a:r>
              <a:rPr lang="en-US" altLang="zh-CN" sz="2000" dirty="0">
                <a:solidFill>
                  <a:schemeClr val="accent4"/>
                </a:solidFill>
                <a:latin typeface="Buxton Sketch" panose="03080500000500000004" pitchFamily="66" charset="0"/>
              </a:rPr>
              <a:t>    = - </a:t>
            </a:r>
            <a:r>
              <a:rPr lang="en-US" altLang="zh-CN" sz="2000" dirty="0" err="1">
                <a:solidFill>
                  <a:schemeClr val="accent4"/>
                </a:solidFill>
                <a:latin typeface="Buxton Sketch" panose="03080500000500000004" pitchFamily="66" charset="0"/>
              </a:rPr>
              <a:t>y</a:t>
            </a:r>
            <a:r>
              <a:rPr lang="en-US" altLang="zh-CN" sz="2000" baseline="-25000" dirty="0" err="1">
                <a:solidFill>
                  <a:schemeClr val="accent4"/>
                </a:solidFill>
                <a:latin typeface="Buxton Sketch" panose="03080500000500000004" pitchFamily="66" charset="0"/>
              </a:rPr>
              <a:t>t</a:t>
            </a:r>
            <a:r>
              <a:rPr lang="en-US" altLang="zh-CN" sz="2000" dirty="0">
                <a:solidFill>
                  <a:schemeClr val="accent4"/>
                </a:solidFill>
                <a:latin typeface="Buxton Sketch" panose="03080500000500000004" pitchFamily="66" charset="0"/>
              </a:rPr>
              <a:t>*log(p(y=1|x)) – (1-y</a:t>
            </a:r>
            <a:r>
              <a:rPr lang="en-US" altLang="zh-CN" sz="2000" baseline="-25000" dirty="0">
                <a:solidFill>
                  <a:schemeClr val="accent4"/>
                </a:solidFill>
                <a:latin typeface="Buxton Sketch" panose="03080500000500000004" pitchFamily="66" charset="0"/>
              </a:rPr>
              <a:t>t</a:t>
            </a:r>
            <a:r>
              <a:rPr lang="en-US" altLang="zh-CN" sz="2000" dirty="0">
                <a:solidFill>
                  <a:schemeClr val="accent4"/>
                </a:solidFill>
                <a:latin typeface="Buxton Sketch" panose="03080500000500000004" pitchFamily="66" charset="0"/>
              </a:rPr>
              <a:t>)*log(1 - p(y=1|x))</a:t>
            </a:r>
            <a:endParaRPr lang="zh-CN" altLang="en-US" sz="2000" dirty="0">
              <a:solidFill>
                <a:schemeClr val="accent4"/>
              </a:solidFill>
              <a:latin typeface="Buxton Sketch" panose="03080500000500000004" pitchFamily="66" charset="0"/>
            </a:endParaRPr>
          </a:p>
        </p:txBody>
      </p:sp>
      <p:sp>
        <p:nvSpPr>
          <p:cNvPr id="33" name="箭头: 下 32">
            <a:extLst>
              <a:ext uri="{FF2B5EF4-FFF2-40B4-BE49-F238E27FC236}">
                <a16:creationId xmlns:a16="http://schemas.microsoft.com/office/drawing/2014/main" id="{004D50BB-AC0E-4351-8D52-263A39DB66F8}"/>
              </a:ext>
            </a:extLst>
          </p:cNvPr>
          <p:cNvSpPr/>
          <p:nvPr/>
        </p:nvSpPr>
        <p:spPr>
          <a:xfrm rot="10800000">
            <a:off x="2654227" y="3324085"/>
            <a:ext cx="163287" cy="1766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箭头: 下 34">
            <a:extLst>
              <a:ext uri="{FF2B5EF4-FFF2-40B4-BE49-F238E27FC236}">
                <a16:creationId xmlns:a16="http://schemas.microsoft.com/office/drawing/2014/main" id="{A94C9C4A-7E8D-4EFD-BB26-C5ACC0C65F85}"/>
              </a:ext>
            </a:extLst>
          </p:cNvPr>
          <p:cNvSpPr/>
          <p:nvPr/>
        </p:nvSpPr>
        <p:spPr>
          <a:xfrm>
            <a:off x="5038657" y="3324085"/>
            <a:ext cx="163287" cy="178946"/>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6" name="箭头: 下 15">
            <a:extLst>
              <a:ext uri="{FF2B5EF4-FFF2-40B4-BE49-F238E27FC236}">
                <a16:creationId xmlns:a16="http://schemas.microsoft.com/office/drawing/2014/main" id="{AD1C69A3-C3A4-4AD8-9239-9F9D23908665}"/>
              </a:ext>
            </a:extLst>
          </p:cNvPr>
          <p:cNvSpPr/>
          <p:nvPr/>
        </p:nvSpPr>
        <p:spPr>
          <a:xfrm>
            <a:off x="942614" y="2961364"/>
            <a:ext cx="163287" cy="178946"/>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443E207B-DCCD-4C89-976D-AA5FA72D8EDC}"/>
              </a:ext>
            </a:extLst>
          </p:cNvPr>
          <p:cNvSpPr txBox="1"/>
          <p:nvPr/>
        </p:nvSpPr>
        <p:spPr>
          <a:xfrm>
            <a:off x="6445307" y="3258728"/>
            <a:ext cx="1866217" cy="307777"/>
          </a:xfrm>
          <a:prstGeom prst="rect">
            <a:avLst/>
          </a:prstGeom>
          <a:noFill/>
        </p:spPr>
        <p:txBody>
          <a:bodyPr wrap="none" rtlCol="0">
            <a:spAutoFit/>
          </a:bodyPr>
          <a:lstStyle/>
          <a:p>
            <a:r>
              <a:rPr lang="en-US" altLang="zh-CN" dirty="0">
                <a:solidFill>
                  <a:schemeClr val="accent4"/>
                </a:solidFill>
                <a:latin typeface="Buxton Sketch" panose="03080500000500000004" pitchFamily="66" charset="0"/>
              </a:rPr>
              <a:t>0</a:t>
            </a:r>
            <a:r>
              <a:rPr lang="zh-CN" altLang="en-US" dirty="0">
                <a:solidFill>
                  <a:schemeClr val="accent4"/>
                </a:solidFill>
                <a:latin typeface="Buxton Sketch" panose="03080500000500000004" pitchFamily="66" charset="0"/>
              </a:rPr>
              <a:t>标签样本</a:t>
            </a:r>
            <a:r>
              <a:rPr lang="en-US" altLang="zh-CN" dirty="0">
                <a:solidFill>
                  <a:schemeClr val="accent4"/>
                </a:solidFill>
                <a:latin typeface="Buxton Sketch" panose="03080500000500000004" pitchFamily="66" charset="0"/>
              </a:rPr>
              <a:t>p(y=1|x)</a:t>
            </a:r>
            <a:r>
              <a:rPr lang="zh-CN" altLang="en-US" dirty="0">
                <a:solidFill>
                  <a:schemeClr val="accent4"/>
                </a:solidFill>
                <a:latin typeface="Buxton Sketch" panose="03080500000500000004" pitchFamily="66" charset="0"/>
              </a:rPr>
              <a:t>越小</a:t>
            </a:r>
          </a:p>
        </p:txBody>
      </p:sp>
      <p:sp>
        <p:nvSpPr>
          <p:cNvPr id="20" name="文本框 19">
            <a:extLst>
              <a:ext uri="{FF2B5EF4-FFF2-40B4-BE49-F238E27FC236}">
                <a16:creationId xmlns:a16="http://schemas.microsoft.com/office/drawing/2014/main" id="{1B86CE7A-401D-42DC-8314-D5542D522E54}"/>
              </a:ext>
            </a:extLst>
          </p:cNvPr>
          <p:cNvSpPr txBox="1"/>
          <p:nvPr/>
        </p:nvSpPr>
        <p:spPr>
          <a:xfrm>
            <a:off x="6469352" y="2862092"/>
            <a:ext cx="1818126" cy="307777"/>
          </a:xfrm>
          <a:prstGeom prst="rect">
            <a:avLst/>
          </a:prstGeom>
          <a:noFill/>
        </p:spPr>
        <p:txBody>
          <a:bodyPr wrap="none" rtlCol="0">
            <a:spAutoFit/>
          </a:bodyPr>
          <a:lstStyle/>
          <a:p>
            <a:r>
              <a:rPr lang="en-US" altLang="zh-CN" dirty="0">
                <a:solidFill>
                  <a:schemeClr val="accent4"/>
                </a:solidFill>
                <a:latin typeface="Buxton Sketch" panose="03080500000500000004" pitchFamily="66" charset="0"/>
              </a:rPr>
              <a:t>1</a:t>
            </a:r>
            <a:r>
              <a:rPr lang="zh-CN" altLang="en-US" dirty="0">
                <a:solidFill>
                  <a:schemeClr val="accent4"/>
                </a:solidFill>
                <a:latin typeface="Buxton Sketch" panose="03080500000500000004" pitchFamily="66" charset="0"/>
              </a:rPr>
              <a:t>标签样本</a:t>
            </a:r>
            <a:r>
              <a:rPr lang="en-US" altLang="zh-CN" dirty="0">
                <a:solidFill>
                  <a:schemeClr val="accent4"/>
                </a:solidFill>
                <a:latin typeface="Buxton Sketch" panose="03080500000500000004" pitchFamily="66" charset="0"/>
              </a:rPr>
              <a:t>p(y=1|x)</a:t>
            </a:r>
            <a:r>
              <a:rPr lang="zh-CN" altLang="en-US" dirty="0">
                <a:solidFill>
                  <a:schemeClr val="accent4"/>
                </a:solidFill>
                <a:latin typeface="Buxton Sketch" panose="03080500000500000004" pitchFamily="66" charset="0"/>
              </a:rPr>
              <a:t>越大</a:t>
            </a:r>
          </a:p>
        </p:txBody>
      </p:sp>
      <p:sp>
        <p:nvSpPr>
          <p:cNvPr id="21" name="文本框 20">
            <a:extLst>
              <a:ext uri="{FF2B5EF4-FFF2-40B4-BE49-F238E27FC236}">
                <a16:creationId xmlns:a16="http://schemas.microsoft.com/office/drawing/2014/main" id="{0F702078-D90B-45CA-B3D8-02E4A2D6B027}"/>
              </a:ext>
            </a:extLst>
          </p:cNvPr>
          <p:cNvSpPr txBox="1"/>
          <p:nvPr/>
        </p:nvSpPr>
        <p:spPr>
          <a:xfrm>
            <a:off x="5862228" y="3970228"/>
            <a:ext cx="665567" cy="400110"/>
          </a:xfrm>
          <a:prstGeom prst="rect">
            <a:avLst/>
          </a:prstGeom>
          <a:noFill/>
        </p:spPr>
        <p:txBody>
          <a:bodyPr wrap="none" rtlCol="0">
            <a:spAutoFit/>
          </a:bodyPr>
          <a:lstStyle/>
          <a:p>
            <a:r>
              <a:rPr lang="en-US" altLang="zh-CN" sz="2000" b="1" dirty="0">
                <a:solidFill>
                  <a:schemeClr val="accent4"/>
                </a:solidFill>
                <a:latin typeface="Modern Love Caps" panose="020B0604020202020204" pitchFamily="82" charset="0"/>
              </a:rPr>
              <a:t>Hard</a:t>
            </a:r>
            <a:endParaRPr lang="zh-CN" altLang="en-US" sz="2000" b="1" dirty="0">
              <a:solidFill>
                <a:schemeClr val="accent4"/>
              </a:solidFill>
              <a:latin typeface="Modern Love Caps" panose="020B0604020202020204" pitchFamily="82" charset="0"/>
            </a:endParaRPr>
          </a:p>
        </p:txBody>
      </p:sp>
      <p:sp>
        <p:nvSpPr>
          <p:cNvPr id="22" name="文本框 21">
            <a:extLst>
              <a:ext uri="{FF2B5EF4-FFF2-40B4-BE49-F238E27FC236}">
                <a16:creationId xmlns:a16="http://schemas.microsoft.com/office/drawing/2014/main" id="{509D4230-BB97-4579-9929-32E474EA6D64}"/>
              </a:ext>
            </a:extLst>
          </p:cNvPr>
          <p:cNvSpPr txBox="1"/>
          <p:nvPr/>
        </p:nvSpPr>
        <p:spPr>
          <a:xfrm>
            <a:off x="6586763" y="4016447"/>
            <a:ext cx="1441420" cy="307777"/>
          </a:xfrm>
          <a:prstGeom prst="rect">
            <a:avLst/>
          </a:prstGeom>
          <a:noFill/>
        </p:spPr>
        <p:txBody>
          <a:bodyPr wrap="none" rtlCol="0">
            <a:spAutoFit/>
          </a:bodyPr>
          <a:lstStyle/>
          <a:p>
            <a:r>
              <a:rPr lang="zh-CN" altLang="en-US" dirty="0">
                <a:solidFill>
                  <a:schemeClr val="accent4"/>
                </a:solidFill>
                <a:latin typeface="Buxton Sketch" panose="03080500000500000004" pitchFamily="66" charset="0"/>
              </a:rPr>
              <a:t>与上述情况相反</a:t>
            </a:r>
          </a:p>
        </p:txBody>
      </p:sp>
      <p:sp>
        <p:nvSpPr>
          <p:cNvPr id="23" name="文本框 22">
            <a:extLst>
              <a:ext uri="{FF2B5EF4-FFF2-40B4-BE49-F238E27FC236}">
                <a16:creationId xmlns:a16="http://schemas.microsoft.com/office/drawing/2014/main" id="{9A2D753D-4CB3-43C2-991E-C6065CD53F29}"/>
              </a:ext>
            </a:extLst>
          </p:cNvPr>
          <p:cNvSpPr txBox="1"/>
          <p:nvPr/>
        </p:nvSpPr>
        <p:spPr>
          <a:xfrm>
            <a:off x="6912172" y="2637603"/>
            <a:ext cx="798617" cy="261610"/>
          </a:xfrm>
          <a:prstGeom prst="rect">
            <a:avLst/>
          </a:prstGeom>
          <a:noFill/>
        </p:spPr>
        <p:txBody>
          <a:bodyPr wrap="none" rtlCol="0">
            <a:spAutoFit/>
          </a:bodyPr>
          <a:lstStyle/>
          <a:p>
            <a:r>
              <a:rPr lang="en-US" altLang="zh-CN" sz="1100" b="1" dirty="0">
                <a:solidFill>
                  <a:schemeClr val="accent4"/>
                </a:solidFill>
                <a:latin typeface="Modern Love Caps" panose="020B0604020202020204" pitchFamily="82" charset="0"/>
              </a:rPr>
              <a:t>Small Loss</a:t>
            </a:r>
            <a:endParaRPr lang="zh-CN" altLang="en-US" sz="1100" b="1" dirty="0">
              <a:solidFill>
                <a:schemeClr val="accent4"/>
              </a:solidFill>
              <a:latin typeface="Modern Love Caps" panose="020B0604020202020204" pitchFamily="82" charset="0"/>
            </a:endParaRPr>
          </a:p>
        </p:txBody>
      </p:sp>
      <p:sp>
        <p:nvSpPr>
          <p:cNvPr id="38" name="文本框 37">
            <a:extLst>
              <a:ext uri="{FF2B5EF4-FFF2-40B4-BE49-F238E27FC236}">
                <a16:creationId xmlns:a16="http://schemas.microsoft.com/office/drawing/2014/main" id="{0A0F74D5-4C48-471F-A3B3-06B993936B47}"/>
              </a:ext>
            </a:extLst>
          </p:cNvPr>
          <p:cNvSpPr txBox="1"/>
          <p:nvPr/>
        </p:nvSpPr>
        <p:spPr>
          <a:xfrm>
            <a:off x="6999953" y="3774090"/>
            <a:ext cx="633507" cy="261610"/>
          </a:xfrm>
          <a:prstGeom prst="rect">
            <a:avLst/>
          </a:prstGeom>
          <a:noFill/>
        </p:spPr>
        <p:txBody>
          <a:bodyPr wrap="none" rtlCol="0">
            <a:spAutoFit/>
          </a:bodyPr>
          <a:lstStyle/>
          <a:p>
            <a:r>
              <a:rPr lang="en-US" altLang="zh-CN" sz="1100" b="1" dirty="0">
                <a:solidFill>
                  <a:schemeClr val="accent4"/>
                </a:solidFill>
                <a:latin typeface="Modern Love Caps" panose="020B0604020202020204" pitchFamily="82" charset="0"/>
              </a:rPr>
              <a:t>Big Loss</a:t>
            </a:r>
            <a:endParaRPr lang="zh-CN" altLang="en-US" sz="1100" b="1" dirty="0">
              <a:solidFill>
                <a:schemeClr val="accent4"/>
              </a:solidFill>
              <a:latin typeface="Modern Love Caps" panose="020B0604020202020204" pitchFamily="82" charset="0"/>
            </a:endParaRPr>
          </a:p>
        </p:txBody>
      </p:sp>
      <p:sp>
        <p:nvSpPr>
          <p:cNvPr id="29" name="Google Shape;182;p9">
            <a:extLst>
              <a:ext uri="{FF2B5EF4-FFF2-40B4-BE49-F238E27FC236}">
                <a16:creationId xmlns:a16="http://schemas.microsoft.com/office/drawing/2014/main" id="{50B231A6-2D1F-43F1-AC02-EF30BADFA467}"/>
              </a:ext>
            </a:extLst>
          </p:cNvPr>
          <p:cNvSpPr/>
          <p:nvPr/>
        </p:nvSpPr>
        <p:spPr>
          <a:xfrm rot="1382476">
            <a:off x="161149" y="4723975"/>
            <a:ext cx="220011" cy="20819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83;p9">
            <a:extLst>
              <a:ext uri="{FF2B5EF4-FFF2-40B4-BE49-F238E27FC236}">
                <a16:creationId xmlns:a16="http://schemas.microsoft.com/office/drawing/2014/main" id="{9F5E1541-367D-4F68-9ED1-AB46C514A881}"/>
              </a:ext>
            </a:extLst>
          </p:cNvPr>
          <p:cNvSpPr/>
          <p:nvPr/>
        </p:nvSpPr>
        <p:spPr>
          <a:xfrm rot="-1528383" flipH="1">
            <a:off x="-194133" y="3992116"/>
            <a:ext cx="459574" cy="45546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185;p9">
            <a:extLst>
              <a:ext uri="{FF2B5EF4-FFF2-40B4-BE49-F238E27FC236}">
                <a16:creationId xmlns:a16="http://schemas.microsoft.com/office/drawing/2014/main" id="{151BE1EF-72A1-4D23-A677-4121597581D2}"/>
              </a:ext>
            </a:extLst>
          </p:cNvPr>
          <p:cNvGrpSpPr/>
          <p:nvPr/>
        </p:nvGrpSpPr>
        <p:grpSpPr>
          <a:xfrm rot="-1528249" flipH="1">
            <a:off x="220431" y="5013076"/>
            <a:ext cx="578215" cy="206630"/>
            <a:chOff x="4296650" y="2245925"/>
            <a:chExt cx="365250" cy="130525"/>
          </a:xfrm>
        </p:grpSpPr>
        <p:sp>
          <p:nvSpPr>
            <p:cNvPr id="32" name="Google Shape;186;p9">
              <a:extLst>
                <a:ext uri="{FF2B5EF4-FFF2-40B4-BE49-F238E27FC236}">
                  <a16:creationId xmlns:a16="http://schemas.microsoft.com/office/drawing/2014/main" id="{A82B3150-E1C3-49D5-A01C-9A2F560B1FB7}"/>
                </a:ext>
              </a:extLst>
            </p:cNvPr>
            <p:cNvSpPr/>
            <p:nvPr/>
          </p:nvSpPr>
          <p:spPr>
            <a:xfrm>
              <a:off x="4296650" y="2245925"/>
              <a:ext cx="365250" cy="130225"/>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87;p9">
              <a:extLst>
                <a:ext uri="{FF2B5EF4-FFF2-40B4-BE49-F238E27FC236}">
                  <a16:creationId xmlns:a16="http://schemas.microsoft.com/office/drawing/2014/main" id="{413CFF09-1F56-48C9-94F8-E3A3C394278E}"/>
                </a:ext>
              </a:extLst>
            </p:cNvPr>
            <p:cNvSpPr/>
            <p:nvPr/>
          </p:nvSpPr>
          <p:spPr>
            <a:xfrm>
              <a:off x="4297775" y="2261500"/>
              <a:ext cx="359375" cy="114950"/>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88;p9">
            <a:extLst>
              <a:ext uri="{FF2B5EF4-FFF2-40B4-BE49-F238E27FC236}">
                <a16:creationId xmlns:a16="http://schemas.microsoft.com/office/drawing/2014/main" id="{67C7092F-7C5F-4DC5-BBE3-1BBB2D8E43AA}"/>
              </a:ext>
            </a:extLst>
          </p:cNvPr>
          <p:cNvGrpSpPr/>
          <p:nvPr/>
        </p:nvGrpSpPr>
        <p:grpSpPr>
          <a:xfrm rot="-9319476" flipH="1">
            <a:off x="714675" y="3897127"/>
            <a:ext cx="858226" cy="883052"/>
            <a:chOff x="6335847" y="-303270"/>
            <a:chExt cx="994972" cy="1036821"/>
          </a:xfrm>
        </p:grpSpPr>
        <p:sp>
          <p:nvSpPr>
            <p:cNvPr id="37" name="Google Shape;189;p9">
              <a:extLst>
                <a:ext uri="{FF2B5EF4-FFF2-40B4-BE49-F238E27FC236}">
                  <a16:creationId xmlns:a16="http://schemas.microsoft.com/office/drawing/2014/main" id="{4C804418-50B5-413B-B915-ECD93D37A7A2}"/>
                </a:ext>
              </a:extLst>
            </p:cNvPr>
            <p:cNvSpPr/>
            <p:nvPr/>
          </p:nvSpPr>
          <p:spPr>
            <a:xfrm rot="1798800" flipH="1">
              <a:off x="6490026" y="-185306"/>
              <a:ext cx="686615" cy="800893"/>
            </a:xfrm>
            <a:custGeom>
              <a:avLst/>
              <a:gdLst/>
              <a:ahLst/>
              <a:cxnLst/>
              <a:rect l="l" t="t" r="r" b="b"/>
              <a:pathLst>
                <a:path w="16889" h="19701" extrusionOk="0">
                  <a:moveTo>
                    <a:pt x="11961" y="0"/>
                  </a:moveTo>
                  <a:cubicBezTo>
                    <a:pt x="11730" y="0"/>
                    <a:pt x="11515" y="28"/>
                    <a:pt x="11324" y="89"/>
                  </a:cubicBezTo>
                  <a:cubicBezTo>
                    <a:pt x="10228" y="434"/>
                    <a:pt x="9728" y="1779"/>
                    <a:pt x="9062" y="2601"/>
                  </a:cubicBezTo>
                  <a:lnTo>
                    <a:pt x="6180" y="6149"/>
                  </a:lnTo>
                  <a:lnTo>
                    <a:pt x="3299" y="9697"/>
                  </a:lnTo>
                  <a:lnTo>
                    <a:pt x="1858" y="11471"/>
                  </a:lnTo>
                  <a:cubicBezTo>
                    <a:pt x="1084" y="12435"/>
                    <a:pt x="1" y="13221"/>
                    <a:pt x="96" y="14602"/>
                  </a:cubicBezTo>
                  <a:lnTo>
                    <a:pt x="430" y="19293"/>
                  </a:lnTo>
                  <a:cubicBezTo>
                    <a:pt x="418" y="19401"/>
                    <a:pt x="453" y="19508"/>
                    <a:pt x="513" y="19591"/>
                  </a:cubicBezTo>
                  <a:cubicBezTo>
                    <a:pt x="572" y="19670"/>
                    <a:pt x="659" y="19700"/>
                    <a:pt x="755" y="19700"/>
                  </a:cubicBezTo>
                  <a:cubicBezTo>
                    <a:pt x="889" y="19700"/>
                    <a:pt x="1043" y="19642"/>
                    <a:pt x="1168" y="19579"/>
                  </a:cubicBezTo>
                  <a:cubicBezTo>
                    <a:pt x="2513" y="18877"/>
                    <a:pt x="4061" y="18281"/>
                    <a:pt x="5299" y="17400"/>
                  </a:cubicBezTo>
                  <a:cubicBezTo>
                    <a:pt x="6216" y="16746"/>
                    <a:pt x="6799" y="15662"/>
                    <a:pt x="7442" y="14757"/>
                  </a:cubicBezTo>
                  <a:cubicBezTo>
                    <a:pt x="8431" y="13388"/>
                    <a:pt x="9443" y="12043"/>
                    <a:pt x="10467" y="10709"/>
                  </a:cubicBezTo>
                  <a:cubicBezTo>
                    <a:pt x="10776" y="10304"/>
                    <a:pt x="11133" y="9935"/>
                    <a:pt x="11467" y="9554"/>
                  </a:cubicBezTo>
                  <a:cubicBezTo>
                    <a:pt x="12348" y="8578"/>
                    <a:pt x="13217" y="7590"/>
                    <a:pt x="14062" y="6590"/>
                  </a:cubicBezTo>
                  <a:cubicBezTo>
                    <a:pt x="14729" y="5804"/>
                    <a:pt x="15753" y="4851"/>
                    <a:pt x="16134" y="3875"/>
                  </a:cubicBezTo>
                  <a:cubicBezTo>
                    <a:pt x="16888" y="1952"/>
                    <a:pt x="13878" y="0"/>
                    <a:pt x="1196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0;p9">
              <a:extLst>
                <a:ext uri="{FF2B5EF4-FFF2-40B4-BE49-F238E27FC236}">
                  <a16:creationId xmlns:a16="http://schemas.microsoft.com/office/drawing/2014/main" id="{733C265A-EBB0-4419-84C9-4CCA6808BC75}"/>
                </a:ext>
              </a:extLst>
            </p:cNvPr>
            <p:cNvSpPr/>
            <p:nvPr/>
          </p:nvSpPr>
          <p:spPr>
            <a:xfrm rot="1798800" flipH="1">
              <a:off x="6491670" y="-123851"/>
              <a:ext cx="653482" cy="735809"/>
            </a:xfrm>
            <a:custGeom>
              <a:avLst/>
              <a:gdLst/>
              <a:ahLst/>
              <a:cxnLst/>
              <a:rect l="l" t="t" r="r" b="b"/>
              <a:pathLst>
                <a:path w="16074" h="18100" extrusionOk="0">
                  <a:moveTo>
                    <a:pt x="15097" y="1"/>
                  </a:moveTo>
                  <a:cubicBezTo>
                    <a:pt x="14978" y="167"/>
                    <a:pt x="14859" y="334"/>
                    <a:pt x="14740" y="489"/>
                  </a:cubicBezTo>
                  <a:cubicBezTo>
                    <a:pt x="10942" y="5442"/>
                    <a:pt x="6608" y="9954"/>
                    <a:pt x="1810" y="13943"/>
                  </a:cubicBezTo>
                  <a:lnTo>
                    <a:pt x="0" y="16836"/>
                  </a:lnTo>
                  <a:cubicBezTo>
                    <a:pt x="12" y="17122"/>
                    <a:pt x="36" y="17408"/>
                    <a:pt x="60" y="17693"/>
                  </a:cubicBezTo>
                  <a:cubicBezTo>
                    <a:pt x="48" y="17801"/>
                    <a:pt x="83" y="17896"/>
                    <a:pt x="143" y="17991"/>
                  </a:cubicBezTo>
                  <a:cubicBezTo>
                    <a:pt x="202" y="18069"/>
                    <a:pt x="286" y="18099"/>
                    <a:pt x="381" y="18099"/>
                  </a:cubicBezTo>
                  <a:cubicBezTo>
                    <a:pt x="516" y="18099"/>
                    <a:pt x="671" y="18037"/>
                    <a:pt x="798" y="17967"/>
                  </a:cubicBezTo>
                  <a:cubicBezTo>
                    <a:pt x="2143" y="17277"/>
                    <a:pt x="3691" y="16681"/>
                    <a:pt x="4929" y="15800"/>
                  </a:cubicBezTo>
                  <a:cubicBezTo>
                    <a:pt x="5858" y="15146"/>
                    <a:pt x="6429" y="14062"/>
                    <a:pt x="7084" y="13157"/>
                  </a:cubicBezTo>
                  <a:cubicBezTo>
                    <a:pt x="8061" y="11788"/>
                    <a:pt x="9073" y="10431"/>
                    <a:pt x="10097" y="9097"/>
                  </a:cubicBezTo>
                  <a:cubicBezTo>
                    <a:pt x="10406" y="8704"/>
                    <a:pt x="10763" y="8323"/>
                    <a:pt x="11109" y="7954"/>
                  </a:cubicBezTo>
                  <a:cubicBezTo>
                    <a:pt x="11978" y="6966"/>
                    <a:pt x="12847" y="5990"/>
                    <a:pt x="13692" y="4978"/>
                  </a:cubicBezTo>
                  <a:cubicBezTo>
                    <a:pt x="14359" y="4192"/>
                    <a:pt x="15383" y="3251"/>
                    <a:pt x="15764" y="2275"/>
                  </a:cubicBezTo>
                  <a:cubicBezTo>
                    <a:pt x="16073" y="1477"/>
                    <a:pt x="15740" y="668"/>
                    <a:pt x="15097" y="1"/>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1;p9">
              <a:extLst>
                <a:ext uri="{FF2B5EF4-FFF2-40B4-BE49-F238E27FC236}">
                  <a16:creationId xmlns:a16="http://schemas.microsoft.com/office/drawing/2014/main" id="{57507811-0D89-432D-AE45-632B16D11619}"/>
                </a:ext>
              </a:extLst>
            </p:cNvPr>
            <p:cNvSpPr/>
            <p:nvPr/>
          </p:nvSpPr>
          <p:spPr>
            <a:xfrm rot="1798800" flipH="1">
              <a:off x="6775047" y="437011"/>
              <a:ext cx="232504" cy="254200"/>
            </a:xfrm>
            <a:custGeom>
              <a:avLst/>
              <a:gdLst/>
              <a:ahLst/>
              <a:cxnLst/>
              <a:rect l="l" t="t" r="r" b="b"/>
              <a:pathLst>
                <a:path w="5719" h="6253" extrusionOk="0">
                  <a:moveTo>
                    <a:pt x="282" y="0"/>
                  </a:moveTo>
                  <a:cubicBezTo>
                    <a:pt x="268" y="0"/>
                    <a:pt x="253" y="0"/>
                    <a:pt x="239" y="0"/>
                  </a:cubicBezTo>
                  <a:cubicBezTo>
                    <a:pt x="167" y="96"/>
                    <a:pt x="120" y="203"/>
                    <a:pt x="84" y="322"/>
                  </a:cubicBezTo>
                  <a:cubicBezTo>
                    <a:pt x="12" y="596"/>
                    <a:pt x="0" y="882"/>
                    <a:pt x="36" y="1155"/>
                  </a:cubicBezTo>
                  <a:lnTo>
                    <a:pt x="370" y="5846"/>
                  </a:lnTo>
                  <a:cubicBezTo>
                    <a:pt x="358" y="5954"/>
                    <a:pt x="393" y="6049"/>
                    <a:pt x="453" y="6144"/>
                  </a:cubicBezTo>
                  <a:cubicBezTo>
                    <a:pt x="512" y="6222"/>
                    <a:pt x="596" y="6252"/>
                    <a:pt x="691" y="6252"/>
                  </a:cubicBezTo>
                  <a:cubicBezTo>
                    <a:pt x="826" y="6252"/>
                    <a:pt x="981" y="6190"/>
                    <a:pt x="1108" y="6120"/>
                  </a:cubicBezTo>
                  <a:cubicBezTo>
                    <a:pt x="2453" y="5430"/>
                    <a:pt x="4001" y="4834"/>
                    <a:pt x="5239" y="3953"/>
                  </a:cubicBezTo>
                  <a:cubicBezTo>
                    <a:pt x="5382" y="3846"/>
                    <a:pt x="5513" y="3739"/>
                    <a:pt x="5632" y="3620"/>
                  </a:cubicBezTo>
                  <a:cubicBezTo>
                    <a:pt x="5718" y="2737"/>
                    <a:pt x="5015" y="1999"/>
                    <a:pt x="4166" y="1999"/>
                  </a:cubicBezTo>
                  <a:cubicBezTo>
                    <a:pt x="4076" y="1999"/>
                    <a:pt x="3986" y="2008"/>
                    <a:pt x="3894" y="2025"/>
                  </a:cubicBezTo>
                  <a:cubicBezTo>
                    <a:pt x="4022" y="1257"/>
                    <a:pt x="3411" y="679"/>
                    <a:pt x="2761" y="679"/>
                  </a:cubicBezTo>
                  <a:cubicBezTo>
                    <a:pt x="2503" y="679"/>
                    <a:pt x="2239" y="770"/>
                    <a:pt x="2013" y="977"/>
                  </a:cubicBezTo>
                  <a:cubicBezTo>
                    <a:pt x="1744" y="299"/>
                    <a:pt x="1029" y="0"/>
                    <a:pt x="282"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2;p9">
              <a:extLst>
                <a:ext uri="{FF2B5EF4-FFF2-40B4-BE49-F238E27FC236}">
                  <a16:creationId xmlns:a16="http://schemas.microsoft.com/office/drawing/2014/main" id="{DEFD86BB-D71B-42BF-95CB-4E145A0962E3}"/>
                </a:ext>
              </a:extLst>
            </p:cNvPr>
            <p:cNvSpPr/>
            <p:nvPr/>
          </p:nvSpPr>
          <p:spPr>
            <a:xfrm rot="1798800" flipH="1">
              <a:off x="6843636" y="589819"/>
              <a:ext cx="115256" cy="117729"/>
            </a:xfrm>
            <a:custGeom>
              <a:avLst/>
              <a:gdLst/>
              <a:ahLst/>
              <a:cxnLst/>
              <a:rect l="l" t="t" r="r" b="b"/>
              <a:pathLst>
                <a:path w="2835" h="2896" extrusionOk="0">
                  <a:moveTo>
                    <a:pt x="1" y="0"/>
                  </a:moveTo>
                  <a:cubicBezTo>
                    <a:pt x="49" y="833"/>
                    <a:pt x="108" y="1655"/>
                    <a:pt x="168" y="2488"/>
                  </a:cubicBezTo>
                  <a:cubicBezTo>
                    <a:pt x="168" y="2596"/>
                    <a:pt x="203" y="2703"/>
                    <a:pt x="263" y="2786"/>
                  </a:cubicBezTo>
                  <a:cubicBezTo>
                    <a:pt x="322" y="2865"/>
                    <a:pt x="409" y="2895"/>
                    <a:pt x="505" y="2895"/>
                  </a:cubicBezTo>
                  <a:cubicBezTo>
                    <a:pt x="639" y="2895"/>
                    <a:pt x="793" y="2837"/>
                    <a:pt x="918" y="2774"/>
                  </a:cubicBezTo>
                  <a:cubicBezTo>
                    <a:pt x="1537" y="2453"/>
                    <a:pt x="2192" y="2155"/>
                    <a:pt x="2835" y="1834"/>
                  </a:cubicBezTo>
                  <a:cubicBezTo>
                    <a:pt x="2763" y="1715"/>
                    <a:pt x="2692" y="1595"/>
                    <a:pt x="2608" y="1476"/>
                  </a:cubicBezTo>
                  <a:cubicBezTo>
                    <a:pt x="2299" y="1024"/>
                    <a:pt x="1882" y="643"/>
                    <a:pt x="1418" y="369"/>
                  </a:cubicBezTo>
                  <a:cubicBezTo>
                    <a:pt x="977" y="131"/>
                    <a:pt x="489" y="0"/>
                    <a:pt x="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181;p9">
            <a:extLst>
              <a:ext uri="{FF2B5EF4-FFF2-40B4-BE49-F238E27FC236}">
                <a16:creationId xmlns:a16="http://schemas.microsoft.com/office/drawing/2014/main" id="{A0EFC2DB-1CDF-4A2D-AB2D-7FB7A5E8B511}"/>
              </a:ext>
            </a:extLst>
          </p:cNvPr>
          <p:cNvSpPr/>
          <p:nvPr/>
        </p:nvSpPr>
        <p:spPr>
          <a:xfrm rot="-4460431">
            <a:off x="8269492" y="624627"/>
            <a:ext cx="309032" cy="29243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 name="Google Shape;193;p9">
            <a:extLst>
              <a:ext uri="{FF2B5EF4-FFF2-40B4-BE49-F238E27FC236}">
                <a16:creationId xmlns:a16="http://schemas.microsoft.com/office/drawing/2014/main" id="{3358589F-C74E-41FF-8E46-181D6A5EA3D9}"/>
              </a:ext>
            </a:extLst>
          </p:cNvPr>
          <p:cNvGrpSpPr/>
          <p:nvPr/>
        </p:nvGrpSpPr>
        <p:grpSpPr>
          <a:xfrm rot="-1768445">
            <a:off x="7556566" y="-163726"/>
            <a:ext cx="824109" cy="818801"/>
            <a:chOff x="4352202" y="2927017"/>
            <a:chExt cx="624305" cy="620284"/>
          </a:xfrm>
        </p:grpSpPr>
        <p:sp>
          <p:nvSpPr>
            <p:cNvPr id="44" name="Google Shape;194;p9">
              <a:extLst>
                <a:ext uri="{FF2B5EF4-FFF2-40B4-BE49-F238E27FC236}">
                  <a16:creationId xmlns:a16="http://schemas.microsoft.com/office/drawing/2014/main" id="{C7D96F1A-FC82-4508-BC6A-B64FA67418A4}"/>
                </a:ext>
              </a:extLst>
            </p:cNvPr>
            <p:cNvSpPr/>
            <p:nvPr/>
          </p:nvSpPr>
          <p:spPr>
            <a:xfrm rot="3287242">
              <a:off x="4445272" y="3009714"/>
              <a:ext cx="438165" cy="45489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5;p9">
              <a:extLst>
                <a:ext uri="{FF2B5EF4-FFF2-40B4-BE49-F238E27FC236}">
                  <a16:creationId xmlns:a16="http://schemas.microsoft.com/office/drawing/2014/main" id="{49AC1321-7C14-4D6B-BD06-2DB5F76F7FBF}"/>
                </a:ext>
              </a:extLst>
            </p:cNvPr>
            <p:cNvSpPr/>
            <p:nvPr/>
          </p:nvSpPr>
          <p:spPr>
            <a:xfrm rot="3287242">
              <a:off x="4659820" y="3050012"/>
              <a:ext cx="183396" cy="114273"/>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6;p9">
              <a:extLst>
                <a:ext uri="{FF2B5EF4-FFF2-40B4-BE49-F238E27FC236}">
                  <a16:creationId xmlns:a16="http://schemas.microsoft.com/office/drawing/2014/main" id="{8674B719-8503-4599-B5BF-DB6815242FCB}"/>
                </a:ext>
              </a:extLst>
            </p:cNvPr>
            <p:cNvSpPr/>
            <p:nvPr/>
          </p:nvSpPr>
          <p:spPr>
            <a:xfrm rot="3287242">
              <a:off x="4615891" y="3048534"/>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97;p9">
            <a:extLst>
              <a:ext uri="{FF2B5EF4-FFF2-40B4-BE49-F238E27FC236}">
                <a16:creationId xmlns:a16="http://schemas.microsoft.com/office/drawing/2014/main" id="{27FE223A-2871-4E5B-823B-684C66AA951F}"/>
              </a:ext>
            </a:extLst>
          </p:cNvPr>
          <p:cNvGrpSpPr/>
          <p:nvPr/>
        </p:nvGrpSpPr>
        <p:grpSpPr>
          <a:xfrm rot="-1569513">
            <a:off x="8503674" y="711998"/>
            <a:ext cx="1015989" cy="1014505"/>
            <a:chOff x="7005378" y="2367245"/>
            <a:chExt cx="539061" cy="538273"/>
          </a:xfrm>
        </p:grpSpPr>
        <p:sp>
          <p:nvSpPr>
            <p:cNvPr id="48" name="Google Shape;198;p9">
              <a:extLst>
                <a:ext uri="{FF2B5EF4-FFF2-40B4-BE49-F238E27FC236}">
                  <a16:creationId xmlns:a16="http://schemas.microsoft.com/office/drawing/2014/main" id="{69992E96-E60D-411A-973B-33661F7FC95B}"/>
                </a:ext>
              </a:extLst>
            </p:cNvPr>
            <p:cNvSpPr/>
            <p:nvPr/>
          </p:nvSpPr>
          <p:spPr>
            <a:xfrm rot="2241434">
              <a:off x="7081707" y="2445274"/>
              <a:ext cx="386403" cy="382215"/>
            </a:xfrm>
            <a:custGeom>
              <a:avLst/>
              <a:gdLst/>
              <a:ahLst/>
              <a:cxnLst/>
              <a:rect l="l" t="t" r="r" b="b"/>
              <a:pathLst>
                <a:path w="19563" h="19351" extrusionOk="0">
                  <a:moveTo>
                    <a:pt x="5732" y="1"/>
                  </a:moveTo>
                  <a:cubicBezTo>
                    <a:pt x="5525" y="1"/>
                    <a:pt x="5362" y="24"/>
                    <a:pt x="5251" y="74"/>
                  </a:cubicBezTo>
                  <a:cubicBezTo>
                    <a:pt x="5251" y="74"/>
                    <a:pt x="1" y="18421"/>
                    <a:pt x="322" y="19314"/>
                  </a:cubicBezTo>
                  <a:cubicBezTo>
                    <a:pt x="331" y="19338"/>
                    <a:pt x="354" y="19350"/>
                    <a:pt x="389" y="19350"/>
                  </a:cubicBezTo>
                  <a:cubicBezTo>
                    <a:pt x="1662" y="19350"/>
                    <a:pt x="19563" y="4288"/>
                    <a:pt x="19563" y="4288"/>
                  </a:cubicBezTo>
                  <a:cubicBezTo>
                    <a:pt x="19563" y="4288"/>
                    <a:pt x="8549" y="1"/>
                    <a:pt x="5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9;p9">
              <a:extLst>
                <a:ext uri="{FF2B5EF4-FFF2-40B4-BE49-F238E27FC236}">
                  <a16:creationId xmlns:a16="http://schemas.microsoft.com/office/drawing/2014/main" id="{60EF192C-9CCC-4B84-A739-3EE3F78465ED}"/>
                </a:ext>
              </a:extLst>
            </p:cNvPr>
            <p:cNvSpPr/>
            <p:nvPr/>
          </p:nvSpPr>
          <p:spPr>
            <a:xfrm rot="2241434">
              <a:off x="7263992" y="2446898"/>
              <a:ext cx="127478" cy="82088"/>
            </a:xfrm>
            <a:custGeom>
              <a:avLst/>
              <a:gdLst/>
              <a:ahLst/>
              <a:cxnLst/>
              <a:rect l="l" t="t" r="r" b="b"/>
              <a:pathLst>
                <a:path w="6454" h="4156" extrusionOk="0">
                  <a:moveTo>
                    <a:pt x="1614" y="0"/>
                  </a:moveTo>
                  <a:cubicBezTo>
                    <a:pt x="1407" y="0"/>
                    <a:pt x="1243" y="23"/>
                    <a:pt x="1131" y="73"/>
                  </a:cubicBezTo>
                  <a:cubicBezTo>
                    <a:pt x="1131" y="73"/>
                    <a:pt x="655" y="1740"/>
                    <a:pt x="0" y="4085"/>
                  </a:cubicBezTo>
                  <a:cubicBezTo>
                    <a:pt x="335" y="4126"/>
                    <a:pt x="721" y="4155"/>
                    <a:pt x="1138" y="4155"/>
                  </a:cubicBezTo>
                  <a:cubicBezTo>
                    <a:pt x="2920" y="4155"/>
                    <a:pt x="5257" y="3617"/>
                    <a:pt x="6454" y="1108"/>
                  </a:cubicBezTo>
                  <a:cubicBezTo>
                    <a:pt x="4405" y="474"/>
                    <a:pt x="2556" y="0"/>
                    <a:pt x="1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00;p9">
              <a:extLst>
                <a:ext uri="{FF2B5EF4-FFF2-40B4-BE49-F238E27FC236}">
                  <a16:creationId xmlns:a16="http://schemas.microsoft.com/office/drawing/2014/main" id="{C1F68D79-3A04-488E-9349-1D11EDE98837}"/>
                </a:ext>
              </a:extLst>
            </p:cNvPr>
            <p:cNvSpPr/>
            <p:nvPr/>
          </p:nvSpPr>
          <p:spPr>
            <a:xfrm rot="2241434">
              <a:off x="7064605" y="2504910"/>
              <a:ext cx="383341" cy="316798"/>
            </a:xfrm>
            <a:custGeom>
              <a:avLst/>
              <a:gdLst/>
              <a:ahLst/>
              <a:cxnLst/>
              <a:rect l="l" t="t" r="r" b="b"/>
              <a:pathLst>
                <a:path w="19408" h="16039" extrusionOk="0">
                  <a:moveTo>
                    <a:pt x="16824" y="0"/>
                  </a:moveTo>
                  <a:cubicBezTo>
                    <a:pt x="14109" y="2739"/>
                    <a:pt x="10835" y="4906"/>
                    <a:pt x="7156" y="6060"/>
                  </a:cubicBezTo>
                  <a:cubicBezTo>
                    <a:pt x="6401" y="6293"/>
                    <a:pt x="5603" y="6488"/>
                    <a:pt x="4817" y="6488"/>
                  </a:cubicBezTo>
                  <a:cubicBezTo>
                    <a:pt x="4437" y="6488"/>
                    <a:pt x="4060" y="6443"/>
                    <a:pt x="3691" y="6334"/>
                  </a:cubicBezTo>
                  <a:cubicBezTo>
                    <a:pt x="3287" y="6215"/>
                    <a:pt x="2918" y="6001"/>
                    <a:pt x="2596" y="5727"/>
                  </a:cubicBezTo>
                  <a:cubicBezTo>
                    <a:pt x="1298" y="10525"/>
                    <a:pt x="1" y="15550"/>
                    <a:pt x="167" y="16002"/>
                  </a:cubicBezTo>
                  <a:cubicBezTo>
                    <a:pt x="176" y="16026"/>
                    <a:pt x="199" y="16038"/>
                    <a:pt x="234" y="16038"/>
                  </a:cubicBezTo>
                  <a:cubicBezTo>
                    <a:pt x="1507" y="16038"/>
                    <a:pt x="19408" y="976"/>
                    <a:pt x="19408" y="976"/>
                  </a:cubicBezTo>
                  <a:cubicBezTo>
                    <a:pt x="19408" y="976"/>
                    <a:pt x="18360" y="560"/>
                    <a:pt x="168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201;p9">
            <a:extLst>
              <a:ext uri="{FF2B5EF4-FFF2-40B4-BE49-F238E27FC236}">
                <a16:creationId xmlns:a16="http://schemas.microsoft.com/office/drawing/2014/main" id="{18275639-3510-42AB-9E26-9A749C6B654E}"/>
              </a:ext>
            </a:extLst>
          </p:cNvPr>
          <p:cNvGrpSpPr/>
          <p:nvPr/>
        </p:nvGrpSpPr>
        <p:grpSpPr>
          <a:xfrm rot="-1523330">
            <a:off x="8604712" y="101971"/>
            <a:ext cx="307011" cy="434669"/>
            <a:chOff x="7321293" y="2218507"/>
            <a:chExt cx="649401" cy="985419"/>
          </a:xfrm>
        </p:grpSpPr>
        <p:sp>
          <p:nvSpPr>
            <p:cNvPr id="52" name="Google Shape;202;p9">
              <a:extLst>
                <a:ext uri="{FF2B5EF4-FFF2-40B4-BE49-F238E27FC236}">
                  <a16:creationId xmlns:a16="http://schemas.microsoft.com/office/drawing/2014/main" id="{621F4F32-C24D-4CE0-B58F-46240B01C94E}"/>
                </a:ext>
              </a:extLst>
            </p:cNvPr>
            <p:cNvSpPr/>
            <p:nvPr/>
          </p:nvSpPr>
          <p:spPr>
            <a:xfrm>
              <a:off x="7321293" y="2218507"/>
              <a:ext cx="649401" cy="985419"/>
            </a:xfrm>
            <a:custGeom>
              <a:avLst/>
              <a:gdLst/>
              <a:ahLst/>
              <a:cxnLst/>
              <a:rect l="l" t="t" r="r" b="b"/>
              <a:pathLst>
                <a:path w="22780" h="34567" extrusionOk="0">
                  <a:moveTo>
                    <a:pt x="13306" y="0"/>
                  </a:moveTo>
                  <a:cubicBezTo>
                    <a:pt x="10161" y="0"/>
                    <a:pt x="1" y="7471"/>
                    <a:pt x="622" y="9458"/>
                  </a:cubicBezTo>
                  <a:cubicBezTo>
                    <a:pt x="1330" y="11733"/>
                    <a:pt x="2323" y="12531"/>
                    <a:pt x="3382" y="12531"/>
                  </a:cubicBezTo>
                  <a:cubicBezTo>
                    <a:pt x="5858" y="12531"/>
                    <a:pt x="8692" y="8165"/>
                    <a:pt x="9065" y="8165"/>
                  </a:cubicBezTo>
                  <a:cubicBezTo>
                    <a:pt x="9074" y="8165"/>
                    <a:pt x="9082" y="8167"/>
                    <a:pt x="9088" y="8172"/>
                  </a:cubicBezTo>
                  <a:cubicBezTo>
                    <a:pt x="9445" y="8494"/>
                    <a:pt x="9469" y="28496"/>
                    <a:pt x="8909" y="28508"/>
                  </a:cubicBezTo>
                  <a:cubicBezTo>
                    <a:pt x="6230" y="28568"/>
                    <a:pt x="2849" y="29068"/>
                    <a:pt x="2492" y="32116"/>
                  </a:cubicBezTo>
                  <a:cubicBezTo>
                    <a:pt x="2257" y="34047"/>
                    <a:pt x="4117" y="34567"/>
                    <a:pt x="6780" y="34567"/>
                  </a:cubicBezTo>
                  <a:cubicBezTo>
                    <a:pt x="8304" y="34567"/>
                    <a:pt x="10091" y="34397"/>
                    <a:pt x="11897" y="34223"/>
                  </a:cubicBezTo>
                  <a:cubicBezTo>
                    <a:pt x="16862" y="33735"/>
                    <a:pt x="22780" y="32973"/>
                    <a:pt x="22113" y="29223"/>
                  </a:cubicBezTo>
                  <a:cubicBezTo>
                    <a:pt x="21811" y="27552"/>
                    <a:pt x="20540" y="27138"/>
                    <a:pt x="19189" y="27138"/>
                  </a:cubicBezTo>
                  <a:cubicBezTo>
                    <a:pt x="17862" y="27138"/>
                    <a:pt x="16456" y="27538"/>
                    <a:pt x="15816" y="27538"/>
                  </a:cubicBezTo>
                  <a:cubicBezTo>
                    <a:pt x="15644" y="27538"/>
                    <a:pt x="15527" y="27509"/>
                    <a:pt x="15481" y="27437"/>
                  </a:cubicBezTo>
                  <a:cubicBezTo>
                    <a:pt x="15100" y="26818"/>
                    <a:pt x="16065" y="1350"/>
                    <a:pt x="13874" y="124"/>
                  </a:cubicBezTo>
                  <a:cubicBezTo>
                    <a:pt x="13726" y="40"/>
                    <a:pt x="13535" y="0"/>
                    <a:pt x="13306"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03;p9">
              <a:extLst>
                <a:ext uri="{FF2B5EF4-FFF2-40B4-BE49-F238E27FC236}">
                  <a16:creationId xmlns:a16="http://schemas.microsoft.com/office/drawing/2014/main" id="{E4CFA129-8AB7-4872-B280-2E2DC4CBE8AF}"/>
                </a:ext>
              </a:extLst>
            </p:cNvPr>
            <p:cNvSpPr/>
            <p:nvPr/>
          </p:nvSpPr>
          <p:spPr>
            <a:xfrm>
              <a:off x="7597305" y="2290575"/>
              <a:ext cx="55704" cy="55704"/>
            </a:xfrm>
            <a:custGeom>
              <a:avLst/>
              <a:gdLst/>
              <a:ahLst/>
              <a:cxnLst/>
              <a:rect l="l" t="t" r="r" b="b"/>
              <a:pathLst>
                <a:path w="1954" h="1954" extrusionOk="0">
                  <a:moveTo>
                    <a:pt x="977" y="1"/>
                  </a:moveTo>
                  <a:cubicBezTo>
                    <a:pt x="441" y="1"/>
                    <a:pt x="1" y="441"/>
                    <a:pt x="1" y="977"/>
                  </a:cubicBezTo>
                  <a:cubicBezTo>
                    <a:pt x="1" y="1513"/>
                    <a:pt x="441" y="1953"/>
                    <a:pt x="977" y="1953"/>
                  </a:cubicBezTo>
                  <a:cubicBezTo>
                    <a:pt x="1513" y="1953"/>
                    <a:pt x="1954" y="1513"/>
                    <a:pt x="1954" y="977"/>
                  </a:cubicBezTo>
                  <a:cubicBezTo>
                    <a:pt x="1954" y="441"/>
                    <a:pt x="1513" y="1"/>
                    <a:pt x="97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04;p9">
              <a:extLst>
                <a:ext uri="{FF2B5EF4-FFF2-40B4-BE49-F238E27FC236}">
                  <a16:creationId xmlns:a16="http://schemas.microsoft.com/office/drawing/2014/main" id="{5DB8014B-A162-41F4-BA72-8C007044B4E1}"/>
                </a:ext>
              </a:extLst>
            </p:cNvPr>
            <p:cNvSpPr/>
            <p:nvPr/>
          </p:nvSpPr>
          <p:spPr>
            <a:xfrm>
              <a:off x="7360406" y="2350127"/>
              <a:ext cx="199952" cy="144134"/>
            </a:xfrm>
            <a:custGeom>
              <a:avLst/>
              <a:gdLst/>
              <a:ahLst/>
              <a:cxnLst/>
              <a:rect l="l" t="t" r="r" b="b"/>
              <a:pathLst>
                <a:path w="7014" h="5056" extrusionOk="0">
                  <a:moveTo>
                    <a:pt x="6209" y="1"/>
                  </a:moveTo>
                  <a:cubicBezTo>
                    <a:pt x="5509" y="1"/>
                    <a:pt x="4182" y="623"/>
                    <a:pt x="2834" y="1638"/>
                  </a:cubicBezTo>
                  <a:cubicBezTo>
                    <a:pt x="1108" y="2936"/>
                    <a:pt x="0" y="4401"/>
                    <a:pt x="381" y="4889"/>
                  </a:cubicBezTo>
                  <a:cubicBezTo>
                    <a:pt x="465" y="5002"/>
                    <a:pt x="616" y="5055"/>
                    <a:pt x="820" y="5055"/>
                  </a:cubicBezTo>
                  <a:cubicBezTo>
                    <a:pt x="1520" y="5055"/>
                    <a:pt x="2843" y="4427"/>
                    <a:pt x="4179" y="3412"/>
                  </a:cubicBezTo>
                  <a:cubicBezTo>
                    <a:pt x="5918" y="2115"/>
                    <a:pt x="7013" y="650"/>
                    <a:pt x="6644" y="162"/>
                  </a:cubicBezTo>
                  <a:cubicBezTo>
                    <a:pt x="6561" y="53"/>
                    <a:pt x="6411" y="1"/>
                    <a:pt x="620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05;p9">
              <a:extLst>
                <a:ext uri="{FF2B5EF4-FFF2-40B4-BE49-F238E27FC236}">
                  <a16:creationId xmlns:a16="http://schemas.microsoft.com/office/drawing/2014/main" id="{8498C383-5B29-40A3-9CDC-88D37534623B}"/>
                </a:ext>
              </a:extLst>
            </p:cNvPr>
            <p:cNvSpPr/>
            <p:nvPr/>
          </p:nvSpPr>
          <p:spPr>
            <a:xfrm>
              <a:off x="7439828" y="3058203"/>
              <a:ext cx="337757" cy="65168"/>
            </a:xfrm>
            <a:custGeom>
              <a:avLst/>
              <a:gdLst/>
              <a:ahLst/>
              <a:cxnLst/>
              <a:rect l="l" t="t" r="r" b="b"/>
              <a:pathLst>
                <a:path w="11848" h="2286" extrusionOk="0">
                  <a:moveTo>
                    <a:pt x="9440" y="0"/>
                  </a:moveTo>
                  <a:cubicBezTo>
                    <a:pt x="8430" y="0"/>
                    <a:pt x="7170" y="79"/>
                    <a:pt x="5811" y="244"/>
                  </a:cubicBezTo>
                  <a:cubicBezTo>
                    <a:pt x="2572" y="637"/>
                    <a:pt x="0" y="1351"/>
                    <a:pt x="60" y="1851"/>
                  </a:cubicBezTo>
                  <a:cubicBezTo>
                    <a:pt x="94" y="2134"/>
                    <a:pt x="1007" y="2285"/>
                    <a:pt x="2403" y="2285"/>
                  </a:cubicBezTo>
                  <a:cubicBezTo>
                    <a:pt x="3412" y="2285"/>
                    <a:pt x="4673" y="2207"/>
                    <a:pt x="6037" y="2042"/>
                  </a:cubicBezTo>
                  <a:cubicBezTo>
                    <a:pt x="9275" y="1649"/>
                    <a:pt x="11847" y="934"/>
                    <a:pt x="11788" y="434"/>
                  </a:cubicBezTo>
                  <a:cubicBezTo>
                    <a:pt x="11753" y="151"/>
                    <a:pt x="10836" y="0"/>
                    <a:pt x="9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608917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grpId="0" nodeType="withEffect">
                                  <p:stCondLst>
                                    <p:cond delay="0"/>
                                  </p:stCondLst>
                                  <p:childTnLst>
                                    <p:animRot by="120000">
                                      <p:cBhvr>
                                        <p:cTn id="6" dur="500" fill="hold">
                                          <p:stCondLst>
                                            <p:cond delay="0"/>
                                          </p:stCondLst>
                                        </p:cTn>
                                        <p:tgtEl>
                                          <p:spTgt spid="30"/>
                                        </p:tgtEl>
                                        <p:attrNameLst>
                                          <p:attrName>r</p:attrName>
                                        </p:attrNameLst>
                                      </p:cBhvr>
                                    </p:animRot>
                                    <p:animRot by="-240000">
                                      <p:cBhvr>
                                        <p:cTn id="7" dur="1000" fill="hold">
                                          <p:stCondLst>
                                            <p:cond delay="1000"/>
                                          </p:stCondLst>
                                        </p:cTn>
                                        <p:tgtEl>
                                          <p:spTgt spid="30"/>
                                        </p:tgtEl>
                                        <p:attrNameLst>
                                          <p:attrName>r</p:attrName>
                                        </p:attrNameLst>
                                      </p:cBhvr>
                                    </p:animRot>
                                    <p:animRot by="240000">
                                      <p:cBhvr>
                                        <p:cTn id="8" dur="1000" fill="hold">
                                          <p:stCondLst>
                                            <p:cond delay="2000"/>
                                          </p:stCondLst>
                                        </p:cTn>
                                        <p:tgtEl>
                                          <p:spTgt spid="30"/>
                                        </p:tgtEl>
                                        <p:attrNameLst>
                                          <p:attrName>r</p:attrName>
                                        </p:attrNameLst>
                                      </p:cBhvr>
                                    </p:animRot>
                                    <p:animRot by="-240000">
                                      <p:cBhvr>
                                        <p:cTn id="9" dur="1000" fill="hold">
                                          <p:stCondLst>
                                            <p:cond delay="3000"/>
                                          </p:stCondLst>
                                        </p:cTn>
                                        <p:tgtEl>
                                          <p:spTgt spid="30"/>
                                        </p:tgtEl>
                                        <p:attrNameLst>
                                          <p:attrName>r</p:attrName>
                                        </p:attrNameLst>
                                      </p:cBhvr>
                                    </p:animRot>
                                    <p:animRot by="120000">
                                      <p:cBhvr>
                                        <p:cTn id="10" dur="1000" fill="hold">
                                          <p:stCondLst>
                                            <p:cond delay="4000"/>
                                          </p:stCondLst>
                                        </p:cTn>
                                        <p:tgtEl>
                                          <p:spTgt spid="30"/>
                                        </p:tgtEl>
                                        <p:attrNameLst>
                                          <p:attrName>r</p:attrName>
                                        </p:attrNameLst>
                                      </p:cBhvr>
                                    </p:animRot>
                                  </p:childTnLst>
                                </p:cTn>
                              </p:par>
                              <p:par>
                                <p:cTn id="11" presetID="32" presetClass="emph" presetSubtype="0" repeatCount="indefinite" fill="hold" nodeType="withEffect">
                                  <p:stCondLst>
                                    <p:cond delay="0"/>
                                  </p:stCondLst>
                                  <p:childTnLst>
                                    <p:animRot by="120000">
                                      <p:cBhvr>
                                        <p:cTn id="12" dur="100" fill="hold">
                                          <p:stCondLst>
                                            <p:cond delay="0"/>
                                          </p:stCondLst>
                                        </p:cTn>
                                        <p:tgtEl>
                                          <p:spTgt spid="36"/>
                                        </p:tgtEl>
                                        <p:attrNameLst>
                                          <p:attrName>r</p:attrName>
                                        </p:attrNameLst>
                                      </p:cBhvr>
                                    </p:animRot>
                                    <p:animRot by="-240000">
                                      <p:cBhvr>
                                        <p:cTn id="13" dur="200" fill="hold">
                                          <p:stCondLst>
                                            <p:cond delay="200"/>
                                          </p:stCondLst>
                                        </p:cTn>
                                        <p:tgtEl>
                                          <p:spTgt spid="36"/>
                                        </p:tgtEl>
                                        <p:attrNameLst>
                                          <p:attrName>r</p:attrName>
                                        </p:attrNameLst>
                                      </p:cBhvr>
                                    </p:animRot>
                                    <p:animRot by="240000">
                                      <p:cBhvr>
                                        <p:cTn id="14" dur="200" fill="hold">
                                          <p:stCondLst>
                                            <p:cond delay="400"/>
                                          </p:stCondLst>
                                        </p:cTn>
                                        <p:tgtEl>
                                          <p:spTgt spid="36"/>
                                        </p:tgtEl>
                                        <p:attrNameLst>
                                          <p:attrName>r</p:attrName>
                                        </p:attrNameLst>
                                      </p:cBhvr>
                                    </p:animRot>
                                    <p:animRot by="-240000">
                                      <p:cBhvr>
                                        <p:cTn id="15" dur="200" fill="hold">
                                          <p:stCondLst>
                                            <p:cond delay="600"/>
                                          </p:stCondLst>
                                        </p:cTn>
                                        <p:tgtEl>
                                          <p:spTgt spid="36"/>
                                        </p:tgtEl>
                                        <p:attrNameLst>
                                          <p:attrName>r</p:attrName>
                                        </p:attrNameLst>
                                      </p:cBhvr>
                                    </p:animRot>
                                    <p:animRot by="120000">
                                      <p:cBhvr>
                                        <p:cTn id="16" dur="200" fill="hold">
                                          <p:stCondLst>
                                            <p:cond delay="800"/>
                                          </p:stCondLst>
                                        </p:cTn>
                                        <p:tgtEl>
                                          <p:spTgt spid="36"/>
                                        </p:tgtEl>
                                        <p:attrNameLst>
                                          <p:attrName>r</p:attrName>
                                        </p:attrNameLst>
                                      </p:cBhvr>
                                    </p:animRot>
                                  </p:childTnLst>
                                </p:cTn>
                              </p:par>
                              <p:par>
                                <p:cTn id="17" presetID="32" presetClass="emph" presetSubtype="0" repeatCount="indefinite" fill="hold" grpId="0" nodeType="withEffect">
                                  <p:stCondLst>
                                    <p:cond delay="0"/>
                                  </p:stCondLst>
                                  <p:childTnLst>
                                    <p:animRot by="120000">
                                      <p:cBhvr>
                                        <p:cTn id="18" dur="300" fill="hold">
                                          <p:stCondLst>
                                            <p:cond delay="0"/>
                                          </p:stCondLst>
                                        </p:cTn>
                                        <p:tgtEl>
                                          <p:spTgt spid="29"/>
                                        </p:tgtEl>
                                        <p:attrNameLst>
                                          <p:attrName>r</p:attrName>
                                        </p:attrNameLst>
                                      </p:cBhvr>
                                    </p:animRot>
                                    <p:animRot by="-240000">
                                      <p:cBhvr>
                                        <p:cTn id="19" dur="600" fill="hold">
                                          <p:stCondLst>
                                            <p:cond delay="600"/>
                                          </p:stCondLst>
                                        </p:cTn>
                                        <p:tgtEl>
                                          <p:spTgt spid="29"/>
                                        </p:tgtEl>
                                        <p:attrNameLst>
                                          <p:attrName>r</p:attrName>
                                        </p:attrNameLst>
                                      </p:cBhvr>
                                    </p:animRot>
                                    <p:animRot by="240000">
                                      <p:cBhvr>
                                        <p:cTn id="20" dur="600" fill="hold">
                                          <p:stCondLst>
                                            <p:cond delay="1200"/>
                                          </p:stCondLst>
                                        </p:cTn>
                                        <p:tgtEl>
                                          <p:spTgt spid="29"/>
                                        </p:tgtEl>
                                        <p:attrNameLst>
                                          <p:attrName>r</p:attrName>
                                        </p:attrNameLst>
                                      </p:cBhvr>
                                    </p:animRot>
                                    <p:animRot by="-240000">
                                      <p:cBhvr>
                                        <p:cTn id="21" dur="600" fill="hold">
                                          <p:stCondLst>
                                            <p:cond delay="1800"/>
                                          </p:stCondLst>
                                        </p:cTn>
                                        <p:tgtEl>
                                          <p:spTgt spid="29"/>
                                        </p:tgtEl>
                                        <p:attrNameLst>
                                          <p:attrName>r</p:attrName>
                                        </p:attrNameLst>
                                      </p:cBhvr>
                                    </p:animRot>
                                    <p:animRot by="120000">
                                      <p:cBhvr>
                                        <p:cTn id="22" dur="600" fill="hold">
                                          <p:stCondLst>
                                            <p:cond delay="2400"/>
                                          </p:stCondLst>
                                        </p:cTn>
                                        <p:tgtEl>
                                          <p:spTgt spid="29"/>
                                        </p:tgtEl>
                                        <p:attrNameLst>
                                          <p:attrName>r</p:attrName>
                                        </p:attrNameLst>
                                      </p:cBhvr>
                                    </p:animRot>
                                  </p:childTnLst>
                                </p:cTn>
                              </p:par>
                              <p:par>
                                <p:cTn id="23" presetID="32" presetClass="emph" presetSubtype="0" repeatCount="indefinite" fill="hold" nodeType="withEffect">
                                  <p:stCondLst>
                                    <p:cond delay="0"/>
                                  </p:stCondLst>
                                  <p:childTnLst>
                                    <p:animRot by="120000">
                                      <p:cBhvr>
                                        <p:cTn id="24" dur="200" fill="hold">
                                          <p:stCondLst>
                                            <p:cond delay="0"/>
                                          </p:stCondLst>
                                        </p:cTn>
                                        <p:tgtEl>
                                          <p:spTgt spid="31"/>
                                        </p:tgtEl>
                                        <p:attrNameLst>
                                          <p:attrName>r</p:attrName>
                                        </p:attrNameLst>
                                      </p:cBhvr>
                                    </p:animRot>
                                    <p:animRot by="-240000">
                                      <p:cBhvr>
                                        <p:cTn id="25" dur="400" fill="hold">
                                          <p:stCondLst>
                                            <p:cond delay="400"/>
                                          </p:stCondLst>
                                        </p:cTn>
                                        <p:tgtEl>
                                          <p:spTgt spid="31"/>
                                        </p:tgtEl>
                                        <p:attrNameLst>
                                          <p:attrName>r</p:attrName>
                                        </p:attrNameLst>
                                      </p:cBhvr>
                                    </p:animRot>
                                    <p:animRot by="240000">
                                      <p:cBhvr>
                                        <p:cTn id="26" dur="400" fill="hold">
                                          <p:stCondLst>
                                            <p:cond delay="800"/>
                                          </p:stCondLst>
                                        </p:cTn>
                                        <p:tgtEl>
                                          <p:spTgt spid="31"/>
                                        </p:tgtEl>
                                        <p:attrNameLst>
                                          <p:attrName>r</p:attrName>
                                        </p:attrNameLst>
                                      </p:cBhvr>
                                    </p:animRot>
                                    <p:animRot by="-240000">
                                      <p:cBhvr>
                                        <p:cTn id="27" dur="400" fill="hold">
                                          <p:stCondLst>
                                            <p:cond delay="1200"/>
                                          </p:stCondLst>
                                        </p:cTn>
                                        <p:tgtEl>
                                          <p:spTgt spid="31"/>
                                        </p:tgtEl>
                                        <p:attrNameLst>
                                          <p:attrName>r</p:attrName>
                                        </p:attrNameLst>
                                      </p:cBhvr>
                                    </p:animRot>
                                    <p:animRot by="120000">
                                      <p:cBhvr>
                                        <p:cTn id="28" dur="400" fill="hold">
                                          <p:stCondLst>
                                            <p:cond delay="1600"/>
                                          </p:stCondLst>
                                        </p:cTn>
                                        <p:tgtEl>
                                          <p:spTgt spid="31"/>
                                        </p:tgtEl>
                                        <p:attrNameLst>
                                          <p:attrName>r</p:attrName>
                                        </p:attrNameLst>
                                      </p:cBhvr>
                                    </p:animRot>
                                  </p:childTnLst>
                                </p:cTn>
                              </p:par>
                              <p:par>
                                <p:cTn id="29" presetID="32" presetClass="emph" presetSubtype="0" repeatCount="indefinite" fill="hold" nodeType="withEffect">
                                  <p:stCondLst>
                                    <p:cond delay="0"/>
                                  </p:stCondLst>
                                  <p:childTnLst>
                                    <p:animRot by="120000">
                                      <p:cBhvr>
                                        <p:cTn id="30" dur="100" fill="hold">
                                          <p:stCondLst>
                                            <p:cond delay="0"/>
                                          </p:stCondLst>
                                        </p:cTn>
                                        <p:tgtEl>
                                          <p:spTgt spid="43"/>
                                        </p:tgtEl>
                                        <p:attrNameLst>
                                          <p:attrName>r</p:attrName>
                                        </p:attrNameLst>
                                      </p:cBhvr>
                                    </p:animRot>
                                    <p:animRot by="-240000">
                                      <p:cBhvr>
                                        <p:cTn id="31" dur="200" fill="hold">
                                          <p:stCondLst>
                                            <p:cond delay="200"/>
                                          </p:stCondLst>
                                        </p:cTn>
                                        <p:tgtEl>
                                          <p:spTgt spid="43"/>
                                        </p:tgtEl>
                                        <p:attrNameLst>
                                          <p:attrName>r</p:attrName>
                                        </p:attrNameLst>
                                      </p:cBhvr>
                                    </p:animRot>
                                    <p:animRot by="240000">
                                      <p:cBhvr>
                                        <p:cTn id="32" dur="200" fill="hold">
                                          <p:stCondLst>
                                            <p:cond delay="400"/>
                                          </p:stCondLst>
                                        </p:cTn>
                                        <p:tgtEl>
                                          <p:spTgt spid="43"/>
                                        </p:tgtEl>
                                        <p:attrNameLst>
                                          <p:attrName>r</p:attrName>
                                        </p:attrNameLst>
                                      </p:cBhvr>
                                    </p:animRot>
                                    <p:animRot by="-240000">
                                      <p:cBhvr>
                                        <p:cTn id="33" dur="200" fill="hold">
                                          <p:stCondLst>
                                            <p:cond delay="600"/>
                                          </p:stCondLst>
                                        </p:cTn>
                                        <p:tgtEl>
                                          <p:spTgt spid="43"/>
                                        </p:tgtEl>
                                        <p:attrNameLst>
                                          <p:attrName>r</p:attrName>
                                        </p:attrNameLst>
                                      </p:cBhvr>
                                    </p:animRot>
                                    <p:animRot by="120000">
                                      <p:cBhvr>
                                        <p:cTn id="34" dur="200" fill="hold">
                                          <p:stCondLst>
                                            <p:cond delay="800"/>
                                          </p:stCondLst>
                                        </p:cTn>
                                        <p:tgtEl>
                                          <p:spTgt spid="43"/>
                                        </p:tgtEl>
                                        <p:attrNameLst>
                                          <p:attrName>r</p:attrName>
                                        </p:attrNameLst>
                                      </p:cBhvr>
                                    </p:animRot>
                                  </p:childTnLst>
                                </p:cTn>
                              </p:par>
                              <p:par>
                                <p:cTn id="35" presetID="32" presetClass="emph" presetSubtype="0" repeatCount="indefinite" fill="hold" grpId="0" nodeType="withEffect">
                                  <p:stCondLst>
                                    <p:cond delay="0"/>
                                  </p:stCondLst>
                                  <p:childTnLst>
                                    <p:animRot by="120000">
                                      <p:cBhvr>
                                        <p:cTn id="36" dur="260" fill="hold">
                                          <p:stCondLst>
                                            <p:cond delay="0"/>
                                          </p:stCondLst>
                                        </p:cTn>
                                        <p:tgtEl>
                                          <p:spTgt spid="42"/>
                                        </p:tgtEl>
                                        <p:attrNameLst>
                                          <p:attrName>r</p:attrName>
                                        </p:attrNameLst>
                                      </p:cBhvr>
                                    </p:animRot>
                                    <p:animRot by="-240000">
                                      <p:cBhvr>
                                        <p:cTn id="37" dur="520" fill="hold">
                                          <p:stCondLst>
                                            <p:cond delay="520"/>
                                          </p:stCondLst>
                                        </p:cTn>
                                        <p:tgtEl>
                                          <p:spTgt spid="42"/>
                                        </p:tgtEl>
                                        <p:attrNameLst>
                                          <p:attrName>r</p:attrName>
                                        </p:attrNameLst>
                                      </p:cBhvr>
                                    </p:animRot>
                                    <p:animRot by="240000">
                                      <p:cBhvr>
                                        <p:cTn id="38" dur="520" fill="hold">
                                          <p:stCondLst>
                                            <p:cond delay="1040"/>
                                          </p:stCondLst>
                                        </p:cTn>
                                        <p:tgtEl>
                                          <p:spTgt spid="42"/>
                                        </p:tgtEl>
                                        <p:attrNameLst>
                                          <p:attrName>r</p:attrName>
                                        </p:attrNameLst>
                                      </p:cBhvr>
                                    </p:animRot>
                                    <p:animRot by="-240000">
                                      <p:cBhvr>
                                        <p:cTn id="39" dur="520" fill="hold">
                                          <p:stCondLst>
                                            <p:cond delay="1560"/>
                                          </p:stCondLst>
                                        </p:cTn>
                                        <p:tgtEl>
                                          <p:spTgt spid="42"/>
                                        </p:tgtEl>
                                        <p:attrNameLst>
                                          <p:attrName>r</p:attrName>
                                        </p:attrNameLst>
                                      </p:cBhvr>
                                    </p:animRot>
                                    <p:animRot by="120000">
                                      <p:cBhvr>
                                        <p:cTn id="40" dur="520" fill="hold">
                                          <p:stCondLst>
                                            <p:cond delay="2080"/>
                                          </p:stCondLst>
                                        </p:cTn>
                                        <p:tgtEl>
                                          <p:spTgt spid="42"/>
                                        </p:tgtEl>
                                        <p:attrNameLst>
                                          <p:attrName>r</p:attrName>
                                        </p:attrNameLst>
                                      </p:cBhvr>
                                    </p:animRot>
                                  </p:childTnLst>
                                </p:cTn>
                              </p:par>
                              <p:par>
                                <p:cTn id="41" presetID="32" presetClass="emph" presetSubtype="0" repeatCount="indefinite" fill="hold" nodeType="withEffect">
                                  <p:stCondLst>
                                    <p:cond delay="0"/>
                                  </p:stCondLst>
                                  <p:childTnLst>
                                    <p:animRot by="120000">
                                      <p:cBhvr>
                                        <p:cTn id="42" dur="200" fill="hold">
                                          <p:stCondLst>
                                            <p:cond delay="0"/>
                                          </p:stCondLst>
                                        </p:cTn>
                                        <p:tgtEl>
                                          <p:spTgt spid="47"/>
                                        </p:tgtEl>
                                        <p:attrNameLst>
                                          <p:attrName>r</p:attrName>
                                        </p:attrNameLst>
                                      </p:cBhvr>
                                    </p:animRot>
                                    <p:animRot by="-240000">
                                      <p:cBhvr>
                                        <p:cTn id="43" dur="400" fill="hold">
                                          <p:stCondLst>
                                            <p:cond delay="400"/>
                                          </p:stCondLst>
                                        </p:cTn>
                                        <p:tgtEl>
                                          <p:spTgt spid="47"/>
                                        </p:tgtEl>
                                        <p:attrNameLst>
                                          <p:attrName>r</p:attrName>
                                        </p:attrNameLst>
                                      </p:cBhvr>
                                    </p:animRot>
                                    <p:animRot by="240000">
                                      <p:cBhvr>
                                        <p:cTn id="44" dur="400" fill="hold">
                                          <p:stCondLst>
                                            <p:cond delay="800"/>
                                          </p:stCondLst>
                                        </p:cTn>
                                        <p:tgtEl>
                                          <p:spTgt spid="47"/>
                                        </p:tgtEl>
                                        <p:attrNameLst>
                                          <p:attrName>r</p:attrName>
                                        </p:attrNameLst>
                                      </p:cBhvr>
                                    </p:animRot>
                                    <p:animRot by="-240000">
                                      <p:cBhvr>
                                        <p:cTn id="45" dur="400" fill="hold">
                                          <p:stCondLst>
                                            <p:cond delay="1200"/>
                                          </p:stCondLst>
                                        </p:cTn>
                                        <p:tgtEl>
                                          <p:spTgt spid="47"/>
                                        </p:tgtEl>
                                        <p:attrNameLst>
                                          <p:attrName>r</p:attrName>
                                        </p:attrNameLst>
                                      </p:cBhvr>
                                    </p:animRot>
                                    <p:animRot by="120000">
                                      <p:cBhvr>
                                        <p:cTn id="46" dur="400" fill="hold">
                                          <p:stCondLst>
                                            <p:cond delay="1600"/>
                                          </p:stCondLst>
                                        </p:cTn>
                                        <p:tgtEl>
                                          <p:spTgt spid="47"/>
                                        </p:tgtEl>
                                        <p:attrNameLst>
                                          <p:attrName>r</p:attrName>
                                        </p:attrNameLst>
                                      </p:cBhvr>
                                    </p:animRot>
                                  </p:childTnLst>
                                </p:cTn>
                              </p:par>
                              <p:par>
                                <p:cTn id="47" presetID="32" presetClass="emph" presetSubtype="0" repeatCount="indefinite" fill="hold" nodeType="withEffect">
                                  <p:stCondLst>
                                    <p:cond delay="0"/>
                                  </p:stCondLst>
                                  <p:childTnLst>
                                    <p:animRot by="120000">
                                      <p:cBhvr>
                                        <p:cTn id="48" dur="250" fill="hold">
                                          <p:stCondLst>
                                            <p:cond delay="0"/>
                                          </p:stCondLst>
                                        </p:cTn>
                                        <p:tgtEl>
                                          <p:spTgt spid="51"/>
                                        </p:tgtEl>
                                        <p:attrNameLst>
                                          <p:attrName>r</p:attrName>
                                        </p:attrNameLst>
                                      </p:cBhvr>
                                    </p:animRot>
                                    <p:animRot by="-240000">
                                      <p:cBhvr>
                                        <p:cTn id="49" dur="500" fill="hold">
                                          <p:stCondLst>
                                            <p:cond delay="500"/>
                                          </p:stCondLst>
                                        </p:cTn>
                                        <p:tgtEl>
                                          <p:spTgt spid="51"/>
                                        </p:tgtEl>
                                        <p:attrNameLst>
                                          <p:attrName>r</p:attrName>
                                        </p:attrNameLst>
                                      </p:cBhvr>
                                    </p:animRot>
                                    <p:animRot by="240000">
                                      <p:cBhvr>
                                        <p:cTn id="50" dur="500" fill="hold">
                                          <p:stCondLst>
                                            <p:cond delay="1000"/>
                                          </p:stCondLst>
                                        </p:cTn>
                                        <p:tgtEl>
                                          <p:spTgt spid="51"/>
                                        </p:tgtEl>
                                        <p:attrNameLst>
                                          <p:attrName>r</p:attrName>
                                        </p:attrNameLst>
                                      </p:cBhvr>
                                    </p:animRot>
                                    <p:animRot by="-240000">
                                      <p:cBhvr>
                                        <p:cTn id="51" dur="500" fill="hold">
                                          <p:stCondLst>
                                            <p:cond delay="1500"/>
                                          </p:stCondLst>
                                        </p:cTn>
                                        <p:tgtEl>
                                          <p:spTgt spid="51"/>
                                        </p:tgtEl>
                                        <p:attrNameLst>
                                          <p:attrName>r</p:attrName>
                                        </p:attrNameLst>
                                      </p:cBhvr>
                                    </p:animRot>
                                    <p:animRot by="120000">
                                      <p:cBhvr>
                                        <p:cTn id="52" dur="500" fill="hold">
                                          <p:stCondLst>
                                            <p:cond delay="2000"/>
                                          </p:stCondLst>
                                        </p:cTn>
                                        <p:tgtEl>
                                          <p:spTgt spid="51"/>
                                        </p:tgtEl>
                                        <p:attrNameLst>
                                          <p:attrName>r</p:attrName>
                                        </p:attrNameLst>
                                      </p:cBhvr>
                                    </p:animRot>
                                  </p:childTnLst>
                                </p:cTn>
                              </p:par>
                            </p:childTnLst>
                          </p:cTn>
                        </p:par>
                      </p:childTnLst>
                    </p:cTn>
                  </p:par>
                  <p:par>
                    <p:cTn id="53" fill="hold">
                      <p:stCondLst>
                        <p:cond delay="indefinite"/>
                      </p:stCondLst>
                      <p:childTnLst>
                        <p:par>
                          <p:cTn id="54" fill="hold">
                            <p:stCondLst>
                              <p:cond delay="0"/>
                            </p:stCondLst>
                            <p:childTnLst>
                              <p:par>
                                <p:cTn id="55" presetID="2" presetClass="entr" presetSubtype="8" fill="hold" grpId="0" nodeType="clickEffect">
                                  <p:stCondLst>
                                    <p:cond delay="0"/>
                                  </p:stCondLst>
                                  <p:childTnLst>
                                    <p:set>
                                      <p:cBhvr>
                                        <p:cTn id="56" dur="1" fill="hold">
                                          <p:stCondLst>
                                            <p:cond delay="0"/>
                                          </p:stCondLst>
                                        </p:cTn>
                                        <p:tgtEl>
                                          <p:spTgt spid="11"/>
                                        </p:tgtEl>
                                        <p:attrNameLst>
                                          <p:attrName>style.visibility</p:attrName>
                                        </p:attrNameLst>
                                      </p:cBhvr>
                                      <p:to>
                                        <p:strVal val="visible"/>
                                      </p:to>
                                    </p:set>
                                    <p:anim calcmode="lin" valueType="num">
                                      <p:cBhvr additive="base">
                                        <p:cTn id="57" dur="500" fill="hold"/>
                                        <p:tgtEl>
                                          <p:spTgt spid="11"/>
                                        </p:tgtEl>
                                        <p:attrNameLst>
                                          <p:attrName>ppt_x</p:attrName>
                                        </p:attrNameLst>
                                      </p:cBhvr>
                                      <p:tavLst>
                                        <p:tav tm="0">
                                          <p:val>
                                            <p:strVal val="0-#ppt_w/2"/>
                                          </p:val>
                                        </p:tav>
                                        <p:tav tm="100000">
                                          <p:val>
                                            <p:strVal val="#ppt_x"/>
                                          </p:val>
                                        </p:tav>
                                      </p:tavLst>
                                    </p:anim>
                                    <p:anim calcmode="lin" valueType="num">
                                      <p:cBhvr additive="base">
                                        <p:cTn id="58" dur="500" fill="hold"/>
                                        <p:tgtEl>
                                          <p:spTgt spid="11"/>
                                        </p:tgtEl>
                                        <p:attrNameLst>
                                          <p:attrName>ppt_y</p:attrName>
                                        </p:attrNameLst>
                                      </p:cBhvr>
                                      <p:tavLst>
                                        <p:tav tm="0">
                                          <p:val>
                                            <p:strVal val="#ppt_y"/>
                                          </p:val>
                                        </p:tav>
                                        <p:tav tm="100000">
                                          <p:val>
                                            <p:strVal val="#ppt_y"/>
                                          </p:val>
                                        </p:tav>
                                      </p:tavLst>
                                    </p:anim>
                                  </p:childTnLst>
                                </p:cTn>
                              </p:par>
                              <p:par>
                                <p:cTn id="59" presetID="2" presetClass="entr" presetSubtype="8" fill="hold" grpId="0" nodeType="withEffect">
                                  <p:stCondLst>
                                    <p:cond delay="250"/>
                                  </p:stCondLst>
                                  <p:childTnLst>
                                    <p:set>
                                      <p:cBhvr>
                                        <p:cTn id="60" dur="1" fill="hold">
                                          <p:stCondLst>
                                            <p:cond delay="0"/>
                                          </p:stCondLst>
                                        </p:cTn>
                                        <p:tgtEl>
                                          <p:spTgt spid="15"/>
                                        </p:tgtEl>
                                        <p:attrNameLst>
                                          <p:attrName>style.visibility</p:attrName>
                                        </p:attrNameLst>
                                      </p:cBhvr>
                                      <p:to>
                                        <p:strVal val="visible"/>
                                      </p:to>
                                    </p:set>
                                    <p:anim calcmode="lin" valueType="num">
                                      <p:cBhvr additive="base">
                                        <p:cTn id="61" dur="500" fill="hold"/>
                                        <p:tgtEl>
                                          <p:spTgt spid="15"/>
                                        </p:tgtEl>
                                        <p:attrNameLst>
                                          <p:attrName>ppt_x</p:attrName>
                                        </p:attrNameLst>
                                      </p:cBhvr>
                                      <p:tavLst>
                                        <p:tav tm="0">
                                          <p:val>
                                            <p:strVal val="0-#ppt_w/2"/>
                                          </p:val>
                                        </p:tav>
                                        <p:tav tm="100000">
                                          <p:val>
                                            <p:strVal val="#ppt_x"/>
                                          </p:val>
                                        </p:tav>
                                      </p:tavLst>
                                    </p:anim>
                                    <p:anim calcmode="lin" valueType="num">
                                      <p:cBhvr additive="base">
                                        <p:cTn id="62" dur="500" fill="hold"/>
                                        <p:tgtEl>
                                          <p:spTgt spid="15"/>
                                        </p:tgtEl>
                                        <p:attrNameLst>
                                          <p:attrName>ppt_y</p:attrName>
                                        </p:attrNameLst>
                                      </p:cBhvr>
                                      <p:tavLst>
                                        <p:tav tm="0">
                                          <p:val>
                                            <p:strVal val="#ppt_y"/>
                                          </p:val>
                                        </p:tav>
                                        <p:tav tm="100000">
                                          <p:val>
                                            <p:strVal val="#ppt_y"/>
                                          </p:val>
                                        </p:tav>
                                      </p:tavLst>
                                    </p:anim>
                                  </p:childTnLst>
                                </p:cTn>
                              </p:par>
                              <p:par>
                                <p:cTn id="63" presetID="2" presetClass="entr" presetSubtype="8" fill="hold" grpId="0" nodeType="withEffect">
                                  <p:stCondLst>
                                    <p:cond delay="500"/>
                                  </p:stCondLst>
                                  <p:childTnLst>
                                    <p:set>
                                      <p:cBhvr>
                                        <p:cTn id="64" dur="1" fill="hold">
                                          <p:stCondLst>
                                            <p:cond delay="0"/>
                                          </p:stCondLst>
                                        </p:cTn>
                                        <p:tgtEl>
                                          <p:spTgt spid="14"/>
                                        </p:tgtEl>
                                        <p:attrNameLst>
                                          <p:attrName>style.visibility</p:attrName>
                                        </p:attrNameLst>
                                      </p:cBhvr>
                                      <p:to>
                                        <p:strVal val="visible"/>
                                      </p:to>
                                    </p:set>
                                    <p:anim calcmode="lin" valueType="num">
                                      <p:cBhvr additive="base">
                                        <p:cTn id="65" dur="500" fill="hold"/>
                                        <p:tgtEl>
                                          <p:spTgt spid="14"/>
                                        </p:tgtEl>
                                        <p:attrNameLst>
                                          <p:attrName>ppt_x</p:attrName>
                                        </p:attrNameLst>
                                      </p:cBhvr>
                                      <p:tavLst>
                                        <p:tav tm="0">
                                          <p:val>
                                            <p:strVal val="0-#ppt_w/2"/>
                                          </p:val>
                                        </p:tav>
                                        <p:tav tm="100000">
                                          <p:val>
                                            <p:strVal val="#ppt_x"/>
                                          </p:val>
                                        </p:tav>
                                      </p:tavLst>
                                    </p:anim>
                                    <p:anim calcmode="lin" valueType="num">
                                      <p:cBhvr additive="base">
                                        <p:cTn id="66"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nodeType="clickEffect">
                                  <p:stCondLst>
                                    <p:cond delay="0"/>
                                  </p:stCondLst>
                                  <p:childTnLst>
                                    <p:set>
                                      <p:cBhvr>
                                        <p:cTn id="70" dur="1" fill="hold">
                                          <p:stCondLst>
                                            <p:cond delay="0"/>
                                          </p:stCondLst>
                                        </p:cTn>
                                        <p:tgtEl>
                                          <p:spTgt spid="27"/>
                                        </p:tgtEl>
                                        <p:attrNameLst>
                                          <p:attrName>style.visibility</p:attrName>
                                        </p:attrNameLst>
                                      </p:cBhvr>
                                      <p:to>
                                        <p:strVal val="visible"/>
                                      </p:to>
                                    </p:set>
                                    <p:animEffect transition="in" filter="wipe(left)">
                                      <p:cBhvr>
                                        <p:cTn id="71" dur="1000"/>
                                        <p:tgtEl>
                                          <p:spTgt spid="27"/>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28"/>
                                        </p:tgtEl>
                                        <p:attrNameLst>
                                          <p:attrName>style.visibility</p:attrName>
                                        </p:attrNameLst>
                                      </p:cBhvr>
                                      <p:to>
                                        <p:strVal val="visible"/>
                                      </p:to>
                                    </p:set>
                                    <p:animEffect transition="in" filter="wipe(left)">
                                      <p:cBhvr>
                                        <p:cTn id="76" dur="1000"/>
                                        <p:tgtEl>
                                          <p:spTgt spid="28"/>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1" fill="hold" grpId="0" nodeType="clickEffect">
                                  <p:stCondLst>
                                    <p:cond delay="0"/>
                                  </p:stCondLst>
                                  <p:childTnLst>
                                    <p:set>
                                      <p:cBhvr>
                                        <p:cTn id="80" dur="1" fill="hold">
                                          <p:stCondLst>
                                            <p:cond delay="0"/>
                                          </p:stCondLst>
                                        </p:cTn>
                                        <p:tgtEl>
                                          <p:spTgt spid="16"/>
                                        </p:tgtEl>
                                        <p:attrNameLst>
                                          <p:attrName>style.visibility</p:attrName>
                                        </p:attrNameLst>
                                      </p:cBhvr>
                                      <p:to>
                                        <p:strVal val="visible"/>
                                      </p:to>
                                    </p:set>
                                    <p:animEffect transition="in" filter="wipe(up)">
                                      <p:cBhvr>
                                        <p:cTn id="81" dur="500"/>
                                        <p:tgtEl>
                                          <p:spTgt spid="16"/>
                                        </p:tgtEl>
                                      </p:cBhvr>
                                    </p:animEffect>
                                  </p:childTnLst>
                                </p:cTn>
                              </p:par>
                              <p:par>
                                <p:cTn id="82" presetID="22" presetClass="entr" presetSubtype="4" fill="hold" grpId="0" nodeType="withEffect">
                                  <p:stCondLst>
                                    <p:cond delay="250"/>
                                  </p:stCondLst>
                                  <p:childTnLst>
                                    <p:set>
                                      <p:cBhvr>
                                        <p:cTn id="83" dur="1" fill="hold">
                                          <p:stCondLst>
                                            <p:cond delay="0"/>
                                          </p:stCondLst>
                                        </p:cTn>
                                        <p:tgtEl>
                                          <p:spTgt spid="33"/>
                                        </p:tgtEl>
                                        <p:attrNameLst>
                                          <p:attrName>style.visibility</p:attrName>
                                        </p:attrNameLst>
                                      </p:cBhvr>
                                      <p:to>
                                        <p:strVal val="visible"/>
                                      </p:to>
                                    </p:set>
                                    <p:animEffect transition="in" filter="wipe(down)">
                                      <p:cBhvr>
                                        <p:cTn id="84" dur="500"/>
                                        <p:tgtEl>
                                          <p:spTgt spid="33"/>
                                        </p:tgtEl>
                                      </p:cBhvr>
                                    </p:animEffect>
                                  </p:childTnLst>
                                </p:cTn>
                              </p:par>
                              <p:par>
                                <p:cTn id="85" presetID="22" presetClass="entr" presetSubtype="1" fill="hold" grpId="0" nodeType="withEffect">
                                  <p:stCondLst>
                                    <p:cond delay="500"/>
                                  </p:stCondLst>
                                  <p:childTnLst>
                                    <p:set>
                                      <p:cBhvr>
                                        <p:cTn id="86" dur="1" fill="hold">
                                          <p:stCondLst>
                                            <p:cond delay="0"/>
                                          </p:stCondLst>
                                        </p:cTn>
                                        <p:tgtEl>
                                          <p:spTgt spid="35"/>
                                        </p:tgtEl>
                                        <p:attrNameLst>
                                          <p:attrName>style.visibility</p:attrName>
                                        </p:attrNameLst>
                                      </p:cBhvr>
                                      <p:to>
                                        <p:strVal val="visible"/>
                                      </p:to>
                                    </p:set>
                                    <p:animEffect transition="in" filter="wipe(up)">
                                      <p:cBhvr>
                                        <p:cTn id="87" dur="500"/>
                                        <p:tgtEl>
                                          <p:spTgt spid="35"/>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23"/>
                                        </p:tgtEl>
                                        <p:attrNameLst>
                                          <p:attrName>style.visibility</p:attrName>
                                        </p:attrNameLst>
                                      </p:cBhvr>
                                      <p:to>
                                        <p:strVal val="visible"/>
                                      </p:to>
                                    </p:set>
                                    <p:animEffect transition="in" filter="fade">
                                      <p:cBhvr>
                                        <p:cTn id="92" dur="500"/>
                                        <p:tgtEl>
                                          <p:spTgt spid="23"/>
                                        </p:tgtEl>
                                      </p:cBhvr>
                                    </p:animEffect>
                                  </p:childTnLst>
                                </p:cTn>
                              </p:par>
                              <p:par>
                                <p:cTn id="93" presetID="10" presetClass="entr" presetSubtype="0" fill="hold" grpId="0" nodeType="withEffect">
                                  <p:stCondLst>
                                    <p:cond delay="250"/>
                                  </p:stCondLst>
                                  <p:childTnLst>
                                    <p:set>
                                      <p:cBhvr>
                                        <p:cTn id="94" dur="1" fill="hold">
                                          <p:stCondLst>
                                            <p:cond delay="0"/>
                                          </p:stCondLst>
                                        </p:cTn>
                                        <p:tgtEl>
                                          <p:spTgt spid="20"/>
                                        </p:tgtEl>
                                        <p:attrNameLst>
                                          <p:attrName>style.visibility</p:attrName>
                                        </p:attrNameLst>
                                      </p:cBhvr>
                                      <p:to>
                                        <p:strVal val="visible"/>
                                      </p:to>
                                    </p:set>
                                    <p:animEffect transition="in" filter="fade">
                                      <p:cBhvr>
                                        <p:cTn id="95" dur="500"/>
                                        <p:tgtEl>
                                          <p:spTgt spid="20"/>
                                        </p:tgtEl>
                                      </p:cBhvr>
                                    </p:animEffect>
                                  </p:childTnLst>
                                </p:cTn>
                              </p:par>
                              <p:par>
                                <p:cTn id="96" presetID="10" presetClass="entr" presetSubtype="0" fill="hold" grpId="0" nodeType="withEffect">
                                  <p:stCondLst>
                                    <p:cond delay="250"/>
                                  </p:stCondLst>
                                  <p:childTnLst>
                                    <p:set>
                                      <p:cBhvr>
                                        <p:cTn id="97" dur="1" fill="hold">
                                          <p:stCondLst>
                                            <p:cond delay="0"/>
                                          </p:stCondLst>
                                        </p:cTn>
                                        <p:tgtEl>
                                          <p:spTgt spid="19"/>
                                        </p:tgtEl>
                                        <p:attrNameLst>
                                          <p:attrName>style.visibility</p:attrName>
                                        </p:attrNameLst>
                                      </p:cBhvr>
                                      <p:to>
                                        <p:strVal val="visible"/>
                                      </p:to>
                                    </p:set>
                                    <p:animEffect transition="in" filter="fade">
                                      <p:cBhvr>
                                        <p:cTn id="98" dur="500"/>
                                        <p:tgtEl>
                                          <p:spTgt spid="19"/>
                                        </p:tgtEl>
                                      </p:cBhvr>
                                    </p:animEffect>
                                  </p:childTnLst>
                                </p:cTn>
                              </p:par>
                              <p:par>
                                <p:cTn id="99" presetID="10" presetClass="entr" presetSubtype="0" fill="hold" grpId="0" nodeType="withEffect">
                                  <p:stCondLst>
                                    <p:cond delay="750"/>
                                  </p:stCondLst>
                                  <p:childTnLst>
                                    <p:set>
                                      <p:cBhvr>
                                        <p:cTn id="100" dur="1" fill="hold">
                                          <p:stCondLst>
                                            <p:cond delay="0"/>
                                          </p:stCondLst>
                                        </p:cTn>
                                        <p:tgtEl>
                                          <p:spTgt spid="12"/>
                                        </p:tgtEl>
                                        <p:attrNameLst>
                                          <p:attrName>style.visibility</p:attrName>
                                        </p:attrNameLst>
                                      </p:cBhvr>
                                      <p:to>
                                        <p:strVal val="visible"/>
                                      </p:to>
                                    </p:set>
                                    <p:animEffect transition="in" filter="fade">
                                      <p:cBhvr>
                                        <p:cTn id="101" dur="500"/>
                                        <p:tgtEl>
                                          <p:spTgt spid="12"/>
                                        </p:tgtEl>
                                      </p:cBhvr>
                                    </p:animEffect>
                                  </p:childTnLst>
                                </p:cTn>
                              </p:par>
                              <p:par>
                                <p:cTn id="102" presetID="10" presetClass="entr" presetSubtype="0" fill="hold" grpId="0" nodeType="withEffect">
                                  <p:stCondLst>
                                    <p:cond delay="1250"/>
                                  </p:stCondLst>
                                  <p:childTnLst>
                                    <p:set>
                                      <p:cBhvr>
                                        <p:cTn id="103" dur="1" fill="hold">
                                          <p:stCondLst>
                                            <p:cond delay="0"/>
                                          </p:stCondLst>
                                        </p:cTn>
                                        <p:tgtEl>
                                          <p:spTgt spid="38"/>
                                        </p:tgtEl>
                                        <p:attrNameLst>
                                          <p:attrName>style.visibility</p:attrName>
                                        </p:attrNameLst>
                                      </p:cBhvr>
                                      <p:to>
                                        <p:strVal val="visible"/>
                                      </p:to>
                                    </p:set>
                                    <p:animEffect transition="in" filter="fade">
                                      <p:cBhvr>
                                        <p:cTn id="104" dur="500"/>
                                        <p:tgtEl>
                                          <p:spTgt spid="38"/>
                                        </p:tgtEl>
                                      </p:cBhvr>
                                    </p:animEffect>
                                  </p:childTnLst>
                                </p:cTn>
                              </p:par>
                              <p:par>
                                <p:cTn id="105" presetID="10" presetClass="entr" presetSubtype="0" fill="hold" grpId="0" nodeType="withEffect">
                                  <p:stCondLst>
                                    <p:cond delay="1500"/>
                                  </p:stCondLst>
                                  <p:childTnLst>
                                    <p:set>
                                      <p:cBhvr>
                                        <p:cTn id="106" dur="1" fill="hold">
                                          <p:stCondLst>
                                            <p:cond delay="0"/>
                                          </p:stCondLst>
                                        </p:cTn>
                                        <p:tgtEl>
                                          <p:spTgt spid="22"/>
                                        </p:tgtEl>
                                        <p:attrNameLst>
                                          <p:attrName>style.visibility</p:attrName>
                                        </p:attrNameLst>
                                      </p:cBhvr>
                                      <p:to>
                                        <p:strVal val="visible"/>
                                      </p:to>
                                    </p:set>
                                    <p:animEffect transition="in" filter="fade">
                                      <p:cBhvr>
                                        <p:cTn id="107" dur="500"/>
                                        <p:tgtEl>
                                          <p:spTgt spid="22"/>
                                        </p:tgtEl>
                                      </p:cBhvr>
                                    </p:animEffect>
                                  </p:childTnLst>
                                </p:cTn>
                              </p:par>
                              <p:par>
                                <p:cTn id="108" presetID="10" presetClass="entr" presetSubtype="0" fill="hold" grpId="0" nodeType="withEffect">
                                  <p:stCondLst>
                                    <p:cond delay="1750"/>
                                  </p:stCondLst>
                                  <p:childTnLst>
                                    <p:set>
                                      <p:cBhvr>
                                        <p:cTn id="109" dur="1" fill="hold">
                                          <p:stCondLst>
                                            <p:cond delay="0"/>
                                          </p:stCondLst>
                                        </p:cTn>
                                        <p:tgtEl>
                                          <p:spTgt spid="21"/>
                                        </p:tgtEl>
                                        <p:attrNameLst>
                                          <p:attrName>style.visibility</p:attrName>
                                        </p:attrNameLst>
                                      </p:cBhvr>
                                      <p:to>
                                        <p:strVal val="visible"/>
                                      </p:to>
                                    </p:set>
                                    <p:animEffect transition="in" filter="fade">
                                      <p:cBhvr>
                                        <p:cTn id="11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2" grpId="0"/>
      <p:bldP spid="14" grpId="0"/>
      <p:bldP spid="33" grpId="0" animBg="1"/>
      <p:bldP spid="35" grpId="0" animBg="1"/>
      <p:bldP spid="16" grpId="0" animBg="1"/>
      <p:bldP spid="19" grpId="0"/>
      <p:bldP spid="20" grpId="0"/>
      <p:bldP spid="21" grpId="0"/>
      <p:bldP spid="22" grpId="0"/>
      <p:bldP spid="23" grpId="0"/>
      <p:bldP spid="38" grpId="0"/>
      <p:bldP spid="29" grpId="0" animBg="1"/>
      <p:bldP spid="30" grpId="0" animBg="1"/>
      <p:bldP spid="42"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grpSp>
        <p:nvGrpSpPr>
          <p:cNvPr id="1313" name="Google Shape;1313;p58"/>
          <p:cNvGrpSpPr/>
          <p:nvPr/>
        </p:nvGrpSpPr>
        <p:grpSpPr>
          <a:xfrm>
            <a:off x="720000" y="540000"/>
            <a:ext cx="5648114" cy="2889849"/>
            <a:chOff x="2180921" y="592799"/>
            <a:chExt cx="4796700" cy="2225700"/>
          </a:xfrm>
        </p:grpSpPr>
        <p:sp>
          <p:nvSpPr>
            <p:cNvPr id="1314" name="Google Shape;1314;p58"/>
            <p:cNvSpPr/>
            <p:nvPr/>
          </p:nvSpPr>
          <p:spPr>
            <a:xfrm>
              <a:off x="2180921" y="592799"/>
              <a:ext cx="4796700" cy="2225700"/>
            </a:xfrm>
            <a:prstGeom prst="roundRect">
              <a:avLst>
                <a:gd name="adj" fmla="val 11171"/>
              </a:avLst>
            </a:prstGeom>
            <a:solidFill>
              <a:srgbClr val="784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2479450" y="819175"/>
              <a:ext cx="4198200" cy="1829700"/>
            </a:xfrm>
            <a:prstGeom prst="roundRect">
              <a:avLst>
                <a:gd name="adj" fmla="val 6628"/>
              </a:avLst>
            </a:prstGeom>
            <a:solidFill>
              <a:schemeClr val="accent5"/>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rot="-2511696">
              <a:off x="2324894" y="659556"/>
              <a:ext cx="81369" cy="166729"/>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rot="2279529">
              <a:off x="6683304" y="661888"/>
              <a:ext cx="64332" cy="131717"/>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2249000" y="800100"/>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2322679" y="2561848"/>
              <a:ext cx="85800" cy="104700"/>
            </a:xfrm>
            <a:prstGeom prst="ellipse">
              <a:avLst/>
            </a:prstGeom>
            <a:solidFill>
              <a:srgbClr val="955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58"/>
          <p:cNvSpPr txBox="1">
            <a:spLocks noGrp="1"/>
          </p:cNvSpPr>
          <p:nvPr>
            <p:ph type="subTitle" idx="1"/>
          </p:nvPr>
        </p:nvSpPr>
        <p:spPr>
          <a:xfrm>
            <a:off x="1323975" y="1881713"/>
            <a:ext cx="4552800" cy="11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Do you have any questions?</a:t>
            </a:r>
            <a:endParaRPr b="1" dirty="0"/>
          </a:p>
          <a:p>
            <a:pPr marL="0" lvl="0" indent="0" algn="l" rtl="0">
              <a:spcBef>
                <a:spcPts val="0"/>
              </a:spcBef>
              <a:spcAft>
                <a:spcPts val="0"/>
              </a:spcAft>
              <a:buNone/>
            </a:pPr>
            <a:r>
              <a:rPr lang="en-US" dirty="0"/>
              <a:t>Made by </a:t>
            </a:r>
            <a:r>
              <a:rPr lang="en-US" dirty="0">
                <a:solidFill>
                  <a:schemeClr val="accent1"/>
                </a:solidFill>
              </a:rPr>
              <a:t>L=</a:t>
            </a:r>
            <a:r>
              <a:rPr lang="en-US" dirty="0" err="1">
                <a:solidFill>
                  <a:schemeClr val="accent1"/>
                </a:solidFill>
              </a:rPr>
              <a:t>NaN</a:t>
            </a:r>
            <a:r>
              <a:rPr lang="en-US" dirty="0"/>
              <a:t>. </a:t>
            </a:r>
            <a:endParaRPr dirty="0"/>
          </a:p>
          <a:p>
            <a:pPr marL="0" lvl="0" indent="0" algn="l" rtl="0">
              <a:spcBef>
                <a:spcPts val="0"/>
              </a:spcBef>
              <a:spcAft>
                <a:spcPts val="0"/>
              </a:spcAft>
              <a:buNone/>
            </a:pPr>
            <a:r>
              <a:rPr lang="en" dirty="0"/>
              <a:t>+86 are u ok? </a:t>
            </a:r>
          </a:p>
          <a:p>
            <a:pPr marL="0" lvl="0" indent="0" algn="l" rtl="0">
              <a:spcBef>
                <a:spcPts val="0"/>
              </a:spcBef>
              <a:spcAft>
                <a:spcPts val="0"/>
              </a:spcAft>
              <a:buNone/>
            </a:pPr>
            <a:r>
              <a:rPr lang="en" dirty="0"/>
              <a:t>Discussion 2020/09/29</a:t>
            </a:r>
            <a:endParaRPr dirty="0"/>
          </a:p>
          <a:p>
            <a:pPr marL="0" lvl="0" indent="0" algn="l" rtl="0">
              <a:spcBef>
                <a:spcPts val="0"/>
              </a:spcBef>
              <a:spcAft>
                <a:spcPts val="0"/>
              </a:spcAft>
              <a:buNone/>
            </a:pPr>
            <a:endParaRPr dirty="0"/>
          </a:p>
        </p:txBody>
      </p:sp>
      <p:sp>
        <p:nvSpPr>
          <p:cNvPr id="1321" name="Google Shape;1321;p58"/>
          <p:cNvSpPr txBox="1">
            <a:spLocks noGrp="1"/>
          </p:cNvSpPr>
          <p:nvPr>
            <p:ph type="ctrTitle"/>
          </p:nvPr>
        </p:nvSpPr>
        <p:spPr>
          <a:xfrm>
            <a:off x="1323975" y="942138"/>
            <a:ext cx="3309900" cy="10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accent1"/>
                </a:solidFill>
              </a:rPr>
              <a:t>Thanks!</a:t>
            </a:r>
            <a:endParaRPr>
              <a:solidFill>
                <a:schemeClr val="accent1"/>
              </a:solidFill>
            </a:endParaRPr>
          </a:p>
        </p:txBody>
      </p:sp>
      <p:sp>
        <p:nvSpPr>
          <p:cNvPr id="1322" name="Google Shape;1322;p58"/>
          <p:cNvSpPr txBox="1"/>
          <p:nvPr/>
        </p:nvSpPr>
        <p:spPr>
          <a:xfrm>
            <a:off x="1323975" y="4276725"/>
            <a:ext cx="5181600" cy="32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chemeClr val="accent4"/>
                </a:solidFill>
                <a:latin typeface="Comfortaa"/>
                <a:ea typeface="Comfortaa"/>
                <a:cs typeface="Comfortaa"/>
                <a:sym typeface="Comfortaa"/>
              </a:rPr>
              <a:t>Please keep this slide for attribution</a:t>
            </a:r>
            <a:endParaRPr sz="1200" dirty="0">
              <a:solidFill>
                <a:schemeClr val="accent4"/>
              </a:solidFill>
              <a:latin typeface="Comfortaa"/>
              <a:ea typeface="Comfortaa"/>
              <a:cs typeface="Comfortaa"/>
              <a:sym typeface="Comfortaa"/>
            </a:endParaRPr>
          </a:p>
          <a:p>
            <a:pPr marL="0" lvl="0" indent="0" algn="l" rtl="0">
              <a:spcBef>
                <a:spcPts val="1600"/>
              </a:spcBef>
              <a:spcAft>
                <a:spcPts val="0"/>
              </a:spcAft>
              <a:buNone/>
            </a:pPr>
            <a:endParaRPr dirty="0">
              <a:latin typeface="Comfortaa"/>
              <a:ea typeface="Comfortaa"/>
              <a:cs typeface="Comfortaa"/>
              <a:sym typeface="Comfortaa"/>
            </a:endParaRPr>
          </a:p>
        </p:txBody>
      </p:sp>
      <p:pic>
        <p:nvPicPr>
          <p:cNvPr id="2" name="Google Shape;9080;p77">
            <a:hlinkClick r:id="rId3"/>
            <a:extLst>
              <a:ext uri="{FF2B5EF4-FFF2-40B4-BE49-F238E27FC236}">
                <a16:creationId xmlns:a16="http://schemas.microsoft.com/office/drawing/2014/main" id="{1FDC1F6F-70C9-4209-99F8-9DED1A29098C}"/>
              </a:ext>
            </a:extLst>
          </p:cNvPr>
          <p:cNvPicPr preferRelativeResize="0"/>
          <p:nvPr/>
        </p:nvPicPr>
        <p:blipFill>
          <a:blip r:embed="rId4">
            <a:alphaModFix/>
          </a:blip>
          <a:stretch>
            <a:fillRect/>
          </a:stretch>
        </p:blipFill>
        <p:spPr>
          <a:xfrm>
            <a:off x="3782931" y="4603425"/>
            <a:ext cx="1578137" cy="63167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C69F0858-F308-4D61-B237-AF8A6C24A309}"/>
              </a:ext>
            </a:extLst>
          </p:cNvPr>
          <p:cNvSpPr>
            <a:spLocks noGrp="1"/>
          </p:cNvSpPr>
          <p:nvPr>
            <p:ph type="title"/>
          </p:nvPr>
        </p:nvSpPr>
        <p:spPr/>
        <p:txBody>
          <a:bodyPr/>
          <a:lstStyle/>
          <a:p>
            <a:r>
              <a:rPr lang="en-US" altLang="zh-CN" dirty="0" err="1"/>
              <a:t>Softmax</a:t>
            </a:r>
            <a:endParaRPr lang="zh-CN" altLang="en-US" dirty="0"/>
          </a:p>
        </p:txBody>
      </p:sp>
      <p:sp>
        <p:nvSpPr>
          <p:cNvPr id="3" name="Google Shape;182;p9">
            <a:extLst>
              <a:ext uri="{FF2B5EF4-FFF2-40B4-BE49-F238E27FC236}">
                <a16:creationId xmlns:a16="http://schemas.microsoft.com/office/drawing/2014/main" id="{9BE27F5E-C438-4D70-92C7-E5A5C768C7D1}"/>
              </a:ext>
            </a:extLst>
          </p:cNvPr>
          <p:cNvSpPr/>
          <p:nvPr/>
        </p:nvSpPr>
        <p:spPr>
          <a:xfrm rot="1382476">
            <a:off x="161149" y="4723975"/>
            <a:ext cx="220011" cy="20819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3;p9">
            <a:extLst>
              <a:ext uri="{FF2B5EF4-FFF2-40B4-BE49-F238E27FC236}">
                <a16:creationId xmlns:a16="http://schemas.microsoft.com/office/drawing/2014/main" id="{FCE4651C-647F-499C-A4F1-8F839FD50ECB}"/>
              </a:ext>
            </a:extLst>
          </p:cNvPr>
          <p:cNvSpPr/>
          <p:nvPr/>
        </p:nvSpPr>
        <p:spPr>
          <a:xfrm rot="-1528383" flipH="1">
            <a:off x="-194133" y="3992116"/>
            <a:ext cx="459574" cy="45546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185;p9">
            <a:extLst>
              <a:ext uri="{FF2B5EF4-FFF2-40B4-BE49-F238E27FC236}">
                <a16:creationId xmlns:a16="http://schemas.microsoft.com/office/drawing/2014/main" id="{6D1BD35B-D6F6-4136-BA51-3F151B7BD9B4}"/>
              </a:ext>
            </a:extLst>
          </p:cNvPr>
          <p:cNvGrpSpPr/>
          <p:nvPr/>
        </p:nvGrpSpPr>
        <p:grpSpPr>
          <a:xfrm rot="-1528249" flipH="1">
            <a:off x="220431" y="5013076"/>
            <a:ext cx="578215" cy="206630"/>
            <a:chOff x="4296650" y="2245925"/>
            <a:chExt cx="365250" cy="130525"/>
          </a:xfrm>
        </p:grpSpPr>
        <p:sp>
          <p:nvSpPr>
            <p:cNvPr id="7" name="Google Shape;186;p9">
              <a:extLst>
                <a:ext uri="{FF2B5EF4-FFF2-40B4-BE49-F238E27FC236}">
                  <a16:creationId xmlns:a16="http://schemas.microsoft.com/office/drawing/2014/main" id="{548D01C4-4F36-42E7-B024-FE8DBC3F624C}"/>
                </a:ext>
              </a:extLst>
            </p:cNvPr>
            <p:cNvSpPr/>
            <p:nvPr/>
          </p:nvSpPr>
          <p:spPr>
            <a:xfrm>
              <a:off x="4296650" y="2245925"/>
              <a:ext cx="365250" cy="130225"/>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87;p9">
              <a:extLst>
                <a:ext uri="{FF2B5EF4-FFF2-40B4-BE49-F238E27FC236}">
                  <a16:creationId xmlns:a16="http://schemas.microsoft.com/office/drawing/2014/main" id="{856DE9CC-FCC2-4F68-B955-D026493F3ED3}"/>
                </a:ext>
              </a:extLst>
            </p:cNvPr>
            <p:cNvSpPr/>
            <p:nvPr/>
          </p:nvSpPr>
          <p:spPr>
            <a:xfrm>
              <a:off x="4297775" y="2261500"/>
              <a:ext cx="359375" cy="114950"/>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88;p9">
            <a:extLst>
              <a:ext uri="{FF2B5EF4-FFF2-40B4-BE49-F238E27FC236}">
                <a16:creationId xmlns:a16="http://schemas.microsoft.com/office/drawing/2014/main" id="{63E2A6F8-8AD5-4B33-979B-DCA5415D7B15}"/>
              </a:ext>
            </a:extLst>
          </p:cNvPr>
          <p:cNvGrpSpPr/>
          <p:nvPr/>
        </p:nvGrpSpPr>
        <p:grpSpPr>
          <a:xfrm rot="-9319476" flipH="1">
            <a:off x="714675" y="3897127"/>
            <a:ext cx="858226" cy="883052"/>
            <a:chOff x="6335847" y="-303270"/>
            <a:chExt cx="994972" cy="1036821"/>
          </a:xfrm>
        </p:grpSpPr>
        <p:sp>
          <p:nvSpPr>
            <p:cNvPr id="10" name="Google Shape;189;p9">
              <a:extLst>
                <a:ext uri="{FF2B5EF4-FFF2-40B4-BE49-F238E27FC236}">
                  <a16:creationId xmlns:a16="http://schemas.microsoft.com/office/drawing/2014/main" id="{84635748-032D-46CB-826A-CBADDA325C7B}"/>
                </a:ext>
              </a:extLst>
            </p:cNvPr>
            <p:cNvSpPr/>
            <p:nvPr/>
          </p:nvSpPr>
          <p:spPr>
            <a:xfrm rot="1798800" flipH="1">
              <a:off x="6490026" y="-185306"/>
              <a:ext cx="686615" cy="800893"/>
            </a:xfrm>
            <a:custGeom>
              <a:avLst/>
              <a:gdLst/>
              <a:ahLst/>
              <a:cxnLst/>
              <a:rect l="l" t="t" r="r" b="b"/>
              <a:pathLst>
                <a:path w="16889" h="19701" extrusionOk="0">
                  <a:moveTo>
                    <a:pt x="11961" y="0"/>
                  </a:moveTo>
                  <a:cubicBezTo>
                    <a:pt x="11730" y="0"/>
                    <a:pt x="11515" y="28"/>
                    <a:pt x="11324" y="89"/>
                  </a:cubicBezTo>
                  <a:cubicBezTo>
                    <a:pt x="10228" y="434"/>
                    <a:pt x="9728" y="1779"/>
                    <a:pt x="9062" y="2601"/>
                  </a:cubicBezTo>
                  <a:lnTo>
                    <a:pt x="6180" y="6149"/>
                  </a:lnTo>
                  <a:lnTo>
                    <a:pt x="3299" y="9697"/>
                  </a:lnTo>
                  <a:lnTo>
                    <a:pt x="1858" y="11471"/>
                  </a:lnTo>
                  <a:cubicBezTo>
                    <a:pt x="1084" y="12435"/>
                    <a:pt x="1" y="13221"/>
                    <a:pt x="96" y="14602"/>
                  </a:cubicBezTo>
                  <a:lnTo>
                    <a:pt x="430" y="19293"/>
                  </a:lnTo>
                  <a:cubicBezTo>
                    <a:pt x="418" y="19401"/>
                    <a:pt x="453" y="19508"/>
                    <a:pt x="513" y="19591"/>
                  </a:cubicBezTo>
                  <a:cubicBezTo>
                    <a:pt x="572" y="19670"/>
                    <a:pt x="659" y="19700"/>
                    <a:pt x="755" y="19700"/>
                  </a:cubicBezTo>
                  <a:cubicBezTo>
                    <a:pt x="889" y="19700"/>
                    <a:pt x="1043" y="19642"/>
                    <a:pt x="1168" y="19579"/>
                  </a:cubicBezTo>
                  <a:cubicBezTo>
                    <a:pt x="2513" y="18877"/>
                    <a:pt x="4061" y="18281"/>
                    <a:pt x="5299" y="17400"/>
                  </a:cubicBezTo>
                  <a:cubicBezTo>
                    <a:pt x="6216" y="16746"/>
                    <a:pt x="6799" y="15662"/>
                    <a:pt x="7442" y="14757"/>
                  </a:cubicBezTo>
                  <a:cubicBezTo>
                    <a:pt x="8431" y="13388"/>
                    <a:pt x="9443" y="12043"/>
                    <a:pt x="10467" y="10709"/>
                  </a:cubicBezTo>
                  <a:cubicBezTo>
                    <a:pt x="10776" y="10304"/>
                    <a:pt x="11133" y="9935"/>
                    <a:pt x="11467" y="9554"/>
                  </a:cubicBezTo>
                  <a:cubicBezTo>
                    <a:pt x="12348" y="8578"/>
                    <a:pt x="13217" y="7590"/>
                    <a:pt x="14062" y="6590"/>
                  </a:cubicBezTo>
                  <a:cubicBezTo>
                    <a:pt x="14729" y="5804"/>
                    <a:pt x="15753" y="4851"/>
                    <a:pt x="16134" y="3875"/>
                  </a:cubicBezTo>
                  <a:cubicBezTo>
                    <a:pt x="16888" y="1952"/>
                    <a:pt x="13878" y="0"/>
                    <a:pt x="1196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0;p9">
              <a:extLst>
                <a:ext uri="{FF2B5EF4-FFF2-40B4-BE49-F238E27FC236}">
                  <a16:creationId xmlns:a16="http://schemas.microsoft.com/office/drawing/2014/main" id="{6033480F-8831-4A08-AB80-95A1F0B7133A}"/>
                </a:ext>
              </a:extLst>
            </p:cNvPr>
            <p:cNvSpPr/>
            <p:nvPr/>
          </p:nvSpPr>
          <p:spPr>
            <a:xfrm rot="1798800" flipH="1">
              <a:off x="6491670" y="-123851"/>
              <a:ext cx="653482" cy="735809"/>
            </a:xfrm>
            <a:custGeom>
              <a:avLst/>
              <a:gdLst/>
              <a:ahLst/>
              <a:cxnLst/>
              <a:rect l="l" t="t" r="r" b="b"/>
              <a:pathLst>
                <a:path w="16074" h="18100" extrusionOk="0">
                  <a:moveTo>
                    <a:pt x="15097" y="1"/>
                  </a:moveTo>
                  <a:cubicBezTo>
                    <a:pt x="14978" y="167"/>
                    <a:pt x="14859" y="334"/>
                    <a:pt x="14740" y="489"/>
                  </a:cubicBezTo>
                  <a:cubicBezTo>
                    <a:pt x="10942" y="5442"/>
                    <a:pt x="6608" y="9954"/>
                    <a:pt x="1810" y="13943"/>
                  </a:cubicBezTo>
                  <a:lnTo>
                    <a:pt x="0" y="16836"/>
                  </a:lnTo>
                  <a:cubicBezTo>
                    <a:pt x="12" y="17122"/>
                    <a:pt x="36" y="17408"/>
                    <a:pt x="60" y="17693"/>
                  </a:cubicBezTo>
                  <a:cubicBezTo>
                    <a:pt x="48" y="17801"/>
                    <a:pt x="83" y="17896"/>
                    <a:pt x="143" y="17991"/>
                  </a:cubicBezTo>
                  <a:cubicBezTo>
                    <a:pt x="202" y="18069"/>
                    <a:pt x="286" y="18099"/>
                    <a:pt x="381" y="18099"/>
                  </a:cubicBezTo>
                  <a:cubicBezTo>
                    <a:pt x="516" y="18099"/>
                    <a:pt x="671" y="18037"/>
                    <a:pt x="798" y="17967"/>
                  </a:cubicBezTo>
                  <a:cubicBezTo>
                    <a:pt x="2143" y="17277"/>
                    <a:pt x="3691" y="16681"/>
                    <a:pt x="4929" y="15800"/>
                  </a:cubicBezTo>
                  <a:cubicBezTo>
                    <a:pt x="5858" y="15146"/>
                    <a:pt x="6429" y="14062"/>
                    <a:pt x="7084" y="13157"/>
                  </a:cubicBezTo>
                  <a:cubicBezTo>
                    <a:pt x="8061" y="11788"/>
                    <a:pt x="9073" y="10431"/>
                    <a:pt x="10097" y="9097"/>
                  </a:cubicBezTo>
                  <a:cubicBezTo>
                    <a:pt x="10406" y="8704"/>
                    <a:pt x="10763" y="8323"/>
                    <a:pt x="11109" y="7954"/>
                  </a:cubicBezTo>
                  <a:cubicBezTo>
                    <a:pt x="11978" y="6966"/>
                    <a:pt x="12847" y="5990"/>
                    <a:pt x="13692" y="4978"/>
                  </a:cubicBezTo>
                  <a:cubicBezTo>
                    <a:pt x="14359" y="4192"/>
                    <a:pt x="15383" y="3251"/>
                    <a:pt x="15764" y="2275"/>
                  </a:cubicBezTo>
                  <a:cubicBezTo>
                    <a:pt x="16073" y="1477"/>
                    <a:pt x="15740" y="668"/>
                    <a:pt x="15097" y="1"/>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1;p9">
              <a:extLst>
                <a:ext uri="{FF2B5EF4-FFF2-40B4-BE49-F238E27FC236}">
                  <a16:creationId xmlns:a16="http://schemas.microsoft.com/office/drawing/2014/main" id="{59830D3E-E166-4CEB-A479-38F31D8F65C3}"/>
                </a:ext>
              </a:extLst>
            </p:cNvPr>
            <p:cNvSpPr/>
            <p:nvPr/>
          </p:nvSpPr>
          <p:spPr>
            <a:xfrm rot="1798800" flipH="1">
              <a:off x="6775047" y="437011"/>
              <a:ext cx="232504" cy="254200"/>
            </a:xfrm>
            <a:custGeom>
              <a:avLst/>
              <a:gdLst/>
              <a:ahLst/>
              <a:cxnLst/>
              <a:rect l="l" t="t" r="r" b="b"/>
              <a:pathLst>
                <a:path w="5719" h="6253" extrusionOk="0">
                  <a:moveTo>
                    <a:pt x="282" y="0"/>
                  </a:moveTo>
                  <a:cubicBezTo>
                    <a:pt x="268" y="0"/>
                    <a:pt x="253" y="0"/>
                    <a:pt x="239" y="0"/>
                  </a:cubicBezTo>
                  <a:cubicBezTo>
                    <a:pt x="167" y="96"/>
                    <a:pt x="120" y="203"/>
                    <a:pt x="84" y="322"/>
                  </a:cubicBezTo>
                  <a:cubicBezTo>
                    <a:pt x="12" y="596"/>
                    <a:pt x="0" y="882"/>
                    <a:pt x="36" y="1155"/>
                  </a:cubicBezTo>
                  <a:lnTo>
                    <a:pt x="370" y="5846"/>
                  </a:lnTo>
                  <a:cubicBezTo>
                    <a:pt x="358" y="5954"/>
                    <a:pt x="393" y="6049"/>
                    <a:pt x="453" y="6144"/>
                  </a:cubicBezTo>
                  <a:cubicBezTo>
                    <a:pt x="512" y="6222"/>
                    <a:pt x="596" y="6252"/>
                    <a:pt x="691" y="6252"/>
                  </a:cubicBezTo>
                  <a:cubicBezTo>
                    <a:pt x="826" y="6252"/>
                    <a:pt x="981" y="6190"/>
                    <a:pt x="1108" y="6120"/>
                  </a:cubicBezTo>
                  <a:cubicBezTo>
                    <a:pt x="2453" y="5430"/>
                    <a:pt x="4001" y="4834"/>
                    <a:pt x="5239" y="3953"/>
                  </a:cubicBezTo>
                  <a:cubicBezTo>
                    <a:pt x="5382" y="3846"/>
                    <a:pt x="5513" y="3739"/>
                    <a:pt x="5632" y="3620"/>
                  </a:cubicBezTo>
                  <a:cubicBezTo>
                    <a:pt x="5718" y="2737"/>
                    <a:pt x="5015" y="1999"/>
                    <a:pt x="4166" y="1999"/>
                  </a:cubicBezTo>
                  <a:cubicBezTo>
                    <a:pt x="4076" y="1999"/>
                    <a:pt x="3986" y="2008"/>
                    <a:pt x="3894" y="2025"/>
                  </a:cubicBezTo>
                  <a:cubicBezTo>
                    <a:pt x="4022" y="1257"/>
                    <a:pt x="3411" y="679"/>
                    <a:pt x="2761" y="679"/>
                  </a:cubicBezTo>
                  <a:cubicBezTo>
                    <a:pt x="2503" y="679"/>
                    <a:pt x="2239" y="770"/>
                    <a:pt x="2013" y="977"/>
                  </a:cubicBezTo>
                  <a:cubicBezTo>
                    <a:pt x="1744" y="299"/>
                    <a:pt x="1029" y="0"/>
                    <a:pt x="282"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2;p9">
              <a:extLst>
                <a:ext uri="{FF2B5EF4-FFF2-40B4-BE49-F238E27FC236}">
                  <a16:creationId xmlns:a16="http://schemas.microsoft.com/office/drawing/2014/main" id="{8669B663-0C57-4E32-9ACC-818F772BFEF0}"/>
                </a:ext>
              </a:extLst>
            </p:cNvPr>
            <p:cNvSpPr/>
            <p:nvPr/>
          </p:nvSpPr>
          <p:spPr>
            <a:xfrm rot="1798800" flipH="1">
              <a:off x="6843636" y="589819"/>
              <a:ext cx="115256" cy="117729"/>
            </a:xfrm>
            <a:custGeom>
              <a:avLst/>
              <a:gdLst/>
              <a:ahLst/>
              <a:cxnLst/>
              <a:rect l="l" t="t" r="r" b="b"/>
              <a:pathLst>
                <a:path w="2835" h="2896" extrusionOk="0">
                  <a:moveTo>
                    <a:pt x="1" y="0"/>
                  </a:moveTo>
                  <a:cubicBezTo>
                    <a:pt x="49" y="833"/>
                    <a:pt x="108" y="1655"/>
                    <a:pt x="168" y="2488"/>
                  </a:cubicBezTo>
                  <a:cubicBezTo>
                    <a:pt x="168" y="2596"/>
                    <a:pt x="203" y="2703"/>
                    <a:pt x="263" y="2786"/>
                  </a:cubicBezTo>
                  <a:cubicBezTo>
                    <a:pt x="322" y="2865"/>
                    <a:pt x="409" y="2895"/>
                    <a:pt x="505" y="2895"/>
                  </a:cubicBezTo>
                  <a:cubicBezTo>
                    <a:pt x="639" y="2895"/>
                    <a:pt x="793" y="2837"/>
                    <a:pt x="918" y="2774"/>
                  </a:cubicBezTo>
                  <a:cubicBezTo>
                    <a:pt x="1537" y="2453"/>
                    <a:pt x="2192" y="2155"/>
                    <a:pt x="2835" y="1834"/>
                  </a:cubicBezTo>
                  <a:cubicBezTo>
                    <a:pt x="2763" y="1715"/>
                    <a:pt x="2692" y="1595"/>
                    <a:pt x="2608" y="1476"/>
                  </a:cubicBezTo>
                  <a:cubicBezTo>
                    <a:pt x="2299" y="1024"/>
                    <a:pt x="1882" y="643"/>
                    <a:pt x="1418" y="369"/>
                  </a:cubicBezTo>
                  <a:cubicBezTo>
                    <a:pt x="977" y="131"/>
                    <a:pt x="489" y="0"/>
                    <a:pt x="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81;p9">
            <a:extLst>
              <a:ext uri="{FF2B5EF4-FFF2-40B4-BE49-F238E27FC236}">
                <a16:creationId xmlns:a16="http://schemas.microsoft.com/office/drawing/2014/main" id="{FCD7621C-FBFC-4803-B9A6-68784E3EEEC3}"/>
              </a:ext>
            </a:extLst>
          </p:cNvPr>
          <p:cNvSpPr/>
          <p:nvPr/>
        </p:nvSpPr>
        <p:spPr>
          <a:xfrm rot="-4460431">
            <a:off x="8269492" y="624627"/>
            <a:ext cx="309032" cy="29243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93;p9">
            <a:extLst>
              <a:ext uri="{FF2B5EF4-FFF2-40B4-BE49-F238E27FC236}">
                <a16:creationId xmlns:a16="http://schemas.microsoft.com/office/drawing/2014/main" id="{7556363D-526F-49FF-87AB-3F5E6DE1692A}"/>
              </a:ext>
            </a:extLst>
          </p:cNvPr>
          <p:cNvGrpSpPr/>
          <p:nvPr/>
        </p:nvGrpSpPr>
        <p:grpSpPr>
          <a:xfrm rot="-1768445">
            <a:off x="7556566" y="-163726"/>
            <a:ext cx="824109" cy="818801"/>
            <a:chOff x="4352202" y="2927017"/>
            <a:chExt cx="624305" cy="620284"/>
          </a:xfrm>
        </p:grpSpPr>
        <p:sp>
          <p:nvSpPr>
            <p:cNvPr id="16" name="Google Shape;194;p9">
              <a:extLst>
                <a:ext uri="{FF2B5EF4-FFF2-40B4-BE49-F238E27FC236}">
                  <a16:creationId xmlns:a16="http://schemas.microsoft.com/office/drawing/2014/main" id="{67FE7841-3CD8-474A-84A2-E156C08FCE2D}"/>
                </a:ext>
              </a:extLst>
            </p:cNvPr>
            <p:cNvSpPr/>
            <p:nvPr/>
          </p:nvSpPr>
          <p:spPr>
            <a:xfrm rot="3287242">
              <a:off x="4445272" y="3009714"/>
              <a:ext cx="438165" cy="45489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5;p9">
              <a:extLst>
                <a:ext uri="{FF2B5EF4-FFF2-40B4-BE49-F238E27FC236}">
                  <a16:creationId xmlns:a16="http://schemas.microsoft.com/office/drawing/2014/main" id="{ED3A5D56-D760-4807-9051-D3AC307729F3}"/>
                </a:ext>
              </a:extLst>
            </p:cNvPr>
            <p:cNvSpPr/>
            <p:nvPr/>
          </p:nvSpPr>
          <p:spPr>
            <a:xfrm rot="3287242">
              <a:off x="4659820" y="3050012"/>
              <a:ext cx="183396" cy="114273"/>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6;p9">
              <a:extLst>
                <a:ext uri="{FF2B5EF4-FFF2-40B4-BE49-F238E27FC236}">
                  <a16:creationId xmlns:a16="http://schemas.microsoft.com/office/drawing/2014/main" id="{FA972A52-7CDE-4104-B8DE-52C160761638}"/>
                </a:ext>
              </a:extLst>
            </p:cNvPr>
            <p:cNvSpPr/>
            <p:nvPr/>
          </p:nvSpPr>
          <p:spPr>
            <a:xfrm rot="3287242">
              <a:off x="4615891" y="3048534"/>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7;p9">
            <a:extLst>
              <a:ext uri="{FF2B5EF4-FFF2-40B4-BE49-F238E27FC236}">
                <a16:creationId xmlns:a16="http://schemas.microsoft.com/office/drawing/2014/main" id="{02D7BB60-8BED-44EC-A6F3-2C3A10243AF5}"/>
              </a:ext>
            </a:extLst>
          </p:cNvPr>
          <p:cNvGrpSpPr/>
          <p:nvPr/>
        </p:nvGrpSpPr>
        <p:grpSpPr>
          <a:xfrm rot="-1569513">
            <a:off x="8503674" y="711998"/>
            <a:ext cx="1015989" cy="1014505"/>
            <a:chOff x="7005378" y="2367245"/>
            <a:chExt cx="539061" cy="538273"/>
          </a:xfrm>
        </p:grpSpPr>
        <p:sp>
          <p:nvSpPr>
            <p:cNvPr id="20" name="Google Shape;198;p9">
              <a:extLst>
                <a:ext uri="{FF2B5EF4-FFF2-40B4-BE49-F238E27FC236}">
                  <a16:creationId xmlns:a16="http://schemas.microsoft.com/office/drawing/2014/main" id="{640200F5-B771-4D82-AF01-9E07308D238B}"/>
                </a:ext>
              </a:extLst>
            </p:cNvPr>
            <p:cNvSpPr/>
            <p:nvPr/>
          </p:nvSpPr>
          <p:spPr>
            <a:xfrm rot="2241434">
              <a:off x="7081707" y="2445274"/>
              <a:ext cx="386403" cy="382215"/>
            </a:xfrm>
            <a:custGeom>
              <a:avLst/>
              <a:gdLst/>
              <a:ahLst/>
              <a:cxnLst/>
              <a:rect l="l" t="t" r="r" b="b"/>
              <a:pathLst>
                <a:path w="19563" h="19351" extrusionOk="0">
                  <a:moveTo>
                    <a:pt x="5732" y="1"/>
                  </a:moveTo>
                  <a:cubicBezTo>
                    <a:pt x="5525" y="1"/>
                    <a:pt x="5362" y="24"/>
                    <a:pt x="5251" y="74"/>
                  </a:cubicBezTo>
                  <a:cubicBezTo>
                    <a:pt x="5251" y="74"/>
                    <a:pt x="1" y="18421"/>
                    <a:pt x="322" y="19314"/>
                  </a:cubicBezTo>
                  <a:cubicBezTo>
                    <a:pt x="331" y="19338"/>
                    <a:pt x="354" y="19350"/>
                    <a:pt x="389" y="19350"/>
                  </a:cubicBezTo>
                  <a:cubicBezTo>
                    <a:pt x="1662" y="19350"/>
                    <a:pt x="19563" y="4288"/>
                    <a:pt x="19563" y="4288"/>
                  </a:cubicBezTo>
                  <a:cubicBezTo>
                    <a:pt x="19563" y="4288"/>
                    <a:pt x="8549" y="1"/>
                    <a:pt x="5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9;p9">
              <a:extLst>
                <a:ext uri="{FF2B5EF4-FFF2-40B4-BE49-F238E27FC236}">
                  <a16:creationId xmlns:a16="http://schemas.microsoft.com/office/drawing/2014/main" id="{82DCC94F-41E2-46DC-9AD3-A8C6C7A1FB5B}"/>
                </a:ext>
              </a:extLst>
            </p:cNvPr>
            <p:cNvSpPr/>
            <p:nvPr/>
          </p:nvSpPr>
          <p:spPr>
            <a:xfrm rot="2241434">
              <a:off x="7263992" y="2446898"/>
              <a:ext cx="127478" cy="82088"/>
            </a:xfrm>
            <a:custGeom>
              <a:avLst/>
              <a:gdLst/>
              <a:ahLst/>
              <a:cxnLst/>
              <a:rect l="l" t="t" r="r" b="b"/>
              <a:pathLst>
                <a:path w="6454" h="4156" extrusionOk="0">
                  <a:moveTo>
                    <a:pt x="1614" y="0"/>
                  </a:moveTo>
                  <a:cubicBezTo>
                    <a:pt x="1407" y="0"/>
                    <a:pt x="1243" y="23"/>
                    <a:pt x="1131" y="73"/>
                  </a:cubicBezTo>
                  <a:cubicBezTo>
                    <a:pt x="1131" y="73"/>
                    <a:pt x="655" y="1740"/>
                    <a:pt x="0" y="4085"/>
                  </a:cubicBezTo>
                  <a:cubicBezTo>
                    <a:pt x="335" y="4126"/>
                    <a:pt x="721" y="4155"/>
                    <a:pt x="1138" y="4155"/>
                  </a:cubicBezTo>
                  <a:cubicBezTo>
                    <a:pt x="2920" y="4155"/>
                    <a:pt x="5257" y="3617"/>
                    <a:pt x="6454" y="1108"/>
                  </a:cubicBezTo>
                  <a:cubicBezTo>
                    <a:pt x="4405" y="474"/>
                    <a:pt x="2556" y="0"/>
                    <a:pt x="1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0;p9">
              <a:extLst>
                <a:ext uri="{FF2B5EF4-FFF2-40B4-BE49-F238E27FC236}">
                  <a16:creationId xmlns:a16="http://schemas.microsoft.com/office/drawing/2014/main" id="{8D0F6DAC-D897-4160-99BA-A15333A8BB48}"/>
                </a:ext>
              </a:extLst>
            </p:cNvPr>
            <p:cNvSpPr/>
            <p:nvPr/>
          </p:nvSpPr>
          <p:spPr>
            <a:xfrm rot="2241434">
              <a:off x="7064605" y="2504910"/>
              <a:ext cx="383341" cy="316798"/>
            </a:xfrm>
            <a:custGeom>
              <a:avLst/>
              <a:gdLst/>
              <a:ahLst/>
              <a:cxnLst/>
              <a:rect l="l" t="t" r="r" b="b"/>
              <a:pathLst>
                <a:path w="19408" h="16039" extrusionOk="0">
                  <a:moveTo>
                    <a:pt x="16824" y="0"/>
                  </a:moveTo>
                  <a:cubicBezTo>
                    <a:pt x="14109" y="2739"/>
                    <a:pt x="10835" y="4906"/>
                    <a:pt x="7156" y="6060"/>
                  </a:cubicBezTo>
                  <a:cubicBezTo>
                    <a:pt x="6401" y="6293"/>
                    <a:pt x="5603" y="6488"/>
                    <a:pt x="4817" y="6488"/>
                  </a:cubicBezTo>
                  <a:cubicBezTo>
                    <a:pt x="4437" y="6488"/>
                    <a:pt x="4060" y="6443"/>
                    <a:pt x="3691" y="6334"/>
                  </a:cubicBezTo>
                  <a:cubicBezTo>
                    <a:pt x="3287" y="6215"/>
                    <a:pt x="2918" y="6001"/>
                    <a:pt x="2596" y="5727"/>
                  </a:cubicBezTo>
                  <a:cubicBezTo>
                    <a:pt x="1298" y="10525"/>
                    <a:pt x="1" y="15550"/>
                    <a:pt x="167" y="16002"/>
                  </a:cubicBezTo>
                  <a:cubicBezTo>
                    <a:pt x="176" y="16026"/>
                    <a:pt x="199" y="16038"/>
                    <a:pt x="234" y="16038"/>
                  </a:cubicBezTo>
                  <a:cubicBezTo>
                    <a:pt x="1507" y="16038"/>
                    <a:pt x="19408" y="976"/>
                    <a:pt x="19408" y="976"/>
                  </a:cubicBezTo>
                  <a:cubicBezTo>
                    <a:pt x="19408" y="976"/>
                    <a:pt x="18360" y="560"/>
                    <a:pt x="168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01;p9">
            <a:extLst>
              <a:ext uri="{FF2B5EF4-FFF2-40B4-BE49-F238E27FC236}">
                <a16:creationId xmlns:a16="http://schemas.microsoft.com/office/drawing/2014/main" id="{8F58DDB9-2FD2-4E3C-8C8F-A2C18D1EBADF}"/>
              </a:ext>
            </a:extLst>
          </p:cNvPr>
          <p:cNvGrpSpPr/>
          <p:nvPr/>
        </p:nvGrpSpPr>
        <p:grpSpPr>
          <a:xfrm rot="-1523330">
            <a:off x="8604712" y="101971"/>
            <a:ext cx="307011" cy="434669"/>
            <a:chOff x="7321293" y="2218507"/>
            <a:chExt cx="649401" cy="985419"/>
          </a:xfrm>
        </p:grpSpPr>
        <p:sp>
          <p:nvSpPr>
            <p:cNvPr id="24" name="Google Shape;202;p9">
              <a:extLst>
                <a:ext uri="{FF2B5EF4-FFF2-40B4-BE49-F238E27FC236}">
                  <a16:creationId xmlns:a16="http://schemas.microsoft.com/office/drawing/2014/main" id="{338E8388-DCC8-4864-928B-606B40B620A9}"/>
                </a:ext>
              </a:extLst>
            </p:cNvPr>
            <p:cNvSpPr/>
            <p:nvPr/>
          </p:nvSpPr>
          <p:spPr>
            <a:xfrm>
              <a:off x="7321293" y="2218507"/>
              <a:ext cx="649401" cy="985419"/>
            </a:xfrm>
            <a:custGeom>
              <a:avLst/>
              <a:gdLst/>
              <a:ahLst/>
              <a:cxnLst/>
              <a:rect l="l" t="t" r="r" b="b"/>
              <a:pathLst>
                <a:path w="22780" h="34567" extrusionOk="0">
                  <a:moveTo>
                    <a:pt x="13306" y="0"/>
                  </a:moveTo>
                  <a:cubicBezTo>
                    <a:pt x="10161" y="0"/>
                    <a:pt x="1" y="7471"/>
                    <a:pt x="622" y="9458"/>
                  </a:cubicBezTo>
                  <a:cubicBezTo>
                    <a:pt x="1330" y="11733"/>
                    <a:pt x="2323" y="12531"/>
                    <a:pt x="3382" y="12531"/>
                  </a:cubicBezTo>
                  <a:cubicBezTo>
                    <a:pt x="5858" y="12531"/>
                    <a:pt x="8692" y="8165"/>
                    <a:pt x="9065" y="8165"/>
                  </a:cubicBezTo>
                  <a:cubicBezTo>
                    <a:pt x="9074" y="8165"/>
                    <a:pt x="9082" y="8167"/>
                    <a:pt x="9088" y="8172"/>
                  </a:cubicBezTo>
                  <a:cubicBezTo>
                    <a:pt x="9445" y="8494"/>
                    <a:pt x="9469" y="28496"/>
                    <a:pt x="8909" y="28508"/>
                  </a:cubicBezTo>
                  <a:cubicBezTo>
                    <a:pt x="6230" y="28568"/>
                    <a:pt x="2849" y="29068"/>
                    <a:pt x="2492" y="32116"/>
                  </a:cubicBezTo>
                  <a:cubicBezTo>
                    <a:pt x="2257" y="34047"/>
                    <a:pt x="4117" y="34567"/>
                    <a:pt x="6780" y="34567"/>
                  </a:cubicBezTo>
                  <a:cubicBezTo>
                    <a:pt x="8304" y="34567"/>
                    <a:pt x="10091" y="34397"/>
                    <a:pt x="11897" y="34223"/>
                  </a:cubicBezTo>
                  <a:cubicBezTo>
                    <a:pt x="16862" y="33735"/>
                    <a:pt x="22780" y="32973"/>
                    <a:pt x="22113" y="29223"/>
                  </a:cubicBezTo>
                  <a:cubicBezTo>
                    <a:pt x="21811" y="27552"/>
                    <a:pt x="20540" y="27138"/>
                    <a:pt x="19189" y="27138"/>
                  </a:cubicBezTo>
                  <a:cubicBezTo>
                    <a:pt x="17862" y="27138"/>
                    <a:pt x="16456" y="27538"/>
                    <a:pt x="15816" y="27538"/>
                  </a:cubicBezTo>
                  <a:cubicBezTo>
                    <a:pt x="15644" y="27538"/>
                    <a:pt x="15527" y="27509"/>
                    <a:pt x="15481" y="27437"/>
                  </a:cubicBezTo>
                  <a:cubicBezTo>
                    <a:pt x="15100" y="26818"/>
                    <a:pt x="16065" y="1350"/>
                    <a:pt x="13874" y="124"/>
                  </a:cubicBezTo>
                  <a:cubicBezTo>
                    <a:pt x="13726" y="40"/>
                    <a:pt x="13535" y="0"/>
                    <a:pt x="13306"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p9">
              <a:extLst>
                <a:ext uri="{FF2B5EF4-FFF2-40B4-BE49-F238E27FC236}">
                  <a16:creationId xmlns:a16="http://schemas.microsoft.com/office/drawing/2014/main" id="{CC79508C-A1AB-4D02-9430-343F4D1E842E}"/>
                </a:ext>
              </a:extLst>
            </p:cNvPr>
            <p:cNvSpPr/>
            <p:nvPr/>
          </p:nvSpPr>
          <p:spPr>
            <a:xfrm>
              <a:off x="7597305" y="2290575"/>
              <a:ext cx="55704" cy="55704"/>
            </a:xfrm>
            <a:custGeom>
              <a:avLst/>
              <a:gdLst/>
              <a:ahLst/>
              <a:cxnLst/>
              <a:rect l="l" t="t" r="r" b="b"/>
              <a:pathLst>
                <a:path w="1954" h="1954" extrusionOk="0">
                  <a:moveTo>
                    <a:pt x="977" y="1"/>
                  </a:moveTo>
                  <a:cubicBezTo>
                    <a:pt x="441" y="1"/>
                    <a:pt x="1" y="441"/>
                    <a:pt x="1" y="977"/>
                  </a:cubicBezTo>
                  <a:cubicBezTo>
                    <a:pt x="1" y="1513"/>
                    <a:pt x="441" y="1953"/>
                    <a:pt x="977" y="1953"/>
                  </a:cubicBezTo>
                  <a:cubicBezTo>
                    <a:pt x="1513" y="1953"/>
                    <a:pt x="1954" y="1513"/>
                    <a:pt x="1954" y="977"/>
                  </a:cubicBezTo>
                  <a:cubicBezTo>
                    <a:pt x="1954" y="441"/>
                    <a:pt x="1513" y="1"/>
                    <a:pt x="97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4;p9">
              <a:extLst>
                <a:ext uri="{FF2B5EF4-FFF2-40B4-BE49-F238E27FC236}">
                  <a16:creationId xmlns:a16="http://schemas.microsoft.com/office/drawing/2014/main" id="{139A33B3-9C7D-40AE-951A-5CDB0DBF4BD1}"/>
                </a:ext>
              </a:extLst>
            </p:cNvPr>
            <p:cNvSpPr/>
            <p:nvPr/>
          </p:nvSpPr>
          <p:spPr>
            <a:xfrm>
              <a:off x="7360406" y="2350127"/>
              <a:ext cx="199952" cy="144134"/>
            </a:xfrm>
            <a:custGeom>
              <a:avLst/>
              <a:gdLst/>
              <a:ahLst/>
              <a:cxnLst/>
              <a:rect l="l" t="t" r="r" b="b"/>
              <a:pathLst>
                <a:path w="7014" h="5056" extrusionOk="0">
                  <a:moveTo>
                    <a:pt x="6209" y="1"/>
                  </a:moveTo>
                  <a:cubicBezTo>
                    <a:pt x="5509" y="1"/>
                    <a:pt x="4182" y="623"/>
                    <a:pt x="2834" y="1638"/>
                  </a:cubicBezTo>
                  <a:cubicBezTo>
                    <a:pt x="1108" y="2936"/>
                    <a:pt x="0" y="4401"/>
                    <a:pt x="381" y="4889"/>
                  </a:cubicBezTo>
                  <a:cubicBezTo>
                    <a:pt x="465" y="5002"/>
                    <a:pt x="616" y="5055"/>
                    <a:pt x="820" y="5055"/>
                  </a:cubicBezTo>
                  <a:cubicBezTo>
                    <a:pt x="1520" y="5055"/>
                    <a:pt x="2843" y="4427"/>
                    <a:pt x="4179" y="3412"/>
                  </a:cubicBezTo>
                  <a:cubicBezTo>
                    <a:pt x="5918" y="2115"/>
                    <a:pt x="7013" y="650"/>
                    <a:pt x="6644" y="162"/>
                  </a:cubicBezTo>
                  <a:cubicBezTo>
                    <a:pt x="6561" y="53"/>
                    <a:pt x="6411" y="1"/>
                    <a:pt x="620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5;p9">
              <a:extLst>
                <a:ext uri="{FF2B5EF4-FFF2-40B4-BE49-F238E27FC236}">
                  <a16:creationId xmlns:a16="http://schemas.microsoft.com/office/drawing/2014/main" id="{3D657D81-DC68-42D6-9389-DF2CB51705F3}"/>
                </a:ext>
              </a:extLst>
            </p:cNvPr>
            <p:cNvSpPr/>
            <p:nvPr/>
          </p:nvSpPr>
          <p:spPr>
            <a:xfrm>
              <a:off x="7439828" y="3058203"/>
              <a:ext cx="337757" cy="65168"/>
            </a:xfrm>
            <a:custGeom>
              <a:avLst/>
              <a:gdLst/>
              <a:ahLst/>
              <a:cxnLst/>
              <a:rect l="l" t="t" r="r" b="b"/>
              <a:pathLst>
                <a:path w="11848" h="2286" extrusionOk="0">
                  <a:moveTo>
                    <a:pt x="9440" y="0"/>
                  </a:moveTo>
                  <a:cubicBezTo>
                    <a:pt x="8430" y="0"/>
                    <a:pt x="7170" y="79"/>
                    <a:pt x="5811" y="244"/>
                  </a:cubicBezTo>
                  <a:cubicBezTo>
                    <a:pt x="2572" y="637"/>
                    <a:pt x="0" y="1351"/>
                    <a:pt x="60" y="1851"/>
                  </a:cubicBezTo>
                  <a:cubicBezTo>
                    <a:pt x="94" y="2134"/>
                    <a:pt x="1007" y="2285"/>
                    <a:pt x="2403" y="2285"/>
                  </a:cubicBezTo>
                  <a:cubicBezTo>
                    <a:pt x="3412" y="2285"/>
                    <a:pt x="4673" y="2207"/>
                    <a:pt x="6037" y="2042"/>
                  </a:cubicBezTo>
                  <a:cubicBezTo>
                    <a:pt x="9275" y="1649"/>
                    <a:pt x="11847" y="934"/>
                    <a:pt x="11788" y="434"/>
                  </a:cubicBezTo>
                  <a:cubicBezTo>
                    <a:pt x="11753" y="151"/>
                    <a:pt x="10836" y="0"/>
                    <a:pt x="9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426529"/>
      </p:ext>
    </p:extLst>
  </p:cSld>
  <p:clrMapOvr>
    <a:masterClrMapping/>
  </p:clrMapOvr>
  <mc:AlternateContent xmlns:mc="http://schemas.openxmlformats.org/markup-compatibility/2006" xmlns:p14="http://schemas.microsoft.com/office/powerpoint/2010/main">
    <mc:Choice Requires="p14">
      <p:transition spd="slow" p14:dur="15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grpId="0" nodeType="withEffect">
                                  <p:stCondLst>
                                    <p:cond delay="0"/>
                                  </p:stCondLst>
                                  <p:childTnLst>
                                    <p:animRot by="120000">
                                      <p:cBhvr>
                                        <p:cTn id="6" dur="500" fill="hold">
                                          <p:stCondLst>
                                            <p:cond delay="0"/>
                                          </p:stCondLst>
                                        </p:cTn>
                                        <p:tgtEl>
                                          <p:spTgt spid="4"/>
                                        </p:tgtEl>
                                        <p:attrNameLst>
                                          <p:attrName>r</p:attrName>
                                        </p:attrNameLst>
                                      </p:cBhvr>
                                    </p:animRot>
                                    <p:animRot by="-240000">
                                      <p:cBhvr>
                                        <p:cTn id="7" dur="1000" fill="hold">
                                          <p:stCondLst>
                                            <p:cond delay="1000"/>
                                          </p:stCondLst>
                                        </p:cTn>
                                        <p:tgtEl>
                                          <p:spTgt spid="4"/>
                                        </p:tgtEl>
                                        <p:attrNameLst>
                                          <p:attrName>r</p:attrName>
                                        </p:attrNameLst>
                                      </p:cBhvr>
                                    </p:animRot>
                                    <p:animRot by="240000">
                                      <p:cBhvr>
                                        <p:cTn id="8" dur="1000" fill="hold">
                                          <p:stCondLst>
                                            <p:cond delay="2000"/>
                                          </p:stCondLst>
                                        </p:cTn>
                                        <p:tgtEl>
                                          <p:spTgt spid="4"/>
                                        </p:tgtEl>
                                        <p:attrNameLst>
                                          <p:attrName>r</p:attrName>
                                        </p:attrNameLst>
                                      </p:cBhvr>
                                    </p:animRot>
                                    <p:animRot by="-240000">
                                      <p:cBhvr>
                                        <p:cTn id="9" dur="1000" fill="hold">
                                          <p:stCondLst>
                                            <p:cond delay="3000"/>
                                          </p:stCondLst>
                                        </p:cTn>
                                        <p:tgtEl>
                                          <p:spTgt spid="4"/>
                                        </p:tgtEl>
                                        <p:attrNameLst>
                                          <p:attrName>r</p:attrName>
                                        </p:attrNameLst>
                                      </p:cBhvr>
                                    </p:animRot>
                                    <p:animRot by="120000">
                                      <p:cBhvr>
                                        <p:cTn id="10" dur="1000" fill="hold">
                                          <p:stCondLst>
                                            <p:cond delay="4000"/>
                                          </p:stCondLst>
                                        </p:cTn>
                                        <p:tgtEl>
                                          <p:spTgt spid="4"/>
                                        </p:tgtEl>
                                        <p:attrNameLst>
                                          <p:attrName>r</p:attrName>
                                        </p:attrNameLst>
                                      </p:cBhvr>
                                    </p:animRot>
                                  </p:childTnLst>
                                </p:cTn>
                              </p:par>
                              <p:par>
                                <p:cTn id="11" presetID="32" presetClass="emph" presetSubtype="0" repeatCount="indefinite" fill="hold" nodeType="withEffect">
                                  <p:stCondLst>
                                    <p:cond delay="0"/>
                                  </p:stCondLst>
                                  <p:childTnLst>
                                    <p:animRot by="120000">
                                      <p:cBhvr>
                                        <p:cTn id="12" dur="100" fill="hold">
                                          <p:stCondLst>
                                            <p:cond delay="0"/>
                                          </p:stCondLst>
                                        </p:cTn>
                                        <p:tgtEl>
                                          <p:spTgt spid="9"/>
                                        </p:tgtEl>
                                        <p:attrNameLst>
                                          <p:attrName>r</p:attrName>
                                        </p:attrNameLst>
                                      </p:cBhvr>
                                    </p:animRot>
                                    <p:animRot by="-240000">
                                      <p:cBhvr>
                                        <p:cTn id="13" dur="200" fill="hold">
                                          <p:stCondLst>
                                            <p:cond delay="200"/>
                                          </p:stCondLst>
                                        </p:cTn>
                                        <p:tgtEl>
                                          <p:spTgt spid="9"/>
                                        </p:tgtEl>
                                        <p:attrNameLst>
                                          <p:attrName>r</p:attrName>
                                        </p:attrNameLst>
                                      </p:cBhvr>
                                    </p:animRot>
                                    <p:animRot by="240000">
                                      <p:cBhvr>
                                        <p:cTn id="14" dur="200" fill="hold">
                                          <p:stCondLst>
                                            <p:cond delay="400"/>
                                          </p:stCondLst>
                                        </p:cTn>
                                        <p:tgtEl>
                                          <p:spTgt spid="9"/>
                                        </p:tgtEl>
                                        <p:attrNameLst>
                                          <p:attrName>r</p:attrName>
                                        </p:attrNameLst>
                                      </p:cBhvr>
                                    </p:animRot>
                                    <p:animRot by="-240000">
                                      <p:cBhvr>
                                        <p:cTn id="15" dur="200" fill="hold">
                                          <p:stCondLst>
                                            <p:cond delay="600"/>
                                          </p:stCondLst>
                                        </p:cTn>
                                        <p:tgtEl>
                                          <p:spTgt spid="9"/>
                                        </p:tgtEl>
                                        <p:attrNameLst>
                                          <p:attrName>r</p:attrName>
                                        </p:attrNameLst>
                                      </p:cBhvr>
                                    </p:animRot>
                                    <p:animRot by="120000">
                                      <p:cBhvr>
                                        <p:cTn id="16" dur="200" fill="hold">
                                          <p:stCondLst>
                                            <p:cond delay="800"/>
                                          </p:stCondLst>
                                        </p:cTn>
                                        <p:tgtEl>
                                          <p:spTgt spid="9"/>
                                        </p:tgtEl>
                                        <p:attrNameLst>
                                          <p:attrName>r</p:attrName>
                                        </p:attrNameLst>
                                      </p:cBhvr>
                                    </p:animRot>
                                  </p:childTnLst>
                                </p:cTn>
                              </p:par>
                              <p:par>
                                <p:cTn id="17" presetID="32" presetClass="emph" presetSubtype="0" repeatCount="indefinite" fill="hold" grpId="0" nodeType="withEffect">
                                  <p:stCondLst>
                                    <p:cond delay="0"/>
                                  </p:stCondLst>
                                  <p:childTnLst>
                                    <p:animRot by="120000">
                                      <p:cBhvr>
                                        <p:cTn id="18" dur="300" fill="hold">
                                          <p:stCondLst>
                                            <p:cond delay="0"/>
                                          </p:stCondLst>
                                        </p:cTn>
                                        <p:tgtEl>
                                          <p:spTgt spid="3"/>
                                        </p:tgtEl>
                                        <p:attrNameLst>
                                          <p:attrName>r</p:attrName>
                                        </p:attrNameLst>
                                      </p:cBhvr>
                                    </p:animRot>
                                    <p:animRot by="-240000">
                                      <p:cBhvr>
                                        <p:cTn id="19" dur="600" fill="hold">
                                          <p:stCondLst>
                                            <p:cond delay="600"/>
                                          </p:stCondLst>
                                        </p:cTn>
                                        <p:tgtEl>
                                          <p:spTgt spid="3"/>
                                        </p:tgtEl>
                                        <p:attrNameLst>
                                          <p:attrName>r</p:attrName>
                                        </p:attrNameLst>
                                      </p:cBhvr>
                                    </p:animRot>
                                    <p:animRot by="240000">
                                      <p:cBhvr>
                                        <p:cTn id="20" dur="600" fill="hold">
                                          <p:stCondLst>
                                            <p:cond delay="1200"/>
                                          </p:stCondLst>
                                        </p:cTn>
                                        <p:tgtEl>
                                          <p:spTgt spid="3"/>
                                        </p:tgtEl>
                                        <p:attrNameLst>
                                          <p:attrName>r</p:attrName>
                                        </p:attrNameLst>
                                      </p:cBhvr>
                                    </p:animRot>
                                    <p:animRot by="-240000">
                                      <p:cBhvr>
                                        <p:cTn id="21" dur="600" fill="hold">
                                          <p:stCondLst>
                                            <p:cond delay="1800"/>
                                          </p:stCondLst>
                                        </p:cTn>
                                        <p:tgtEl>
                                          <p:spTgt spid="3"/>
                                        </p:tgtEl>
                                        <p:attrNameLst>
                                          <p:attrName>r</p:attrName>
                                        </p:attrNameLst>
                                      </p:cBhvr>
                                    </p:animRot>
                                    <p:animRot by="120000">
                                      <p:cBhvr>
                                        <p:cTn id="22" dur="600" fill="hold">
                                          <p:stCondLst>
                                            <p:cond delay="2400"/>
                                          </p:stCondLst>
                                        </p:cTn>
                                        <p:tgtEl>
                                          <p:spTgt spid="3"/>
                                        </p:tgtEl>
                                        <p:attrNameLst>
                                          <p:attrName>r</p:attrName>
                                        </p:attrNameLst>
                                      </p:cBhvr>
                                    </p:animRot>
                                  </p:childTnLst>
                                </p:cTn>
                              </p:par>
                              <p:par>
                                <p:cTn id="23" presetID="32" presetClass="emph" presetSubtype="0" repeatCount="indefinite" fill="hold" nodeType="withEffect">
                                  <p:stCondLst>
                                    <p:cond delay="0"/>
                                  </p:stCondLst>
                                  <p:childTnLst>
                                    <p:animRot by="120000">
                                      <p:cBhvr>
                                        <p:cTn id="24" dur="200" fill="hold">
                                          <p:stCondLst>
                                            <p:cond delay="0"/>
                                          </p:stCondLst>
                                        </p:cTn>
                                        <p:tgtEl>
                                          <p:spTgt spid="6"/>
                                        </p:tgtEl>
                                        <p:attrNameLst>
                                          <p:attrName>r</p:attrName>
                                        </p:attrNameLst>
                                      </p:cBhvr>
                                    </p:animRot>
                                    <p:animRot by="-240000">
                                      <p:cBhvr>
                                        <p:cTn id="25" dur="400" fill="hold">
                                          <p:stCondLst>
                                            <p:cond delay="400"/>
                                          </p:stCondLst>
                                        </p:cTn>
                                        <p:tgtEl>
                                          <p:spTgt spid="6"/>
                                        </p:tgtEl>
                                        <p:attrNameLst>
                                          <p:attrName>r</p:attrName>
                                        </p:attrNameLst>
                                      </p:cBhvr>
                                    </p:animRot>
                                    <p:animRot by="240000">
                                      <p:cBhvr>
                                        <p:cTn id="26" dur="400" fill="hold">
                                          <p:stCondLst>
                                            <p:cond delay="800"/>
                                          </p:stCondLst>
                                        </p:cTn>
                                        <p:tgtEl>
                                          <p:spTgt spid="6"/>
                                        </p:tgtEl>
                                        <p:attrNameLst>
                                          <p:attrName>r</p:attrName>
                                        </p:attrNameLst>
                                      </p:cBhvr>
                                    </p:animRot>
                                    <p:animRot by="-240000">
                                      <p:cBhvr>
                                        <p:cTn id="27" dur="400" fill="hold">
                                          <p:stCondLst>
                                            <p:cond delay="1200"/>
                                          </p:stCondLst>
                                        </p:cTn>
                                        <p:tgtEl>
                                          <p:spTgt spid="6"/>
                                        </p:tgtEl>
                                        <p:attrNameLst>
                                          <p:attrName>r</p:attrName>
                                        </p:attrNameLst>
                                      </p:cBhvr>
                                    </p:animRot>
                                    <p:animRot by="120000">
                                      <p:cBhvr>
                                        <p:cTn id="28" dur="400" fill="hold">
                                          <p:stCondLst>
                                            <p:cond delay="1600"/>
                                          </p:stCondLst>
                                        </p:cTn>
                                        <p:tgtEl>
                                          <p:spTgt spid="6"/>
                                        </p:tgtEl>
                                        <p:attrNameLst>
                                          <p:attrName>r</p:attrName>
                                        </p:attrNameLst>
                                      </p:cBhvr>
                                    </p:animRot>
                                  </p:childTnLst>
                                </p:cTn>
                              </p:par>
                              <p:par>
                                <p:cTn id="29" presetID="32" presetClass="emph" presetSubtype="0" repeatCount="indefinite" fill="hold" nodeType="withEffect">
                                  <p:stCondLst>
                                    <p:cond delay="0"/>
                                  </p:stCondLst>
                                  <p:childTnLst>
                                    <p:animRot by="120000">
                                      <p:cBhvr>
                                        <p:cTn id="30" dur="100" fill="hold">
                                          <p:stCondLst>
                                            <p:cond delay="0"/>
                                          </p:stCondLst>
                                        </p:cTn>
                                        <p:tgtEl>
                                          <p:spTgt spid="15"/>
                                        </p:tgtEl>
                                        <p:attrNameLst>
                                          <p:attrName>r</p:attrName>
                                        </p:attrNameLst>
                                      </p:cBhvr>
                                    </p:animRot>
                                    <p:animRot by="-240000">
                                      <p:cBhvr>
                                        <p:cTn id="31" dur="200" fill="hold">
                                          <p:stCondLst>
                                            <p:cond delay="200"/>
                                          </p:stCondLst>
                                        </p:cTn>
                                        <p:tgtEl>
                                          <p:spTgt spid="15"/>
                                        </p:tgtEl>
                                        <p:attrNameLst>
                                          <p:attrName>r</p:attrName>
                                        </p:attrNameLst>
                                      </p:cBhvr>
                                    </p:animRot>
                                    <p:animRot by="240000">
                                      <p:cBhvr>
                                        <p:cTn id="32" dur="200" fill="hold">
                                          <p:stCondLst>
                                            <p:cond delay="400"/>
                                          </p:stCondLst>
                                        </p:cTn>
                                        <p:tgtEl>
                                          <p:spTgt spid="15"/>
                                        </p:tgtEl>
                                        <p:attrNameLst>
                                          <p:attrName>r</p:attrName>
                                        </p:attrNameLst>
                                      </p:cBhvr>
                                    </p:animRot>
                                    <p:animRot by="-240000">
                                      <p:cBhvr>
                                        <p:cTn id="33" dur="200" fill="hold">
                                          <p:stCondLst>
                                            <p:cond delay="600"/>
                                          </p:stCondLst>
                                        </p:cTn>
                                        <p:tgtEl>
                                          <p:spTgt spid="15"/>
                                        </p:tgtEl>
                                        <p:attrNameLst>
                                          <p:attrName>r</p:attrName>
                                        </p:attrNameLst>
                                      </p:cBhvr>
                                    </p:animRot>
                                    <p:animRot by="120000">
                                      <p:cBhvr>
                                        <p:cTn id="34" dur="200" fill="hold">
                                          <p:stCondLst>
                                            <p:cond delay="800"/>
                                          </p:stCondLst>
                                        </p:cTn>
                                        <p:tgtEl>
                                          <p:spTgt spid="15"/>
                                        </p:tgtEl>
                                        <p:attrNameLst>
                                          <p:attrName>r</p:attrName>
                                        </p:attrNameLst>
                                      </p:cBhvr>
                                    </p:animRot>
                                  </p:childTnLst>
                                </p:cTn>
                              </p:par>
                              <p:par>
                                <p:cTn id="35" presetID="32" presetClass="emph" presetSubtype="0" repeatCount="indefinite" fill="hold" grpId="0" nodeType="withEffect">
                                  <p:stCondLst>
                                    <p:cond delay="0"/>
                                  </p:stCondLst>
                                  <p:childTnLst>
                                    <p:animRot by="120000">
                                      <p:cBhvr>
                                        <p:cTn id="36" dur="260" fill="hold">
                                          <p:stCondLst>
                                            <p:cond delay="0"/>
                                          </p:stCondLst>
                                        </p:cTn>
                                        <p:tgtEl>
                                          <p:spTgt spid="14"/>
                                        </p:tgtEl>
                                        <p:attrNameLst>
                                          <p:attrName>r</p:attrName>
                                        </p:attrNameLst>
                                      </p:cBhvr>
                                    </p:animRot>
                                    <p:animRot by="-240000">
                                      <p:cBhvr>
                                        <p:cTn id="37" dur="520" fill="hold">
                                          <p:stCondLst>
                                            <p:cond delay="520"/>
                                          </p:stCondLst>
                                        </p:cTn>
                                        <p:tgtEl>
                                          <p:spTgt spid="14"/>
                                        </p:tgtEl>
                                        <p:attrNameLst>
                                          <p:attrName>r</p:attrName>
                                        </p:attrNameLst>
                                      </p:cBhvr>
                                    </p:animRot>
                                    <p:animRot by="240000">
                                      <p:cBhvr>
                                        <p:cTn id="38" dur="520" fill="hold">
                                          <p:stCondLst>
                                            <p:cond delay="1040"/>
                                          </p:stCondLst>
                                        </p:cTn>
                                        <p:tgtEl>
                                          <p:spTgt spid="14"/>
                                        </p:tgtEl>
                                        <p:attrNameLst>
                                          <p:attrName>r</p:attrName>
                                        </p:attrNameLst>
                                      </p:cBhvr>
                                    </p:animRot>
                                    <p:animRot by="-240000">
                                      <p:cBhvr>
                                        <p:cTn id="39" dur="520" fill="hold">
                                          <p:stCondLst>
                                            <p:cond delay="1560"/>
                                          </p:stCondLst>
                                        </p:cTn>
                                        <p:tgtEl>
                                          <p:spTgt spid="14"/>
                                        </p:tgtEl>
                                        <p:attrNameLst>
                                          <p:attrName>r</p:attrName>
                                        </p:attrNameLst>
                                      </p:cBhvr>
                                    </p:animRot>
                                    <p:animRot by="120000">
                                      <p:cBhvr>
                                        <p:cTn id="40" dur="520" fill="hold">
                                          <p:stCondLst>
                                            <p:cond delay="2080"/>
                                          </p:stCondLst>
                                        </p:cTn>
                                        <p:tgtEl>
                                          <p:spTgt spid="14"/>
                                        </p:tgtEl>
                                        <p:attrNameLst>
                                          <p:attrName>r</p:attrName>
                                        </p:attrNameLst>
                                      </p:cBhvr>
                                    </p:animRot>
                                  </p:childTnLst>
                                </p:cTn>
                              </p:par>
                              <p:par>
                                <p:cTn id="41" presetID="32" presetClass="emph" presetSubtype="0" repeatCount="indefinite" fill="hold" nodeType="withEffect">
                                  <p:stCondLst>
                                    <p:cond delay="0"/>
                                  </p:stCondLst>
                                  <p:childTnLst>
                                    <p:animRot by="120000">
                                      <p:cBhvr>
                                        <p:cTn id="42" dur="200" fill="hold">
                                          <p:stCondLst>
                                            <p:cond delay="0"/>
                                          </p:stCondLst>
                                        </p:cTn>
                                        <p:tgtEl>
                                          <p:spTgt spid="19"/>
                                        </p:tgtEl>
                                        <p:attrNameLst>
                                          <p:attrName>r</p:attrName>
                                        </p:attrNameLst>
                                      </p:cBhvr>
                                    </p:animRot>
                                    <p:animRot by="-240000">
                                      <p:cBhvr>
                                        <p:cTn id="43" dur="400" fill="hold">
                                          <p:stCondLst>
                                            <p:cond delay="400"/>
                                          </p:stCondLst>
                                        </p:cTn>
                                        <p:tgtEl>
                                          <p:spTgt spid="19"/>
                                        </p:tgtEl>
                                        <p:attrNameLst>
                                          <p:attrName>r</p:attrName>
                                        </p:attrNameLst>
                                      </p:cBhvr>
                                    </p:animRot>
                                    <p:animRot by="240000">
                                      <p:cBhvr>
                                        <p:cTn id="44" dur="400" fill="hold">
                                          <p:stCondLst>
                                            <p:cond delay="800"/>
                                          </p:stCondLst>
                                        </p:cTn>
                                        <p:tgtEl>
                                          <p:spTgt spid="19"/>
                                        </p:tgtEl>
                                        <p:attrNameLst>
                                          <p:attrName>r</p:attrName>
                                        </p:attrNameLst>
                                      </p:cBhvr>
                                    </p:animRot>
                                    <p:animRot by="-240000">
                                      <p:cBhvr>
                                        <p:cTn id="45" dur="400" fill="hold">
                                          <p:stCondLst>
                                            <p:cond delay="1200"/>
                                          </p:stCondLst>
                                        </p:cTn>
                                        <p:tgtEl>
                                          <p:spTgt spid="19"/>
                                        </p:tgtEl>
                                        <p:attrNameLst>
                                          <p:attrName>r</p:attrName>
                                        </p:attrNameLst>
                                      </p:cBhvr>
                                    </p:animRot>
                                    <p:animRot by="120000">
                                      <p:cBhvr>
                                        <p:cTn id="46" dur="400" fill="hold">
                                          <p:stCondLst>
                                            <p:cond delay="1600"/>
                                          </p:stCondLst>
                                        </p:cTn>
                                        <p:tgtEl>
                                          <p:spTgt spid="19"/>
                                        </p:tgtEl>
                                        <p:attrNameLst>
                                          <p:attrName>r</p:attrName>
                                        </p:attrNameLst>
                                      </p:cBhvr>
                                    </p:animRot>
                                  </p:childTnLst>
                                </p:cTn>
                              </p:par>
                              <p:par>
                                <p:cTn id="47" presetID="32" presetClass="emph" presetSubtype="0" repeatCount="indefinite" fill="hold" nodeType="withEffect">
                                  <p:stCondLst>
                                    <p:cond delay="0"/>
                                  </p:stCondLst>
                                  <p:childTnLst>
                                    <p:animRot by="120000">
                                      <p:cBhvr>
                                        <p:cTn id="48" dur="250" fill="hold">
                                          <p:stCondLst>
                                            <p:cond delay="0"/>
                                          </p:stCondLst>
                                        </p:cTn>
                                        <p:tgtEl>
                                          <p:spTgt spid="23"/>
                                        </p:tgtEl>
                                        <p:attrNameLst>
                                          <p:attrName>r</p:attrName>
                                        </p:attrNameLst>
                                      </p:cBhvr>
                                    </p:animRot>
                                    <p:animRot by="-240000">
                                      <p:cBhvr>
                                        <p:cTn id="49" dur="500" fill="hold">
                                          <p:stCondLst>
                                            <p:cond delay="500"/>
                                          </p:stCondLst>
                                        </p:cTn>
                                        <p:tgtEl>
                                          <p:spTgt spid="23"/>
                                        </p:tgtEl>
                                        <p:attrNameLst>
                                          <p:attrName>r</p:attrName>
                                        </p:attrNameLst>
                                      </p:cBhvr>
                                    </p:animRot>
                                    <p:animRot by="240000">
                                      <p:cBhvr>
                                        <p:cTn id="50" dur="500" fill="hold">
                                          <p:stCondLst>
                                            <p:cond delay="1000"/>
                                          </p:stCondLst>
                                        </p:cTn>
                                        <p:tgtEl>
                                          <p:spTgt spid="23"/>
                                        </p:tgtEl>
                                        <p:attrNameLst>
                                          <p:attrName>r</p:attrName>
                                        </p:attrNameLst>
                                      </p:cBhvr>
                                    </p:animRot>
                                    <p:animRot by="-240000">
                                      <p:cBhvr>
                                        <p:cTn id="51" dur="500" fill="hold">
                                          <p:stCondLst>
                                            <p:cond delay="1500"/>
                                          </p:stCondLst>
                                        </p:cTn>
                                        <p:tgtEl>
                                          <p:spTgt spid="23"/>
                                        </p:tgtEl>
                                        <p:attrNameLst>
                                          <p:attrName>r</p:attrName>
                                        </p:attrNameLst>
                                      </p:cBhvr>
                                    </p:animRot>
                                    <p:animRot by="120000">
                                      <p:cBhvr>
                                        <p:cTn id="52" dur="500" fill="hold">
                                          <p:stCondLst>
                                            <p:cond delay="2000"/>
                                          </p:stCondLst>
                                        </p:cTn>
                                        <p:tgtEl>
                                          <p:spTgt spid="2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1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4">
            <a:extLst>
              <a:ext uri="{FF2B5EF4-FFF2-40B4-BE49-F238E27FC236}">
                <a16:creationId xmlns:a16="http://schemas.microsoft.com/office/drawing/2014/main" id="{FCF9729C-E967-4B4F-A985-E8E800D1A590}"/>
              </a:ext>
            </a:extLst>
          </p:cNvPr>
          <p:cNvSpPr>
            <a:spLocks noGrp="1"/>
          </p:cNvSpPr>
          <p:nvPr>
            <p:ph type="title"/>
          </p:nvPr>
        </p:nvSpPr>
        <p:spPr>
          <a:xfrm>
            <a:off x="1469549" y="346287"/>
            <a:ext cx="6204900" cy="482575"/>
          </a:xfrm>
        </p:spPr>
        <p:txBody>
          <a:bodyPr/>
          <a:lstStyle/>
          <a:p>
            <a:r>
              <a:rPr lang="en-US" altLang="zh-CN" sz="3600" dirty="0" err="1"/>
              <a:t>Softmax</a:t>
            </a:r>
            <a:endParaRPr lang="zh-CN" altLang="en-US" sz="3600" dirty="0"/>
          </a:p>
        </p:txBody>
      </p:sp>
      <p:grpSp>
        <p:nvGrpSpPr>
          <p:cNvPr id="6" name="组合 5">
            <a:extLst>
              <a:ext uri="{FF2B5EF4-FFF2-40B4-BE49-F238E27FC236}">
                <a16:creationId xmlns:a16="http://schemas.microsoft.com/office/drawing/2014/main" id="{72D8AC43-24BE-42EC-B457-778E4AE2DD08}"/>
              </a:ext>
            </a:extLst>
          </p:cNvPr>
          <p:cNvGrpSpPr/>
          <p:nvPr/>
        </p:nvGrpSpPr>
        <p:grpSpPr>
          <a:xfrm>
            <a:off x="4642514" y="777987"/>
            <a:ext cx="841897" cy="307777"/>
            <a:chOff x="4642514" y="777987"/>
            <a:chExt cx="841897" cy="307777"/>
          </a:xfrm>
        </p:grpSpPr>
        <p:sp>
          <p:nvSpPr>
            <p:cNvPr id="10" name="文本框 9">
              <a:extLst>
                <a:ext uri="{FF2B5EF4-FFF2-40B4-BE49-F238E27FC236}">
                  <a16:creationId xmlns:a16="http://schemas.microsoft.com/office/drawing/2014/main" id="{AE7E08DB-0AE1-4E53-8574-55D530A3C119}"/>
                </a:ext>
              </a:extLst>
            </p:cNvPr>
            <p:cNvSpPr txBox="1"/>
            <p:nvPr/>
          </p:nvSpPr>
          <p:spPr>
            <a:xfrm>
              <a:off x="4642514" y="777987"/>
              <a:ext cx="841897" cy="307777"/>
            </a:xfrm>
            <a:prstGeom prst="rect">
              <a:avLst/>
            </a:prstGeom>
            <a:noFill/>
          </p:spPr>
          <p:txBody>
            <a:bodyPr wrap="none" rtlCol="0">
              <a:spAutoFit/>
            </a:bodyPr>
            <a:lstStyle/>
            <a:p>
              <a:r>
                <a:rPr lang="en-US" altLang="zh-CN" dirty="0">
                  <a:solidFill>
                    <a:schemeClr val="accent6"/>
                  </a:solidFill>
                  <a:latin typeface="Fredoka One" panose="02010600030101010101" charset="0"/>
                </a:rPr>
                <a:t>argmax</a:t>
              </a:r>
              <a:endParaRPr lang="zh-CN" altLang="en-US" dirty="0">
                <a:solidFill>
                  <a:schemeClr val="accent6"/>
                </a:solidFill>
                <a:latin typeface="Fredoka One" panose="02010600030101010101" charset="0"/>
              </a:endParaRPr>
            </a:p>
          </p:txBody>
        </p:sp>
        <p:cxnSp>
          <p:nvCxnSpPr>
            <p:cNvPr id="5" name="直接连接符 4">
              <a:extLst>
                <a:ext uri="{FF2B5EF4-FFF2-40B4-BE49-F238E27FC236}">
                  <a16:creationId xmlns:a16="http://schemas.microsoft.com/office/drawing/2014/main" id="{85F49B34-D9AD-4511-A2BC-653CFF755252}"/>
                </a:ext>
              </a:extLst>
            </p:cNvPr>
            <p:cNvCxnSpPr>
              <a:cxnSpLocks/>
            </p:cNvCxnSpPr>
            <p:nvPr/>
          </p:nvCxnSpPr>
          <p:spPr>
            <a:xfrm>
              <a:off x="4642514" y="846161"/>
              <a:ext cx="816590" cy="0"/>
            </a:xfrm>
            <a:prstGeom prst="line">
              <a:avLst/>
            </a:prstGeom>
            <a:ln w="19050"/>
          </p:spPr>
          <p:style>
            <a:lnRef idx="1">
              <a:schemeClr val="accent6"/>
            </a:lnRef>
            <a:fillRef idx="0">
              <a:schemeClr val="accent6"/>
            </a:fillRef>
            <a:effectRef idx="0">
              <a:schemeClr val="accent6"/>
            </a:effectRef>
            <a:fontRef idx="minor">
              <a:schemeClr val="tx1"/>
            </a:fontRef>
          </p:style>
        </p:cxnSp>
      </p:grpSp>
      <p:grpSp>
        <p:nvGrpSpPr>
          <p:cNvPr id="2" name="组合 1">
            <a:extLst>
              <a:ext uri="{FF2B5EF4-FFF2-40B4-BE49-F238E27FC236}">
                <a16:creationId xmlns:a16="http://schemas.microsoft.com/office/drawing/2014/main" id="{1CD61D5A-553C-4E38-910C-6CD33BC9E393}"/>
              </a:ext>
            </a:extLst>
          </p:cNvPr>
          <p:cNvGrpSpPr/>
          <p:nvPr/>
        </p:nvGrpSpPr>
        <p:grpSpPr>
          <a:xfrm>
            <a:off x="3691719" y="802595"/>
            <a:ext cx="880281" cy="307777"/>
            <a:chOff x="3691719" y="802595"/>
            <a:chExt cx="880281" cy="307777"/>
          </a:xfrm>
        </p:grpSpPr>
        <p:cxnSp>
          <p:nvCxnSpPr>
            <p:cNvPr id="4" name="直接连接符 3">
              <a:extLst>
                <a:ext uri="{FF2B5EF4-FFF2-40B4-BE49-F238E27FC236}">
                  <a16:creationId xmlns:a16="http://schemas.microsoft.com/office/drawing/2014/main" id="{D849ACEE-047C-4229-9A4E-1A76002DCC7A}"/>
                </a:ext>
              </a:extLst>
            </p:cNvPr>
            <p:cNvCxnSpPr/>
            <p:nvPr/>
          </p:nvCxnSpPr>
          <p:spPr>
            <a:xfrm>
              <a:off x="3691719" y="846161"/>
              <a:ext cx="880281" cy="0"/>
            </a:xfrm>
            <a:prstGeom prst="line">
              <a:avLst/>
            </a:prstGeom>
            <a:ln w="19050">
              <a:solidFill>
                <a:schemeClr val="accent1">
                  <a:lumMod val="60000"/>
                  <a:lumOff val="40000"/>
                </a:schemeClr>
              </a:solidFill>
            </a:ln>
          </p:spPr>
          <p:style>
            <a:lnRef idx="1">
              <a:schemeClr val="accent6"/>
            </a:lnRef>
            <a:fillRef idx="0">
              <a:schemeClr val="accent6"/>
            </a:fillRef>
            <a:effectRef idx="0">
              <a:schemeClr val="accent6"/>
            </a:effectRef>
            <a:fontRef idx="minor">
              <a:schemeClr val="tx1"/>
            </a:fontRef>
          </p:style>
        </p:cxnSp>
        <p:sp>
          <p:nvSpPr>
            <p:cNvPr id="7" name="文本框 6">
              <a:extLst>
                <a:ext uri="{FF2B5EF4-FFF2-40B4-BE49-F238E27FC236}">
                  <a16:creationId xmlns:a16="http://schemas.microsoft.com/office/drawing/2014/main" id="{2DE8CEA5-1E56-4E12-BC64-8FEB2CCA7A1A}"/>
                </a:ext>
              </a:extLst>
            </p:cNvPr>
            <p:cNvSpPr txBox="1"/>
            <p:nvPr/>
          </p:nvSpPr>
          <p:spPr>
            <a:xfrm>
              <a:off x="3775832" y="802595"/>
              <a:ext cx="712054" cy="307777"/>
            </a:xfrm>
            <a:prstGeom prst="rect">
              <a:avLst/>
            </a:prstGeom>
            <a:noFill/>
          </p:spPr>
          <p:txBody>
            <a:bodyPr wrap="none" rtlCol="0">
              <a:spAutoFit/>
            </a:bodyPr>
            <a:lstStyle/>
            <a:p>
              <a:r>
                <a:rPr lang="en-US" altLang="zh-CN" dirty="0">
                  <a:solidFill>
                    <a:schemeClr val="accent1">
                      <a:lumMod val="75000"/>
                    </a:schemeClr>
                  </a:solidFill>
                  <a:latin typeface="Fredoka One" panose="02010600030101010101" charset="0"/>
                </a:rPr>
                <a:t>- hard</a:t>
              </a:r>
              <a:endParaRPr lang="zh-CN" altLang="en-US" dirty="0">
                <a:solidFill>
                  <a:schemeClr val="accent1">
                    <a:lumMod val="75000"/>
                  </a:schemeClr>
                </a:solidFill>
                <a:latin typeface="Fredoka One" panose="02010600030101010101" charset="0"/>
              </a:endParaRPr>
            </a:p>
          </p:txBody>
        </p:sp>
      </p:grpSp>
      <p:sp>
        <p:nvSpPr>
          <p:cNvPr id="14" name="文本框 13">
            <a:extLst>
              <a:ext uri="{FF2B5EF4-FFF2-40B4-BE49-F238E27FC236}">
                <a16:creationId xmlns:a16="http://schemas.microsoft.com/office/drawing/2014/main" id="{C8E9194B-3874-4DCE-8540-42BF84319110}"/>
              </a:ext>
            </a:extLst>
          </p:cNvPr>
          <p:cNvSpPr txBox="1"/>
          <p:nvPr/>
        </p:nvSpPr>
        <p:spPr>
          <a:xfrm>
            <a:off x="3775289" y="1000049"/>
            <a:ext cx="1709122" cy="307777"/>
          </a:xfrm>
          <a:prstGeom prst="rect">
            <a:avLst/>
          </a:prstGeom>
          <a:noFill/>
        </p:spPr>
        <p:txBody>
          <a:bodyPr wrap="none" rtlCol="0">
            <a:spAutoFit/>
          </a:bodyPr>
          <a:lstStyle/>
          <a:p>
            <a:r>
              <a:rPr lang="en-US" altLang="zh-CN" dirty="0">
                <a:solidFill>
                  <a:schemeClr val="accent1">
                    <a:lumMod val="75000"/>
                  </a:schemeClr>
                </a:solidFill>
                <a:latin typeface="Fredoka One" panose="02010600030101010101" charset="0"/>
              </a:rPr>
              <a:t>smoothing target</a:t>
            </a:r>
            <a:endParaRPr lang="zh-CN" altLang="en-US" dirty="0">
              <a:solidFill>
                <a:schemeClr val="accent1">
                  <a:lumMod val="75000"/>
                </a:schemeClr>
              </a:solidFill>
              <a:latin typeface="Fredoka One" panose="02010600030101010101" charset="0"/>
            </a:endParaRPr>
          </a:p>
        </p:txBody>
      </p:sp>
      <p:grpSp>
        <p:nvGrpSpPr>
          <p:cNvPr id="21" name="组合 20">
            <a:extLst>
              <a:ext uri="{FF2B5EF4-FFF2-40B4-BE49-F238E27FC236}">
                <a16:creationId xmlns:a16="http://schemas.microsoft.com/office/drawing/2014/main" id="{E97852DD-1901-40B9-B82F-F4EBE23F0AFD}"/>
              </a:ext>
            </a:extLst>
          </p:cNvPr>
          <p:cNvGrpSpPr/>
          <p:nvPr/>
        </p:nvGrpSpPr>
        <p:grpSpPr>
          <a:xfrm>
            <a:off x="2841397" y="1332233"/>
            <a:ext cx="3461204" cy="763272"/>
            <a:chOff x="2198477" y="1498425"/>
            <a:chExt cx="3461204" cy="763272"/>
          </a:xfrm>
        </p:grpSpPr>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8FCD2406-B142-4240-BF76-0E1A567DA69E}"/>
                    </a:ext>
                  </a:extLst>
                </p:cNvPr>
                <p:cNvSpPr txBox="1"/>
                <p:nvPr/>
              </p:nvSpPr>
              <p:spPr>
                <a:xfrm>
                  <a:off x="2198477" y="1670303"/>
                  <a:ext cx="3461204" cy="465064"/>
                </a:xfrm>
                <a:prstGeom prst="rect">
                  <a:avLst/>
                </a:prstGeom>
                <a:noFill/>
              </p:spPr>
              <p:txBody>
                <a:bodyPr wrap="none" rtlCol="0">
                  <a:spAutoFit/>
                </a:bodyPr>
                <a:lstStyle/>
                <a:p>
                  <a:r>
                    <a:rPr lang="en-US" altLang="zh-CN" sz="2000" dirty="0">
                      <a:solidFill>
                        <a:schemeClr val="accent4"/>
                      </a:solidFill>
                      <a:latin typeface="Buxton Sketch" panose="03080500000500000004" pitchFamily="66" charset="0"/>
                    </a:rPr>
                    <a:t>P(y=</a:t>
                  </a:r>
                  <a:r>
                    <a:rPr lang="en-US" altLang="zh-CN" sz="2000" dirty="0" err="1">
                      <a:solidFill>
                        <a:schemeClr val="accent4"/>
                      </a:solidFill>
                      <a:latin typeface="Buxton Sketch" panose="03080500000500000004" pitchFamily="66" charset="0"/>
                    </a:rPr>
                    <a:t>i|x</a:t>
                  </a:r>
                  <a:r>
                    <a:rPr lang="en-US" altLang="zh-CN" sz="2000" dirty="0">
                      <a:solidFill>
                        <a:schemeClr val="accent4"/>
                      </a:solidFill>
                      <a:latin typeface="Buxton Sketch" panose="03080500000500000004" pitchFamily="66" charset="0"/>
                    </a:rPr>
                    <a:t>) = </a:t>
                  </a:r>
                  <a:r>
                    <a:rPr lang="en-US" altLang="zh-CN" sz="2000" dirty="0" err="1">
                      <a:solidFill>
                        <a:schemeClr val="accent4"/>
                      </a:solidFill>
                      <a:latin typeface="Buxton Sketch" panose="03080500000500000004" pitchFamily="66" charset="0"/>
                    </a:rPr>
                    <a:t>softmax</a:t>
                  </a:r>
                  <a:r>
                    <a:rPr lang="en-US" altLang="zh-CN" sz="2000" dirty="0">
                      <a:solidFill>
                        <a:schemeClr val="accent4"/>
                      </a:solidFill>
                      <a:latin typeface="Buxton Sketch" panose="03080500000500000004" pitchFamily="66" charset="0"/>
                    </a:rPr>
                    <a:t>(x</a:t>
                  </a:r>
                  <a:r>
                    <a:rPr lang="en-US" altLang="zh-CN" sz="2000" baseline="-25000" dirty="0">
                      <a:solidFill>
                        <a:schemeClr val="accent4"/>
                      </a:solidFill>
                      <a:latin typeface="Buxton Sketch" panose="03080500000500000004" pitchFamily="66" charset="0"/>
                    </a:rPr>
                    <a:t>i</a:t>
                  </a:r>
                  <a:r>
                    <a:rPr lang="en-US" altLang="zh-CN" sz="2000" dirty="0">
                      <a:solidFill>
                        <a:schemeClr val="accent4"/>
                      </a:solidFill>
                      <a:latin typeface="Buxton Sketch" panose="03080500000500000004" pitchFamily="66" charset="0"/>
                    </a:rPr>
                    <a:t>) = </a:t>
                  </a:r>
                  <a14:m>
                    <m:oMath xmlns:m="http://schemas.openxmlformats.org/officeDocument/2006/math">
                      <m:f>
                        <m:fPr>
                          <m:ctrlPr>
                            <a:rPr lang="en-US" altLang="zh-CN" sz="2000" b="0" i="1" smtClean="0">
                              <a:solidFill>
                                <a:schemeClr val="accent4"/>
                              </a:solidFill>
                              <a:latin typeface="Cambria Math" panose="02040503050406030204" pitchFamily="18" charset="0"/>
                            </a:rPr>
                          </m:ctrlPr>
                        </m:fPr>
                        <m:num>
                          <m:r>
                            <a:rPr lang="en-US" altLang="zh-CN" sz="2000" b="0" i="1" smtClean="0">
                              <a:solidFill>
                                <a:schemeClr val="accent4"/>
                              </a:solidFill>
                              <a:latin typeface="Cambria Math" panose="02040503050406030204" pitchFamily="18" charset="0"/>
                            </a:rPr>
                            <m:t> </m:t>
                          </m:r>
                        </m:num>
                        <m:den>
                          <m:r>
                            <a:rPr lang="en-US" altLang="zh-CN" sz="2000" b="0" i="1" smtClean="0">
                              <a:solidFill>
                                <a:schemeClr val="accent4"/>
                              </a:solidFill>
                              <a:latin typeface="Cambria Math" panose="02040503050406030204" pitchFamily="18" charset="0"/>
                            </a:rPr>
                            <m:t>                        </m:t>
                          </m:r>
                        </m:den>
                      </m:f>
                    </m:oMath>
                  </a14:m>
                  <a:endParaRPr lang="zh-CN" altLang="en-US" sz="2000" dirty="0">
                    <a:solidFill>
                      <a:schemeClr val="accent4"/>
                    </a:solidFill>
                    <a:latin typeface="Buxton Sketch" panose="03080500000500000004" pitchFamily="66" charset="0"/>
                  </a:endParaRPr>
                </a:p>
              </p:txBody>
            </p:sp>
          </mc:Choice>
          <mc:Fallback xmlns="">
            <p:sp>
              <p:nvSpPr>
                <p:cNvPr id="16" name="文本框 15">
                  <a:extLst>
                    <a:ext uri="{FF2B5EF4-FFF2-40B4-BE49-F238E27FC236}">
                      <a16:creationId xmlns:a16="http://schemas.microsoft.com/office/drawing/2014/main" id="{8FCD2406-B142-4240-BF76-0E1A567DA69E}"/>
                    </a:ext>
                  </a:extLst>
                </p:cNvPr>
                <p:cNvSpPr txBox="1">
                  <a:spLocks noRot="1" noChangeAspect="1" noMove="1" noResize="1" noEditPoints="1" noAdjustHandles="1" noChangeArrowheads="1" noChangeShapeType="1" noTextEdit="1"/>
                </p:cNvSpPr>
                <p:nvPr/>
              </p:nvSpPr>
              <p:spPr>
                <a:xfrm>
                  <a:off x="2198477" y="1670303"/>
                  <a:ext cx="3461204" cy="465064"/>
                </a:xfrm>
                <a:prstGeom prst="rect">
                  <a:avLst/>
                </a:prstGeom>
                <a:blipFill>
                  <a:blip r:embed="rId3"/>
                  <a:stretch>
                    <a:fillRect l="-1761" t="-1316" b="-15789"/>
                  </a:stretch>
                </a:blipFill>
              </p:spPr>
              <p:txBody>
                <a:bodyPr/>
                <a:lstStyle/>
                <a:p>
                  <a:r>
                    <a:rPr lang="zh-CN" altLang="en-US">
                      <a:noFill/>
                    </a:rPr>
                    <a:t> </a:t>
                  </a:r>
                </a:p>
              </p:txBody>
            </p:sp>
          </mc:Fallback>
        </mc:AlternateContent>
        <p:sp>
          <p:nvSpPr>
            <p:cNvPr id="18" name="文本框 17">
              <a:extLst>
                <a:ext uri="{FF2B5EF4-FFF2-40B4-BE49-F238E27FC236}">
                  <a16:creationId xmlns:a16="http://schemas.microsoft.com/office/drawing/2014/main" id="{954D3826-FB64-4BAD-9CF3-9B1C4DBBB715}"/>
                </a:ext>
              </a:extLst>
            </p:cNvPr>
            <p:cNvSpPr txBox="1"/>
            <p:nvPr/>
          </p:nvSpPr>
          <p:spPr>
            <a:xfrm>
              <a:off x="4572000" y="1892365"/>
              <a:ext cx="1034472" cy="369332"/>
            </a:xfrm>
            <a:prstGeom prst="rect">
              <a:avLst/>
            </a:prstGeom>
            <a:noFill/>
          </p:spPr>
          <p:txBody>
            <a:bodyPr wrap="square">
              <a:spAutoFit/>
            </a:bodyPr>
            <a:lstStyle/>
            <a:p>
              <a:r>
                <a:rPr lang="el-GR" altLang="zh-CN" sz="1800" dirty="0">
                  <a:solidFill>
                    <a:schemeClr val="accent4"/>
                  </a:solidFill>
                  <a:latin typeface="Buxton Sketch" panose="03080500000500000004" pitchFamily="66" charset="0"/>
                  <a:ea typeface="Malgun Gothic" panose="020B0503020000020004" pitchFamily="34" charset="-127"/>
                </a:rPr>
                <a:t>Σ</a:t>
              </a:r>
              <a:r>
                <a:rPr lang="en-US" altLang="zh-CN" sz="1800" baseline="-25000" dirty="0">
                  <a:solidFill>
                    <a:schemeClr val="accent4"/>
                  </a:solidFill>
                  <a:latin typeface="Buxton Sketch" panose="03080500000500000004" pitchFamily="66" charset="0"/>
                  <a:ea typeface="Malgun Gothic" panose="020B0503020000020004" pitchFamily="34" charset="-127"/>
                </a:rPr>
                <a:t>j </a:t>
              </a:r>
              <a:r>
                <a:rPr lang="en-US" altLang="zh-CN" sz="1800" dirty="0">
                  <a:solidFill>
                    <a:schemeClr val="accent4"/>
                  </a:solidFill>
                  <a:latin typeface="Buxton Sketch" panose="03080500000500000004" pitchFamily="66" charset="0"/>
                </a:rPr>
                <a:t>exp(</a:t>
              </a:r>
              <a:r>
                <a:rPr lang="en-US" altLang="zh-CN" sz="1800" dirty="0" err="1">
                  <a:solidFill>
                    <a:schemeClr val="accent4"/>
                  </a:solidFill>
                  <a:latin typeface="Buxton Sketch" panose="03080500000500000004" pitchFamily="66" charset="0"/>
                </a:rPr>
                <a:t>x</a:t>
              </a:r>
              <a:r>
                <a:rPr lang="en-US" altLang="zh-CN" sz="1800" baseline="-25000" dirty="0" err="1">
                  <a:solidFill>
                    <a:schemeClr val="accent4"/>
                  </a:solidFill>
                  <a:latin typeface="Buxton Sketch" panose="03080500000500000004" pitchFamily="66" charset="0"/>
                </a:rPr>
                <a:t>j</a:t>
              </a:r>
              <a:r>
                <a:rPr lang="en-US" altLang="zh-CN" sz="1800" dirty="0">
                  <a:solidFill>
                    <a:schemeClr val="accent4"/>
                  </a:solidFill>
                  <a:latin typeface="Buxton Sketch" panose="03080500000500000004" pitchFamily="66" charset="0"/>
                </a:rPr>
                <a:t>)</a:t>
              </a:r>
              <a:endParaRPr lang="zh-CN" altLang="en-US" sz="1800" dirty="0"/>
            </a:p>
          </p:txBody>
        </p:sp>
        <p:sp>
          <p:nvSpPr>
            <p:cNvPr id="20" name="文本框 19">
              <a:extLst>
                <a:ext uri="{FF2B5EF4-FFF2-40B4-BE49-F238E27FC236}">
                  <a16:creationId xmlns:a16="http://schemas.microsoft.com/office/drawing/2014/main" id="{98C48363-1218-40BE-B168-5025412765B7}"/>
                </a:ext>
              </a:extLst>
            </p:cNvPr>
            <p:cNvSpPr txBox="1"/>
            <p:nvPr/>
          </p:nvSpPr>
          <p:spPr>
            <a:xfrm>
              <a:off x="4642514" y="1498425"/>
              <a:ext cx="741528" cy="369332"/>
            </a:xfrm>
            <a:prstGeom prst="rect">
              <a:avLst/>
            </a:prstGeom>
            <a:noFill/>
          </p:spPr>
          <p:txBody>
            <a:bodyPr wrap="square">
              <a:spAutoFit/>
            </a:bodyPr>
            <a:lstStyle/>
            <a:p>
              <a:r>
                <a:rPr lang="en-US" altLang="zh-CN" sz="1800" dirty="0">
                  <a:solidFill>
                    <a:schemeClr val="accent4"/>
                  </a:solidFill>
                  <a:latin typeface="Buxton Sketch" panose="03080500000500000004" pitchFamily="66" charset="0"/>
                </a:rPr>
                <a:t>exp(x</a:t>
              </a:r>
              <a:r>
                <a:rPr lang="en-US" altLang="zh-CN" sz="1800" baseline="-25000" dirty="0">
                  <a:solidFill>
                    <a:schemeClr val="accent4"/>
                  </a:solidFill>
                  <a:latin typeface="Buxton Sketch" panose="03080500000500000004" pitchFamily="66" charset="0"/>
                </a:rPr>
                <a:t>i</a:t>
              </a:r>
              <a:r>
                <a:rPr lang="en-US" altLang="zh-CN" sz="1800" dirty="0">
                  <a:solidFill>
                    <a:schemeClr val="accent4"/>
                  </a:solidFill>
                  <a:latin typeface="Buxton Sketch" panose="03080500000500000004" pitchFamily="66" charset="0"/>
                </a:rPr>
                <a:t>)</a:t>
              </a:r>
              <a:endParaRPr lang="zh-CN" altLang="en-US" sz="1800" dirty="0"/>
            </a:p>
          </p:txBody>
        </p:sp>
      </p:grpSp>
      <p:grpSp>
        <p:nvGrpSpPr>
          <p:cNvPr id="33" name="组合 32">
            <a:extLst>
              <a:ext uri="{FF2B5EF4-FFF2-40B4-BE49-F238E27FC236}">
                <a16:creationId xmlns:a16="http://schemas.microsoft.com/office/drawing/2014/main" id="{0E87AD13-8DA6-41BD-9590-D16AA0A15469}"/>
              </a:ext>
            </a:extLst>
          </p:cNvPr>
          <p:cNvGrpSpPr/>
          <p:nvPr/>
        </p:nvGrpSpPr>
        <p:grpSpPr>
          <a:xfrm>
            <a:off x="4949126" y="3352969"/>
            <a:ext cx="1023582" cy="369331"/>
            <a:chOff x="6597474" y="1367312"/>
            <a:chExt cx="1023582" cy="369331"/>
          </a:xfrm>
        </p:grpSpPr>
        <p:cxnSp>
          <p:nvCxnSpPr>
            <p:cNvPr id="23" name="直接连接符 22">
              <a:extLst>
                <a:ext uri="{FF2B5EF4-FFF2-40B4-BE49-F238E27FC236}">
                  <a16:creationId xmlns:a16="http://schemas.microsoft.com/office/drawing/2014/main" id="{1973CDC0-6190-4AF7-997C-83B205C6572E}"/>
                </a:ext>
              </a:extLst>
            </p:cNvPr>
            <p:cNvCxnSpPr/>
            <p:nvPr/>
          </p:nvCxnSpPr>
          <p:spPr>
            <a:xfrm>
              <a:off x="6597474" y="1736643"/>
              <a:ext cx="1023582" cy="0"/>
            </a:xfrm>
            <a:prstGeom prst="line">
              <a:avLst/>
            </a:prstGeom>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10811C2D-04C4-400B-9305-FDACFC5C5667}"/>
                </a:ext>
              </a:extLst>
            </p:cNvPr>
            <p:cNvSpPr/>
            <p:nvPr/>
          </p:nvSpPr>
          <p:spPr>
            <a:xfrm>
              <a:off x="6999047" y="1367312"/>
              <a:ext cx="122830" cy="3693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2A322FAF-156B-401C-90BA-61A706206483}"/>
                </a:ext>
              </a:extLst>
            </p:cNvPr>
            <p:cNvSpPr/>
            <p:nvPr/>
          </p:nvSpPr>
          <p:spPr>
            <a:xfrm>
              <a:off x="7128183" y="1657352"/>
              <a:ext cx="122830" cy="792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E24C37F9-0009-46E3-A80B-6ABB739A97B2}"/>
                </a:ext>
              </a:extLst>
            </p:cNvPr>
            <p:cNvSpPr/>
            <p:nvPr/>
          </p:nvSpPr>
          <p:spPr>
            <a:xfrm>
              <a:off x="7257320" y="1679122"/>
              <a:ext cx="122830" cy="575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B7C78B74-E17C-4FB0-9C37-B840553B8E68}"/>
                </a:ext>
              </a:extLst>
            </p:cNvPr>
            <p:cNvSpPr/>
            <p:nvPr/>
          </p:nvSpPr>
          <p:spPr>
            <a:xfrm>
              <a:off x="6740775" y="1679123"/>
              <a:ext cx="122830" cy="575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0ECA6CB8-1E08-4111-9AA0-C28B9981AF7F}"/>
                </a:ext>
              </a:extLst>
            </p:cNvPr>
            <p:cNvSpPr/>
            <p:nvPr/>
          </p:nvSpPr>
          <p:spPr>
            <a:xfrm>
              <a:off x="6869911" y="1690924"/>
              <a:ext cx="12283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a:extLst>
              <a:ext uri="{FF2B5EF4-FFF2-40B4-BE49-F238E27FC236}">
                <a16:creationId xmlns:a16="http://schemas.microsoft.com/office/drawing/2014/main" id="{B8CE8035-B2DA-445F-A8C6-291406BC7122}"/>
              </a:ext>
            </a:extLst>
          </p:cNvPr>
          <p:cNvSpPr txBox="1"/>
          <p:nvPr/>
        </p:nvSpPr>
        <p:spPr>
          <a:xfrm>
            <a:off x="710610" y="2974271"/>
            <a:ext cx="4051109" cy="400110"/>
          </a:xfrm>
          <a:prstGeom prst="rect">
            <a:avLst/>
          </a:prstGeom>
          <a:noFill/>
        </p:spPr>
        <p:txBody>
          <a:bodyPr wrap="none" rtlCol="0">
            <a:spAutoFit/>
          </a:bodyPr>
          <a:lstStyle/>
          <a:p>
            <a:r>
              <a:rPr lang="en-US" altLang="zh-CN" sz="2000" dirty="0">
                <a:solidFill>
                  <a:schemeClr val="accent4"/>
                </a:solidFill>
                <a:latin typeface="Buxton Sketch" panose="03080500000500000004" pitchFamily="66" charset="0"/>
              </a:rPr>
              <a:t>Loss = - log(p(y=</a:t>
            </a:r>
            <a:r>
              <a:rPr lang="en-US" altLang="zh-CN" sz="2000" dirty="0" err="1">
                <a:solidFill>
                  <a:schemeClr val="accent4"/>
                </a:solidFill>
                <a:latin typeface="Buxton Sketch" panose="03080500000500000004" pitchFamily="66" charset="0"/>
              </a:rPr>
              <a:t>i|x</a:t>
            </a:r>
            <a:r>
              <a:rPr lang="en-US" altLang="zh-CN" sz="2000" dirty="0">
                <a:solidFill>
                  <a:schemeClr val="accent4"/>
                </a:solidFill>
                <a:latin typeface="Buxton Sketch" panose="03080500000500000004" pitchFamily="66" charset="0"/>
              </a:rPr>
              <a:t>)) = -log(</a:t>
            </a:r>
            <a:r>
              <a:rPr lang="en-US" altLang="zh-CN" sz="2000" dirty="0" err="1">
                <a:solidFill>
                  <a:schemeClr val="accent4"/>
                </a:solidFill>
                <a:latin typeface="Buxton Sketch" panose="03080500000500000004" pitchFamily="66" charset="0"/>
              </a:rPr>
              <a:t>softmax</a:t>
            </a:r>
            <a:r>
              <a:rPr lang="en-US" altLang="zh-CN" sz="2000" dirty="0">
                <a:solidFill>
                  <a:schemeClr val="accent4"/>
                </a:solidFill>
                <a:latin typeface="Buxton Sketch" panose="03080500000500000004" pitchFamily="66" charset="0"/>
              </a:rPr>
              <a:t>(x</a:t>
            </a:r>
            <a:r>
              <a:rPr lang="en-US" altLang="zh-CN" sz="2000" baseline="-25000" dirty="0">
                <a:solidFill>
                  <a:schemeClr val="accent4"/>
                </a:solidFill>
                <a:latin typeface="Buxton Sketch" panose="03080500000500000004" pitchFamily="66" charset="0"/>
              </a:rPr>
              <a:t>i</a:t>
            </a:r>
            <a:r>
              <a:rPr lang="en-US" altLang="zh-CN" sz="2000" dirty="0">
                <a:solidFill>
                  <a:schemeClr val="accent4"/>
                </a:solidFill>
                <a:latin typeface="Buxton Sketch" panose="03080500000500000004" pitchFamily="66" charset="0"/>
              </a:rPr>
              <a:t>))</a:t>
            </a:r>
            <a:endParaRPr lang="zh-CN" altLang="en-US" sz="2000" dirty="0">
              <a:solidFill>
                <a:schemeClr val="accent4"/>
              </a:solidFill>
              <a:latin typeface="Buxton Sketch" panose="03080500000500000004" pitchFamily="66" charset="0"/>
            </a:endParaRPr>
          </a:p>
        </p:txBody>
      </p:sp>
      <p:sp>
        <p:nvSpPr>
          <p:cNvPr id="37" name="标题 4">
            <a:extLst>
              <a:ext uri="{FF2B5EF4-FFF2-40B4-BE49-F238E27FC236}">
                <a16:creationId xmlns:a16="http://schemas.microsoft.com/office/drawing/2014/main" id="{8D312D1A-E613-4263-8723-B0F59863101A}"/>
              </a:ext>
            </a:extLst>
          </p:cNvPr>
          <p:cNvSpPr txBox="1">
            <a:spLocks/>
          </p:cNvSpPr>
          <p:nvPr/>
        </p:nvSpPr>
        <p:spPr>
          <a:xfrm>
            <a:off x="501088" y="2358617"/>
            <a:ext cx="4470152" cy="5600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800"/>
              <a:buFont typeface="Fredoka One"/>
              <a:buNone/>
              <a:defRPr sz="7000" b="0" i="0" u="none" strike="noStrike" cap="none">
                <a:solidFill>
                  <a:schemeClr val="dk2"/>
                </a:solidFill>
                <a:latin typeface="Fredoka One"/>
                <a:ea typeface="Fredoka One"/>
                <a:cs typeface="Fredoka One"/>
                <a:sym typeface="Fredoka One"/>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r>
              <a:rPr lang="en-US" altLang="zh-CN" sz="2400" dirty="0" err="1"/>
              <a:t>Softmax</a:t>
            </a:r>
            <a:r>
              <a:rPr lang="en-US" altLang="zh-CN" sz="2400" dirty="0"/>
              <a:t> Cross Entropy Loss</a:t>
            </a:r>
            <a:endParaRPr lang="zh-CN" altLang="en-US" sz="2400" dirty="0"/>
          </a:p>
        </p:txBody>
      </p:sp>
      <p:grpSp>
        <p:nvGrpSpPr>
          <p:cNvPr id="38" name="组合 37">
            <a:extLst>
              <a:ext uri="{FF2B5EF4-FFF2-40B4-BE49-F238E27FC236}">
                <a16:creationId xmlns:a16="http://schemas.microsoft.com/office/drawing/2014/main" id="{133200C5-C98B-446A-8DCF-09FB890C07B5}"/>
              </a:ext>
            </a:extLst>
          </p:cNvPr>
          <p:cNvGrpSpPr/>
          <p:nvPr/>
        </p:nvGrpSpPr>
        <p:grpSpPr>
          <a:xfrm>
            <a:off x="4947313" y="2872438"/>
            <a:ext cx="1023582" cy="369331"/>
            <a:chOff x="6597474" y="1367312"/>
            <a:chExt cx="1023582" cy="369331"/>
          </a:xfrm>
        </p:grpSpPr>
        <p:cxnSp>
          <p:nvCxnSpPr>
            <p:cNvPr id="39" name="直接连接符 38">
              <a:extLst>
                <a:ext uri="{FF2B5EF4-FFF2-40B4-BE49-F238E27FC236}">
                  <a16:creationId xmlns:a16="http://schemas.microsoft.com/office/drawing/2014/main" id="{2C204BC4-0E66-4B0D-995E-B50166E0509D}"/>
                </a:ext>
              </a:extLst>
            </p:cNvPr>
            <p:cNvCxnSpPr/>
            <p:nvPr/>
          </p:nvCxnSpPr>
          <p:spPr>
            <a:xfrm>
              <a:off x="6597474" y="1736643"/>
              <a:ext cx="1023582" cy="0"/>
            </a:xfrm>
            <a:prstGeom prst="line">
              <a:avLst/>
            </a:prstGeom>
            <a:solidFill>
              <a:schemeClr val="accent5"/>
            </a:solidFill>
            <a:ln>
              <a:solidFill>
                <a:srgbClr val="73C3B4"/>
              </a:solidFill>
            </a:ln>
          </p:spPr>
          <p:style>
            <a:lnRef idx="1">
              <a:schemeClr val="accent1"/>
            </a:lnRef>
            <a:fillRef idx="0">
              <a:schemeClr val="accent1"/>
            </a:fillRef>
            <a:effectRef idx="0">
              <a:schemeClr val="accent1"/>
            </a:effectRef>
            <a:fontRef idx="minor">
              <a:schemeClr val="tx1"/>
            </a:fontRef>
          </p:style>
        </p:cxnSp>
        <p:sp>
          <p:nvSpPr>
            <p:cNvPr id="40" name="矩形 39">
              <a:extLst>
                <a:ext uri="{FF2B5EF4-FFF2-40B4-BE49-F238E27FC236}">
                  <a16:creationId xmlns:a16="http://schemas.microsoft.com/office/drawing/2014/main" id="{1E3D9318-9000-44CF-AF25-7A9E5A1DA730}"/>
                </a:ext>
              </a:extLst>
            </p:cNvPr>
            <p:cNvSpPr/>
            <p:nvPr/>
          </p:nvSpPr>
          <p:spPr>
            <a:xfrm>
              <a:off x="6999047" y="1367312"/>
              <a:ext cx="122830" cy="36933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文本框 45">
            <a:extLst>
              <a:ext uri="{FF2B5EF4-FFF2-40B4-BE49-F238E27FC236}">
                <a16:creationId xmlns:a16="http://schemas.microsoft.com/office/drawing/2014/main" id="{AF38EE03-12F7-44A2-82C7-9F2C676CAFC0}"/>
              </a:ext>
            </a:extLst>
          </p:cNvPr>
          <p:cNvSpPr txBox="1"/>
          <p:nvPr/>
        </p:nvSpPr>
        <p:spPr>
          <a:xfrm>
            <a:off x="1101360" y="3357916"/>
            <a:ext cx="2590360" cy="400110"/>
          </a:xfrm>
          <a:prstGeom prst="rect">
            <a:avLst/>
          </a:prstGeom>
          <a:noFill/>
        </p:spPr>
        <p:txBody>
          <a:bodyPr wrap="square" rtlCol="0">
            <a:spAutoFit/>
          </a:bodyPr>
          <a:lstStyle/>
          <a:p>
            <a:r>
              <a:rPr lang="en-US" altLang="zh-CN" sz="2000" dirty="0">
                <a:solidFill>
                  <a:schemeClr val="accent4"/>
                </a:solidFill>
                <a:latin typeface="Buxton Sketch" panose="03080500000500000004" pitchFamily="66" charset="0"/>
              </a:rPr>
              <a:t>  = - xi + log(</a:t>
            </a:r>
            <a:r>
              <a:rPr lang="el-GR" altLang="zh-CN" sz="2000" dirty="0">
                <a:solidFill>
                  <a:schemeClr val="accent4"/>
                </a:solidFill>
                <a:latin typeface="Buxton Sketch" panose="03080500000500000004" pitchFamily="66" charset="0"/>
                <a:ea typeface="Malgun Gothic" panose="020B0503020000020004" pitchFamily="34" charset="-127"/>
              </a:rPr>
              <a:t>Σ</a:t>
            </a:r>
            <a:r>
              <a:rPr lang="en-US" altLang="zh-CN" sz="2000" baseline="-25000" dirty="0">
                <a:solidFill>
                  <a:schemeClr val="accent4"/>
                </a:solidFill>
                <a:latin typeface="Buxton Sketch" panose="03080500000500000004" pitchFamily="66" charset="0"/>
                <a:ea typeface="Malgun Gothic" panose="020B0503020000020004" pitchFamily="34" charset="-127"/>
              </a:rPr>
              <a:t>j </a:t>
            </a:r>
            <a:r>
              <a:rPr lang="en-US" altLang="zh-CN" sz="2000" dirty="0">
                <a:solidFill>
                  <a:schemeClr val="accent4"/>
                </a:solidFill>
                <a:latin typeface="Buxton Sketch" panose="03080500000500000004" pitchFamily="66" charset="0"/>
              </a:rPr>
              <a:t>exp(</a:t>
            </a:r>
            <a:r>
              <a:rPr lang="en-US" altLang="zh-CN" sz="2000" dirty="0" err="1">
                <a:solidFill>
                  <a:schemeClr val="accent4"/>
                </a:solidFill>
                <a:latin typeface="Buxton Sketch" panose="03080500000500000004" pitchFamily="66" charset="0"/>
              </a:rPr>
              <a:t>x</a:t>
            </a:r>
            <a:r>
              <a:rPr lang="en-US" altLang="zh-CN" sz="2000" baseline="-25000" dirty="0" err="1">
                <a:solidFill>
                  <a:schemeClr val="accent4"/>
                </a:solidFill>
                <a:latin typeface="Buxton Sketch" panose="03080500000500000004" pitchFamily="66" charset="0"/>
              </a:rPr>
              <a:t>j</a:t>
            </a:r>
            <a:r>
              <a:rPr lang="en-US" altLang="zh-CN" sz="2000" dirty="0">
                <a:solidFill>
                  <a:schemeClr val="accent4"/>
                </a:solidFill>
                <a:latin typeface="Buxton Sketch" panose="03080500000500000004" pitchFamily="66" charset="0"/>
              </a:rPr>
              <a:t>))</a:t>
            </a:r>
            <a:endParaRPr lang="zh-CN" altLang="en-US" sz="2000" dirty="0">
              <a:solidFill>
                <a:schemeClr val="accent4"/>
              </a:solidFill>
              <a:latin typeface="Buxton Sketch" panose="03080500000500000004" pitchFamily="66" charset="0"/>
            </a:endParaRPr>
          </a:p>
        </p:txBody>
      </p:sp>
      <p:sp>
        <p:nvSpPr>
          <p:cNvPr id="48" name="文本框 47">
            <a:extLst>
              <a:ext uri="{FF2B5EF4-FFF2-40B4-BE49-F238E27FC236}">
                <a16:creationId xmlns:a16="http://schemas.microsoft.com/office/drawing/2014/main" id="{A87F2345-D419-4926-BFAC-EDD10B881F2A}"/>
              </a:ext>
            </a:extLst>
          </p:cNvPr>
          <p:cNvSpPr txBox="1"/>
          <p:nvPr/>
        </p:nvSpPr>
        <p:spPr>
          <a:xfrm>
            <a:off x="2517246" y="3855281"/>
            <a:ext cx="1740037" cy="400110"/>
          </a:xfrm>
          <a:prstGeom prst="rect">
            <a:avLst/>
          </a:prstGeom>
          <a:noFill/>
        </p:spPr>
        <p:txBody>
          <a:bodyPr wrap="square" rtlCol="0">
            <a:spAutoFit/>
          </a:bodyPr>
          <a:lstStyle/>
          <a:p>
            <a:r>
              <a:rPr lang="en-US" altLang="zh-CN" sz="2000" dirty="0">
                <a:solidFill>
                  <a:schemeClr val="accent4"/>
                </a:solidFill>
                <a:latin typeface="Buxton Sketch" panose="03080500000500000004" pitchFamily="66" charset="0"/>
              </a:rPr>
              <a:t>  </a:t>
            </a:r>
            <a:r>
              <a:rPr lang="en-US" altLang="zh-CN" sz="2000" dirty="0">
                <a:solidFill>
                  <a:schemeClr val="accent5">
                    <a:lumMod val="75000"/>
                  </a:schemeClr>
                </a:solidFill>
                <a:latin typeface="Buxton Sketch" panose="03080500000500000004" pitchFamily="66" charset="0"/>
              </a:rPr>
              <a:t>= - x</a:t>
            </a:r>
            <a:r>
              <a:rPr lang="en-US" altLang="zh-CN" sz="2000" baseline="-25000" dirty="0">
                <a:solidFill>
                  <a:schemeClr val="accent5">
                    <a:lumMod val="75000"/>
                  </a:schemeClr>
                </a:solidFill>
                <a:latin typeface="Buxton Sketch" panose="03080500000500000004" pitchFamily="66" charset="0"/>
              </a:rPr>
              <a:t>i</a:t>
            </a:r>
            <a:r>
              <a:rPr lang="en-US" altLang="zh-CN" sz="2000" dirty="0">
                <a:solidFill>
                  <a:schemeClr val="accent5">
                    <a:lumMod val="75000"/>
                  </a:schemeClr>
                </a:solidFill>
                <a:latin typeface="Buxton Sketch" panose="03080500000500000004" pitchFamily="66" charset="0"/>
              </a:rPr>
              <a:t> + max(</a:t>
            </a:r>
            <a:r>
              <a:rPr lang="en-US" altLang="zh-CN" sz="2000" dirty="0" err="1">
                <a:solidFill>
                  <a:schemeClr val="accent5">
                    <a:lumMod val="75000"/>
                  </a:schemeClr>
                </a:solidFill>
                <a:latin typeface="Buxton Sketch" panose="03080500000500000004" pitchFamily="66" charset="0"/>
              </a:rPr>
              <a:t>x</a:t>
            </a:r>
            <a:r>
              <a:rPr lang="en-US" altLang="zh-CN" sz="2000" baseline="-25000" dirty="0" err="1">
                <a:solidFill>
                  <a:schemeClr val="accent5">
                    <a:lumMod val="75000"/>
                  </a:schemeClr>
                </a:solidFill>
                <a:latin typeface="Buxton Sketch" panose="03080500000500000004" pitchFamily="66" charset="0"/>
              </a:rPr>
              <a:t>j</a:t>
            </a:r>
            <a:r>
              <a:rPr lang="en-US" altLang="zh-CN" sz="2000" dirty="0">
                <a:solidFill>
                  <a:schemeClr val="accent5">
                    <a:lumMod val="75000"/>
                  </a:schemeClr>
                </a:solidFill>
                <a:latin typeface="Buxton Sketch" panose="03080500000500000004" pitchFamily="66" charset="0"/>
              </a:rPr>
              <a:t>)</a:t>
            </a:r>
            <a:endParaRPr lang="zh-CN" altLang="en-US" sz="2000" dirty="0">
              <a:solidFill>
                <a:schemeClr val="accent5">
                  <a:lumMod val="75000"/>
                </a:schemeClr>
              </a:solidFill>
              <a:latin typeface="Buxton Sketch" panose="03080500000500000004" pitchFamily="66" charset="0"/>
            </a:endParaRPr>
          </a:p>
        </p:txBody>
      </p:sp>
      <p:sp>
        <p:nvSpPr>
          <p:cNvPr id="50" name="文本框 49">
            <a:extLst>
              <a:ext uri="{FF2B5EF4-FFF2-40B4-BE49-F238E27FC236}">
                <a16:creationId xmlns:a16="http://schemas.microsoft.com/office/drawing/2014/main" id="{09F9C5F6-778A-41E0-904E-988F3338A7F4}"/>
              </a:ext>
            </a:extLst>
          </p:cNvPr>
          <p:cNvSpPr txBox="1"/>
          <p:nvPr/>
        </p:nvSpPr>
        <p:spPr>
          <a:xfrm>
            <a:off x="2159064" y="4459690"/>
            <a:ext cx="1141376" cy="400110"/>
          </a:xfrm>
          <a:prstGeom prst="rect">
            <a:avLst/>
          </a:prstGeom>
          <a:noFill/>
        </p:spPr>
        <p:txBody>
          <a:bodyPr wrap="square" rtlCol="0">
            <a:spAutoFit/>
          </a:bodyPr>
          <a:lstStyle/>
          <a:p>
            <a:r>
              <a:rPr lang="en-US" altLang="zh-CN" sz="2000" dirty="0">
                <a:solidFill>
                  <a:schemeClr val="accent4"/>
                </a:solidFill>
                <a:latin typeface="Buxton Sketch" panose="03080500000500000004" pitchFamily="66" charset="0"/>
              </a:rPr>
              <a:t>  </a:t>
            </a:r>
            <a:r>
              <a:rPr lang="zh-CN" altLang="en-US" dirty="0">
                <a:solidFill>
                  <a:schemeClr val="tx1">
                    <a:lumMod val="50000"/>
                    <a:lumOff val="50000"/>
                  </a:schemeClr>
                </a:solidFill>
                <a:latin typeface="Buxton Sketch" panose="03080500000500000004" pitchFamily="66" charset="0"/>
              </a:rPr>
              <a:t>指数性质</a:t>
            </a:r>
            <a:endParaRPr lang="zh-CN" altLang="en-US" baseline="-25000" dirty="0">
              <a:solidFill>
                <a:schemeClr val="tx1">
                  <a:lumMod val="50000"/>
                  <a:lumOff val="50000"/>
                </a:schemeClr>
              </a:solidFill>
              <a:latin typeface="Buxton Sketch" panose="03080500000500000004" pitchFamily="66" charset="0"/>
            </a:endParaRPr>
          </a:p>
        </p:txBody>
      </p:sp>
      <p:grpSp>
        <p:nvGrpSpPr>
          <p:cNvPr id="51" name="组合 50">
            <a:extLst>
              <a:ext uri="{FF2B5EF4-FFF2-40B4-BE49-F238E27FC236}">
                <a16:creationId xmlns:a16="http://schemas.microsoft.com/office/drawing/2014/main" id="{09610124-7059-472A-8F4B-6D6C6158BEAB}"/>
              </a:ext>
            </a:extLst>
          </p:cNvPr>
          <p:cNvGrpSpPr/>
          <p:nvPr/>
        </p:nvGrpSpPr>
        <p:grpSpPr>
          <a:xfrm>
            <a:off x="4948058" y="3886269"/>
            <a:ext cx="1023582" cy="369331"/>
            <a:chOff x="6597474" y="1367312"/>
            <a:chExt cx="1023582" cy="369331"/>
          </a:xfrm>
        </p:grpSpPr>
        <p:cxnSp>
          <p:nvCxnSpPr>
            <p:cNvPr id="52" name="直接连接符 51">
              <a:extLst>
                <a:ext uri="{FF2B5EF4-FFF2-40B4-BE49-F238E27FC236}">
                  <a16:creationId xmlns:a16="http://schemas.microsoft.com/office/drawing/2014/main" id="{00C71068-A4B5-4D37-A731-86CCB7244F63}"/>
                </a:ext>
              </a:extLst>
            </p:cNvPr>
            <p:cNvCxnSpPr/>
            <p:nvPr/>
          </p:nvCxnSpPr>
          <p:spPr>
            <a:xfrm>
              <a:off x="6597474" y="1736643"/>
              <a:ext cx="1023582" cy="0"/>
            </a:xfrm>
            <a:prstGeom prst="line">
              <a:avLst/>
            </a:prstGeom>
            <a:ln>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53" name="矩形 52">
              <a:extLst>
                <a:ext uri="{FF2B5EF4-FFF2-40B4-BE49-F238E27FC236}">
                  <a16:creationId xmlns:a16="http://schemas.microsoft.com/office/drawing/2014/main" id="{6218587B-6ABB-468D-87DB-0DF434B436EC}"/>
                </a:ext>
              </a:extLst>
            </p:cNvPr>
            <p:cNvSpPr/>
            <p:nvPr/>
          </p:nvSpPr>
          <p:spPr>
            <a:xfrm>
              <a:off x="6999047" y="1690924"/>
              <a:ext cx="122830" cy="4571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2D3D6F79-3751-457B-A54E-9BF61B58BF75}"/>
                </a:ext>
              </a:extLst>
            </p:cNvPr>
            <p:cNvSpPr/>
            <p:nvPr/>
          </p:nvSpPr>
          <p:spPr>
            <a:xfrm>
              <a:off x="7128183" y="1657352"/>
              <a:ext cx="122830" cy="7929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C26A8AC0-2B8D-45B9-8800-8BAD0FF650F9}"/>
                </a:ext>
              </a:extLst>
            </p:cNvPr>
            <p:cNvSpPr/>
            <p:nvPr/>
          </p:nvSpPr>
          <p:spPr>
            <a:xfrm>
              <a:off x="7257320" y="1367312"/>
              <a:ext cx="122830" cy="36933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A40DB5D6-6B01-408F-877C-CA3792E49EF2}"/>
                </a:ext>
              </a:extLst>
            </p:cNvPr>
            <p:cNvSpPr/>
            <p:nvPr/>
          </p:nvSpPr>
          <p:spPr>
            <a:xfrm>
              <a:off x="6740775" y="1679123"/>
              <a:ext cx="122830" cy="5752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a:extLst>
                <a:ext uri="{FF2B5EF4-FFF2-40B4-BE49-F238E27FC236}">
                  <a16:creationId xmlns:a16="http://schemas.microsoft.com/office/drawing/2014/main" id="{FA30DD3A-A192-4537-88DE-2F53A52FBC9C}"/>
                </a:ext>
              </a:extLst>
            </p:cNvPr>
            <p:cNvSpPr/>
            <p:nvPr/>
          </p:nvSpPr>
          <p:spPr>
            <a:xfrm>
              <a:off x="6869911" y="1690924"/>
              <a:ext cx="122830" cy="4571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文本框 58">
            <a:extLst>
              <a:ext uri="{FF2B5EF4-FFF2-40B4-BE49-F238E27FC236}">
                <a16:creationId xmlns:a16="http://schemas.microsoft.com/office/drawing/2014/main" id="{DD36145C-112A-4DEF-92A7-FC83A50BD845}"/>
              </a:ext>
            </a:extLst>
          </p:cNvPr>
          <p:cNvSpPr txBox="1"/>
          <p:nvPr/>
        </p:nvSpPr>
        <p:spPr>
          <a:xfrm>
            <a:off x="5804237" y="3427527"/>
            <a:ext cx="798617" cy="261610"/>
          </a:xfrm>
          <a:prstGeom prst="rect">
            <a:avLst/>
          </a:prstGeom>
          <a:noFill/>
        </p:spPr>
        <p:txBody>
          <a:bodyPr wrap="none" rtlCol="0">
            <a:spAutoFit/>
          </a:bodyPr>
          <a:lstStyle/>
          <a:p>
            <a:r>
              <a:rPr lang="en-US" altLang="zh-CN" sz="1100" b="1" dirty="0">
                <a:solidFill>
                  <a:schemeClr val="accent4"/>
                </a:solidFill>
                <a:latin typeface="Modern Love Caps" panose="020B0604020202020204" pitchFamily="82" charset="0"/>
              </a:rPr>
              <a:t>Small Loss</a:t>
            </a:r>
            <a:endParaRPr lang="zh-CN" altLang="en-US" sz="1100" b="1" dirty="0">
              <a:solidFill>
                <a:schemeClr val="accent4"/>
              </a:solidFill>
              <a:latin typeface="Modern Love Caps" panose="020B0604020202020204" pitchFamily="82" charset="0"/>
            </a:endParaRPr>
          </a:p>
        </p:txBody>
      </p:sp>
      <p:sp>
        <p:nvSpPr>
          <p:cNvPr id="61" name="文本框 60">
            <a:extLst>
              <a:ext uri="{FF2B5EF4-FFF2-40B4-BE49-F238E27FC236}">
                <a16:creationId xmlns:a16="http://schemas.microsoft.com/office/drawing/2014/main" id="{080CAA74-5A72-47E2-A7B3-FA56791133A7}"/>
              </a:ext>
            </a:extLst>
          </p:cNvPr>
          <p:cNvSpPr txBox="1"/>
          <p:nvPr/>
        </p:nvSpPr>
        <p:spPr>
          <a:xfrm>
            <a:off x="1452478" y="3855281"/>
            <a:ext cx="993118" cy="400110"/>
          </a:xfrm>
          <a:prstGeom prst="rect">
            <a:avLst/>
          </a:prstGeom>
          <a:noFill/>
        </p:spPr>
        <p:txBody>
          <a:bodyPr wrap="square" rtlCol="0">
            <a:spAutoFit/>
          </a:bodyPr>
          <a:lstStyle/>
          <a:p>
            <a:r>
              <a:rPr lang="en-US" altLang="zh-CN" sz="2000" dirty="0">
                <a:solidFill>
                  <a:schemeClr val="accent3">
                    <a:lumMod val="60000"/>
                    <a:lumOff val="40000"/>
                  </a:schemeClr>
                </a:solidFill>
                <a:latin typeface="Buxton Sketch" panose="03080500000500000004" pitchFamily="66" charset="0"/>
              </a:rPr>
              <a:t>  = </a:t>
            </a:r>
            <a:r>
              <a:rPr lang="en-US" altLang="zh-CN" sz="2000" dirty="0" err="1">
                <a:solidFill>
                  <a:schemeClr val="accent3">
                    <a:lumMod val="60000"/>
                    <a:lumOff val="40000"/>
                  </a:schemeClr>
                </a:solidFill>
                <a:latin typeface="Buxton Sketch" panose="03080500000500000004" pitchFamily="66" charset="0"/>
              </a:rPr>
              <a:t>x</a:t>
            </a:r>
            <a:r>
              <a:rPr lang="en-US" altLang="zh-CN" sz="2000" baseline="-25000" dirty="0" err="1">
                <a:solidFill>
                  <a:schemeClr val="accent3">
                    <a:lumMod val="60000"/>
                    <a:lumOff val="40000"/>
                  </a:schemeClr>
                </a:solidFill>
                <a:latin typeface="Buxton Sketch" panose="03080500000500000004" pitchFamily="66" charset="0"/>
              </a:rPr>
              <a:t>k</a:t>
            </a:r>
            <a:r>
              <a:rPr lang="en-US" altLang="zh-CN" sz="2000" dirty="0">
                <a:solidFill>
                  <a:schemeClr val="accent3">
                    <a:lumMod val="60000"/>
                    <a:lumOff val="40000"/>
                  </a:schemeClr>
                </a:solidFill>
                <a:latin typeface="Buxton Sketch" panose="03080500000500000004" pitchFamily="66" charset="0"/>
              </a:rPr>
              <a:t> - x</a:t>
            </a:r>
            <a:r>
              <a:rPr lang="en-US" altLang="zh-CN" sz="2000" baseline="-25000" dirty="0">
                <a:solidFill>
                  <a:schemeClr val="accent3">
                    <a:lumMod val="60000"/>
                    <a:lumOff val="40000"/>
                  </a:schemeClr>
                </a:solidFill>
                <a:latin typeface="Buxton Sketch" panose="03080500000500000004" pitchFamily="66" charset="0"/>
              </a:rPr>
              <a:t>i</a:t>
            </a:r>
            <a:r>
              <a:rPr lang="en-US" altLang="zh-CN" sz="2000" dirty="0">
                <a:solidFill>
                  <a:schemeClr val="accent3">
                    <a:lumMod val="60000"/>
                    <a:lumOff val="40000"/>
                  </a:schemeClr>
                </a:solidFill>
                <a:latin typeface="Buxton Sketch" panose="03080500000500000004" pitchFamily="66" charset="0"/>
              </a:rPr>
              <a:t> </a:t>
            </a:r>
            <a:endParaRPr lang="zh-CN" altLang="en-US" sz="2000" dirty="0">
              <a:solidFill>
                <a:schemeClr val="accent3">
                  <a:lumMod val="60000"/>
                  <a:lumOff val="40000"/>
                </a:schemeClr>
              </a:solidFill>
              <a:latin typeface="Buxton Sketch" panose="03080500000500000004" pitchFamily="66" charset="0"/>
            </a:endParaRPr>
          </a:p>
        </p:txBody>
      </p:sp>
      <p:sp>
        <p:nvSpPr>
          <p:cNvPr id="63" name="文本框 62">
            <a:extLst>
              <a:ext uri="{FF2B5EF4-FFF2-40B4-BE49-F238E27FC236}">
                <a16:creationId xmlns:a16="http://schemas.microsoft.com/office/drawing/2014/main" id="{FCC6E2D8-8308-47F9-86B8-A3F9E00E7120}"/>
              </a:ext>
            </a:extLst>
          </p:cNvPr>
          <p:cNvSpPr txBox="1"/>
          <p:nvPr/>
        </p:nvSpPr>
        <p:spPr>
          <a:xfrm>
            <a:off x="5884261" y="3996427"/>
            <a:ext cx="625492" cy="261610"/>
          </a:xfrm>
          <a:prstGeom prst="rect">
            <a:avLst/>
          </a:prstGeom>
          <a:noFill/>
        </p:spPr>
        <p:txBody>
          <a:bodyPr wrap="none" rtlCol="0">
            <a:spAutoFit/>
          </a:bodyPr>
          <a:lstStyle/>
          <a:p>
            <a:r>
              <a:rPr lang="en-US" altLang="zh-CN" sz="1100" b="1" dirty="0">
                <a:solidFill>
                  <a:schemeClr val="accent4"/>
                </a:solidFill>
                <a:latin typeface="Modern Love Caps" panose="020B0604020202020204" pitchFamily="82" charset="0"/>
              </a:rPr>
              <a:t>big Loss</a:t>
            </a:r>
            <a:endParaRPr lang="zh-CN" altLang="en-US" sz="1100" b="1" dirty="0">
              <a:solidFill>
                <a:schemeClr val="accent4"/>
              </a:solidFill>
              <a:latin typeface="Modern Love Caps" panose="020B0604020202020204" pitchFamily="82" charset="0"/>
            </a:endParaRPr>
          </a:p>
        </p:txBody>
      </p:sp>
      <p:sp>
        <p:nvSpPr>
          <p:cNvPr id="65" name="文本框 64">
            <a:extLst>
              <a:ext uri="{FF2B5EF4-FFF2-40B4-BE49-F238E27FC236}">
                <a16:creationId xmlns:a16="http://schemas.microsoft.com/office/drawing/2014/main" id="{CB4D8E5F-6A1E-451E-BA97-EA19BBD62BAA}"/>
              </a:ext>
            </a:extLst>
          </p:cNvPr>
          <p:cNvSpPr txBox="1"/>
          <p:nvPr/>
        </p:nvSpPr>
        <p:spPr>
          <a:xfrm>
            <a:off x="3223351" y="4198080"/>
            <a:ext cx="340158" cy="261610"/>
          </a:xfrm>
          <a:prstGeom prst="rect">
            <a:avLst/>
          </a:prstGeom>
          <a:noFill/>
        </p:spPr>
        <p:txBody>
          <a:bodyPr wrap="none" rtlCol="0">
            <a:spAutoFit/>
          </a:bodyPr>
          <a:lstStyle/>
          <a:p>
            <a:r>
              <a:rPr lang="en-US" altLang="zh-CN" sz="1100" b="1" dirty="0">
                <a:solidFill>
                  <a:schemeClr val="accent4"/>
                </a:solidFill>
                <a:latin typeface="Modern Love Caps" panose="020B0604020202020204" pitchFamily="82" charset="0"/>
              </a:rPr>
              <a:t>big</a:t>
            </a:r>
            <a:endParaRPr lang="zh-CN" altLang="en-US" sz="1100" b="1" dirty="0">
              <a:solidFill>
                <a:schemeClr val="accent4"/>
              </a:solidFill>
              <a:latin typeface="Modern Love Caps" panose="020B0604020202020204" pitchFamily="82" charset="0"/>
            </a:endParaRPr>
          </a:p>
        </p:txBody>
      </p:sp>
      <p:sp>
        <p:nvSpPr>
          <p:cNvPr id="67" name="文本框 66">
            <a:extLst>
              <a:ext uri="{FF2B5EF4-FFF2-40B4-BE49-F238E27FC236}">
                <a16:creationId xmlns:a16="http://schemas.microsoft.com/office/drawing/2014/main" id="{A93A96BD-489C-45C2-BDCB-9A8F7F9AC161}"/>
              </a:ext>
            </a:extLst>
          </p:cNvPr>
          <p:cNvSpPr txBox="1"/>
          <p:nvPr/>
        </p:nvSpPr>
        <p:spPr>
          <a:xfrm>
            <a:off x="1854709" y="4209881"/>
            <a:ext cx="505267" cy="261610"/>
          </a:xfrm>
          <a:prstGeom prst="rect">
            <a:avLst/>
          </a:prstGeom>
          <a:noFill/>
        </p:spPr>
        <p:txBody>
          <a:bodyPr wrap="none" rtlCol="0">
            <a:spAutoFit/>
          </a:bodyPr>
          <a:lstStyle/>
          <a:p>
            <a:r>
              <a:rPr lang="en-US" altLang="zh-CN" sz="1100" b="1" dirty="0">
                <a:solidFill>
                  <a:schemeClr val="accent4"/>
                </a:solidFill>
                <a:latin typeface="Modern Love Caps" panose="020B0604020202020204" pitchFamily="82" charset="0"/>
              </a:rPr>
              <a:t>small</a:t>
            </a:r>
            <a:endParaRPr lang="zh-CN" altLang="en-US" sz="1100" b="1" dirty="0">
              <a:solidFill>
                <a:schemeClr val="accent4"/>
              </a:solidFill>
              <a:latin typeface="Modern Love Caps" panose="020B0604020202020204" pitchFamily="82" charset="0"/>
            </a:endParaRPr>
          </a:p>
        </p:txBody>
      </p:sp>
      <p:grpSp>
        <p:nvGrpSpPr>
          <p:cNvPr id="8" name="组合 7">
            <a:extLst>
              <a:ext uri="{FF2B5EF4-FFF2-40B4-BE49-F238E27FC236}">
                <a16:creationId xmlns:a16="http://schemas.microsoft.com/office/drawing/2014/main" id="{F36303AD-AE56-42BE-A635-3CB3B85FA4FB}"/>
              </a:ext>
            </a:extLst>
          </p:cNvPr>
          <p:cNvGrpSpPr/>
          <p:nvPr/>
        </p:nvGrpSpPr>
        <p:grpSpPr>
          <a:xfrm>
            <a:off x="6562464" y="4430685"/>
            <a:ext cx="2421176" cy="400110"/>
            <a:chOff x="6562464" y="4430685"/>
            <a:chExt cx="2421176" cy="400110"/>
          </a:xfrm>
        </p:grpSpPr>
        <p:sp>
          <p:nvSpPr>
            <p:cNvPr id="69" name="文本框 68">
              <a:extLst>
                <a:ext uri="{FF2B5EF4-FFF2-40B4-BE49-F238E27FC236}">
                  <a16:creationId xmlns:a16="http://schemas.microsoft.com/office/drawing/2014/main" id="{94E87BE0-C3D0-4437-AB1C-1F19F716963A}"/>
                </a:ext>
              </a:extLst>
            </p:cNvPr>
            <p:cNvSpPr txBox="1"/>
            <p:nvPr/>
          </p:nvSpPr>
          <p:spPr>
            <a:xfrm>
              <a:off x="6562464" y="4430685"/>
              <a:ext cx="603050" cy="400110"/>
            </a:xfrm>
            <a:prstGeom prst="rect">
              <a:avLst/>
            </a:prstGeom>
            <a:noFill/>
          </p:spPr>
          <p:txBody>
            <a:bodyPr wrap="none" rtlCol="0">
              <a:spAutoFit/>
            </a:bodyPr>
            <a:lstStyle/>
            <a:p>
              <a:r>
                <a:rPr lang="en-US" altLang="zh-CN" sz="2000" b="1" dirty="0">
                  <a:solidFill>
                    <a:schemeClr val="accent4"/>
                  </a:solidFill>
                  <a:latin typeface="Modern Love Caps" panose="020B0604020202020204" pitchFamily="82" charset="0"/>
                </a:rPr>
                <a:t>easy</a:t>
              </a:r>
              <a:endParaRPr lang="zh-CN" altLang="en-US" sz="2000" b="1" dirty="0">
                <a:solidFill>
                  <a:schemeClr val="accent4"/>
                </a:solidFill>
                <a:latin typeface="Modern Love Caps" panose="020B0604020202020204" pitchFamily="82" charset="0"/>
              </a:endParaRPr>
            </a:p>
          </p:txBody>
        </p:sp>
        <p:sp>
          <p:nvSpPr>
            <p:cNvPr id="71" name="文本框 70">
              <a:extLst>
                <a:ext uri="{FF2B5EF4-FFF2-40B4-BE49-F238E27FC236}">
                  <a16:creationId xmlns:a16="http://schemas.microsoft.com/office/drawing/2014/main" id="{DE1F8210-7BC2-46CE-B96E-F5C50B4ED637}"/>
                </a:ext>
              </a:extLst>
            </p:cNvPr>
            <p:cNvSpPr txBox="1"/>
            <p:nvPr/>
          </p:nvSpPr>
          <p:spPr>
            <a:xfrm>
              <a:off x="7165514" y="4459690"/>
              <a:ext cx="1818126" cy="307777"/>
            </a:xfrm>
            <a:prstGeom prst="rect">
              <a:avLst/>
            </a:prstGeom>
            <a:noFill/>
          </p:spPr>
          <p:txBody>
            <a:bodyPr wrap="none" rtlCol="0">
              <a:spAutoFit/>
            </a:bodyPr>
            <a:lstStyle/>
            <a:p>
              <a:r>
                <a:rPr lang="en-US" altLang="zh-CN" dirty="0">
                  <a:solidFill>
                    <a:schemeClr val="accent4"/>
                  </a:solidFill>
                  <a:latin typeface="Buxton Sketch" panose="03080500000500000004" pitchFamily="66" charset="0"/>
                </a:rPr>
                <a:t>i</a:t>
              </a:r>
              <a:r>
                <a:rPr lang="zh-CN" altLang="en-US" dirty="0">
                  <a:solidFill>
                    <a:schemeClr val="accent4"/>
                  </a:solidFill>
                  <a:latin typeface="Buxton Sketch" panose="03080500000500000004" pitchFamily="66" charset="0"/>
                </a:rPr>
                <a:t>标签样本</a:t>
              </a:r>
              <a:r>
                <a:rPr lang="en-US" altLang="zh-CN" dirty="0">
                  <a:solidFill>
                    <a:schemeClr val="accent4"/>
                  </a:solidFill>
                  <a:latin typeface="Buxton Sketch" panose="03080500000500000004" pitchFamily="66" charset="0"/>
                </a:rPr>
                <a:t>p(y=</a:t>
              </a:r>
              <a:r>
                <a:rPr lang="en-US" altLang="zh-CN" dirty="0" err="1">
                  <a:solidFill>
                    <a:schemeClr val="accent4"/>
                  </a:solidFill>
                  <a:latin typeface="Buxton Sketch" panose="03080500000500000004" pitchFamily="66" charset="0"/>
                </a:rPr>
                <a:t>i|x</a:t>
              </a:r>
              <a:r>
                <a:rPr lang="en-US" altLang="zh-CN" dirty="0">
                  <a:solidFill>
                    <a:schemeClr val="accent4"/>
                  </a:solidFill>
                  <a:latin typeface="Buxton Sketch" panose="03080500000500000004" pitchFamily="66" charset="0"/>
                </a:rPr>
                <a:t>)</a:t>
              </a:r>
              <a:r>
                <a:rPr lang="zh-CN" altLang="en-US" dirty="0">
                  <a:solidFill>
                    <a:schemeClr val="accent4"/>
                  </a:solidFill>
                  <a:latin typeface="Buxton Sketch" panose="03080500000500000004" pitchFamily="66" charset="0"/>
                </a:rPr>
                <a:t>越大</a:t>
              </a:r>
            </a:p>
          </p:txBody>
        </p:sp>
      </p:grpSp>
      <p:sp>
        <p:nvSpPr>
          <p:cNvPr id="72" name="矩形 71">
            <a:extLst>
              <a:ext uri="{FF2B5EF4-FFF2-40B4-BE49-F238E27FC236}">
                <a16:creationId xmlns:a16="http://schemas.microsoft.com/office/drawing/2014/main" id="{8AC1C90B-0673-49DC-BCCD-912FC6D8724C}"/>
              </a:ext>
            </a:extLst>
          </p:cNvPr>
          <p:cNvSpPr/>
          <p:nvPr/>
        </p:nvSpPr>
        <p:spPr>
          <a:xfrm>
            <a:off x="5291853" y="3299289"/>
            <a:ext cx="242846" cy="483980"/>
          </a:xfrm>
          <a:prstGeom prst="rect">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文本框 73">
            <a:extLst>
              <a:ext uri="{FF2B5EF4-FFF2-40B4-BE49-F238E27FC236}">
                <a16:creationId xmlns:a16="http://schemas.microsoft.com/office/drawing/2014/main" id="{8DD850CB-CD1F-4B03-ADDA-E0A28884B6FC}"/>
              </a:ext>
            </a:extLst>
          </p:cNvPr>
          <p:cNvSpPr txBox="1"/>
          <p:nvPr/>
        </p:nvSpPr>
        <p:spPr>
          <a:xfrm>
            <a:off x="6363757" y="1603062"/>
            <a:ext cx="1980029" cy="307777"/>
          </a:xfrm>
          <a:prstGeom prst="rect">
            <a:avLst/>
          </a:prstGeom>
          <a:noFill/>
        </p:spPr>
        <p:txBody>
          <a:bodyPr wrap="none" rtlCol="0">
            <a:spAutoFit/>
          </a:bodyPr>
          <a:lstStyle/>
          <a:p>
            <a:r>
              <a:rPr lang="zh-CN" altLang="en-US" dirty="0">
                <a:solidFill>
                  <a:schemeClr val="accent4"/>
                </a:solidFill>
                <a:latin typeface="Buxton Sketch" panose="03080500000500000004" pitchFamily="66" charset="0"/>
              </a:rPr>
              <a:t>类别之间相互有制约的</a:t>
            </a:r>
          </a:p>
        </p:txBody>
      </p:sp>
      <p:sp>
        <p:nvSpPr>
          <p:cNvPr id="43" name="Google Shape;182;p9">
            <a:extLst>
              <a:ext uri="{FF2B5EF4-FFF2-40B4-BE49-F238E27FC236}">
                <a16:creationId xmlns:a16="http://schemas.microsoft.com/office/drawing/2014/main" id="{15EC138A-0A54-46F8-B300-5379A7ACB9DE}"/>
              </a:ext>
            </a:extLst>
          </p:cNvPr>
          <p:cNvSpPr/>
          <p:nvPr/>
        </p:nvSpPr>
        <p:spPr>
          <a:xfrm rot="1382476">
            <a:off x="161149" y="4723975"/>
            <a:ext cx="220011" cy="20819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83;p9">
            <a:extLst>
              <a:ext uri="{FF2B5EF4-FFF2-40B4-BE49-F238E27FC236}">
                <a16:creationId xmlns:a16="http://schemas.microsoft.com/office/drawing/2014/main" id="{DA4599DE-7130-425B-A84A-4A240D08CAF7}"/>
              </a:ext>
            </a:extLst>
          </p:cNvPr>
          <p:cNvSpPr/>
          <p:nvPr/>
        </p:nvSpPr>
        <p:spPr>
          <a:xfrm rot="-1528383" flipH="1">
            <a:off x="-194133" y="3992116"/>
            <a:ext cx="459574" cy="45546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185;p9">
            <a:extLst>
              <a:ext uri="{FF2B5EF4-FFF2-40B4-BE49-F238E27FC236}">
                <a16:creationId xmlns:a16="http://schemas.microsoft.com/office/drawing/2014/main" id="{07F81F31-509C-43C9-947D-ACF2867E8BF6}"/>
              </a:ext>
            </a:extLst>
          </p:cNvPr>
          <p:cNvGrpSpPr/>
          <p:nvPr/>
        </p:nvGrpSpPr>
        <p:grpSpPr>
          <a:xfrm rot="-1528249" flipH="1">
            <a:off x="220431" y="5013076"/>
            <a:ext cx="578215" cy="206630"/>
            <a:chOff x="4296650" y="2245925"/>
            <a:chExt cx="365250" cy="130525"/>
          </a:xfrm>
        </p:grpSpPr>
        <p:sp>
          <p:nvSpPr>
            <p:cNvPr id="47" name="Google Shape;186;p9">
              <a:extLst>
                <a:ext uri="{FF2B5EF4-FFF2-40B4-BE49-F238E27FC236}">
                  <a16:creationId xmlns:a16="http://schemas.microsoft.com/office/drawing/2014/main" id="{373283CD-8438-40CB-B506-A9578D373F97}"/>
                </a:ext>
              </a:extLst>
            </p:cNvPr>
            <p:cNvSpPr/>
            <p:nvPr/>
          </p:nvSpPr>
          <p:spPr>
            <a:xfrm>
              <a:off x="4296650" y="2245925"/>
              <a:ext cx="365250" cy="130225"/>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87;p9">
              <a:extLst>
                <a:ext uri="{FF2B5EF4-FFF2-40B4-BE49-F238E27FC236}">
                  <a16:creationId xmlns:a16="http://schemas.microsoft.com/office/drawing/2014/main" id="{5BE1815C-C4D6-47BC-B23A-E1A578177C63}"/>
                </a:ext>
              </a:extLst>
            </p:cNvPr>
            <p:cNvSpPr/>
            <p:nvPr/>
          </p:nvSpPr>
          <p:spPr>
            <a:xfrm>
              <a:off x="4297775" y="2261500"/>
              <a:ext cx="359375" cy="114950"/>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188;p9">
            <a:extLst>
              <a:ext uri="{FF2B5EF4-FFF2-40B4-BE49-F238E27FC236}">
                <a16:creationId xmlns:a16="http://schemas.microsoft.com/office/drawing/2014/main" id="{C2DCDA2C-13D9-4B84-97F6-667546883853}"/>
              </a:ext>
            </a:extLst>
          </p:cNvPr>
          <p:cNvGrpSpPr/>
          <p:nvPr/>
        </p:nvGrpSpPr>
        <p:grpSpPr>
          <a:xfrm rot="-9319476" flipH="1">
            <a:off x="714675" y="3897127"/>
            <a:ext cx="858226" cy="883052"/>
            <a:chOff x="6335847" y="-303270"/>
            <a:chExt cx="994972" cy="1036821"/>
          </a:xfrm>
        </p:grpSpPr>
        <p:sp>
          <p:nvSpPr>
            <p:cNvPr id="60" name="Google Shape;189;p9">
              <a:extLst>
                <a:ext uri="{FF2B5EF4-FFF2-40B4-BE49-F238E27FC236}">
                  <a16:creationId xmlns:a16="http://schemas.microsoft.com/office/drawing/2014/main" id="{8F3CDCBE-C127-4D2D-8CE5-2FF4B99F811F}"/>
                </a:ext>
              </a:extLst>
            </p:cNvPr>
            <p:cNvSpPr/>
            <p:nvPr/>
          </p:nvSpPr>
          <p:spPr>
            <a:xfrm rot="1798800" flipH="1">
              <a:off x="6490026" y="-185306"/>
              <a:ext cx="686615" cy="800893"/>
            </a:xfrm>
            <a:custGeom>
              <a:avLst/>
              <a:gdLst/>
              <a:ahLst/>
              <a:cxnLst/>
              <a:rect l="l" t="t" r="r" b="b"/>
              <a:pathLst>
                <a:path w="16889" h="19701" extrusionOk="0">
                  <a:moveTo>
                    <a:pt x="11961" y="0"/>
                  </a:moveTo>
                  <a:cubicBezTo>
                    <a:pt x="11730" y="0"/>
                    <a:pt x="11515" y="28"/>
                    <a:pt x="11324" y="89"/>
                  </a:cubicBezTo>
                  <a:cubicBezTo>
                    <a:pt x="10228" y="434"/>
                    <a:pt x="9728" y="1779"/>
                    <a:pt x="9062" y="2601"/>
                  </a:cubicBezTo>
                  <a:lnTo>
                    <a:pt x="6180" y="6149"/>
                  </a:lnTo>
                  <a:lnTo>
                    <a:pt x="3299" y="9697"/>
                  </a:lnTo>
                  <a:lnTo>
                    <a:pt x="1858" y="11471"/>
                  </a:lnTo>
                  <a:cubicBezTo>
                    <a:pt x="1084" y="12435"/>
                    <a:pt x="1" y="13221"/>
                    <a:pt x="96" y="14602"/>
                  </a:cubicBezTo>
                  <a:lnTo>
                    <a:pt x="430" y="19293"/>
                  </a:lnTo>
                  <a:cubicBezTo>
                    <a:pt x="418" y="19401"/>
                    <a:pt x="453" y="19508"/>
                    <a:pt x="513" y="19591"/>
                  </a:cubicBezTo>
                  <a:cubicBezTo>
                    <a:pt x="572" y="19670"/>
                    <a:pt x="659" y="19700"/>
                    <a:pt x="755" y="19700"/>
                  </a:cubicBezTo>
                  <a:cubicBezTo>
                    <a:pt x="889" y="19700"/>
                    <a:pt x="1043" y="19642"/>
                    <a:pt x="1168" y="19579"/>
                  </a:cubicBezTo>
                  <a:cubicBezTo>
                    <a:pt x="2513" y="18877"/>
                    <a:pt x="4061" y="18281"/>
                    <a:pt x="5299" y="17400"/>
                  </a:cubicBezTo>
                  <a:cubicBezTo>
                    <a:pt x="6216" y="16746"/>
                    <a:pt x="6799" y="15662"/>
                    <a:pt x="7442" y="14757"/>
                  </a:cubicBezTo>
                  <a:cubicBezTo>
                    <a:pt x="8431" y="13388"/>
                    <a:pt x="9443" y="12043"/>
                    <a:pt x="10467" y="10709"/>
                  </a:cubicBezTo>
                  <a:cubicBezTo>
                    <a:pt x="10776" y="10304"/>
                    <a:pt x="11133" y="9935"/>
                    <a:pt x="11467" y="9554"/>
                  </a:cubicBezTo>
                  <a:cubicBezTo>
                    <a:pt x="12348" y="8578"/>
                    <a:pt x="13217" y="7590"/>
                    <a:pt x="14062" y="6590"/>
                  </a:cubicBezTo>
                  <a:cubicBezTo>
                    <a:pt x="14729" y="5804"/>
                    <a:pt x="15753" y="4851"/>
                    <a:pt x="16134" y="3875"/>
                  </a:cubicBezTo>
                  <a:cubicBezTo>
                    <a:pt x="16888" y="1952"/>
                    <a:pt x="13878" y="0"/>
                    <a:pt x="1196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90;p9">
              <a:extLst>
                <a:ext uri="{FF2B5EF4-FFF2-40B4-BE49-F238E27FC236}">
                  <a16:creationId xmlns:a16="http://schemas.microsoft.com/office/drawing/2014/main" id="{DFD7D06B-0E19-423F-9A13-CD4CF1B96017}"/>
                </a:ext>
              </a:extLst>
            </p:cNvPr>
            <p:cNvSpPr/>
            <p:nvPr/>
          </p:nvSpPr>
          <p:spPr>
            <a:xfrm rot="1798800" flipH="1">
              <a:off x="6491670" y="-123851"/>
              <a:ext cx="653482" cy="735809"/>
            </a:xfrm>
            <a:custGeom>
              <a:avLst/>
              <a:gdLst/>
              <a:ahLst/>
              <a:cxnLst/>
              <a:rect l="l" t="t" r="r" b="b"/>
              <a:pathLst>
                <a:path w="16074" h="18100" extrusionOk="0">
                  <a:moveTo>
                    <a:pt x="15097" y="1"/>
                  </a:moveTo>
                  <a:cubicBezTo>
                    <a:pt x="14978" y="167"/>
                    <a:pt x="14859" y="334"/>
                    <a:pt x="14740" y="489"/>
                  </a:cubicBezTo>
                  <a:cubicBezTo>
                    <a:pt x="10942" y="5442"/>
                    <a:pt x="6608" y="9954"/>
                    <a:pt x="1810" y="13943"/>
                  </a:cubicBezTo>
                  <a:lnTo>
                    <a:pt x="0" y="16836"/>
                  </a:lnTo>
                  <a:cubicBezTo>
                    <a:pt x="12" y="17122"/>
                    <a:pt x="36" y="17408"/>
                    <a:pt x="60" y="17693"/>
                  </a:cubicBezTo>
                  <a:cubicBezTo>
                    <a:pt x="48" y="17801"/>
                    <a:pt x="83" y="17896"/>
                    <a:pt x="143" y="17991"/>
                  </a:cubicBezTo>
                  <a:cubicBezTo>
                    <a:pt x="202" y="18069"/>
                    <a:pt x="286" y="18099"/>
                    <a:pt x="381" y="18099"/>
                  </a:cubicBezTo>
                  <a:cubicBezTo>
                    <a:pt x="516" y="18099"/>
                    <a:pt x="671" y="18037"/>
                    <a:pt x="798" y="17967"/>
                  </a:cubicBezTo>
                  <a:cubicBezTo>
                    <a:pt x="2143" y="17277"/>
                    <a:pt x="3691" y="16681"/>
                    <a:pt x="4929" y="15800"/>
                  </a:cubicBezTo>
                  <a:cubicBezTo>
                    <a:pt x="5858" y="15146"/>
                    <a:pt x="6429" y="14062"/>
                    <a:pt x="7084" y="13157"/>
                  </a:cubicBezTo>
                  <a:cubicBezTo>
                    <a:pt x="8061" y="11788"/>
                    <a:pt x="9073" y="10431"/>
                    <a:pt x="10097" y="9097"/>
                  </a:cubicBezTo>
                  <a:cubicBezTo>
                    <a:pt x="10406" y="8704"/>
                    <a:pt x="10763" y="8323"/>
                    <a:pt x="11109" y="7954"/>
                  </a:cubicBezTo>
                  <a:cubicBezTo>
                    <a:pt x="11978" y="6966"/>
                    <a:pt x="12847" y="5990"/>
                    <a:pt x="13692" y="4978"/>
                  </a:cubicBezTo>
                  <a:cubicBezTo>
                    <a:pt x="14359" y="4192"/>
                    <a:pt x="15383" y="3251"/>
                    <a:pt x="15764" y="2275"/>
                  </a:cubicBezTo>
                  <a:cubicBezTo>
                    <a:pt x="16073" y="1477"/>
                    <a:pt x="15740" y="668"/>
                    <a:pt x="15097" y="1"/>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91;p9">
              <a:extLst>
                <a:ext uri="{FF2B5EF4-FFF2-40B4-BE49-F238E27FC236}">
                  <a16:creationId xmlns:a16="http://schemas.microsoft.com/office/drawing/2014/main" id="{97B69DCE-2B12-4CC4-AA39-8340A31CF475}"/>
                </a:ext>
              </a:extLst>
            </p:cNvPr>
            <p:cNvSpPr/>
            <p:nvPr/>
          </p:nvSpPr>
          <p:spPr>
            <a:xfrm rot="1798800" flipH="1">
              <a:off x="6775047" y="437011"/>
              <a:ext cx="232504" cy="254200"/>
            </a:xfrm>
            <a:custGeom>
              <a:avLst/>
              <a:gdLst/>
              <a:ahLst/>
              <a:cxnLst/>
              <a:rect l="l" t="t" r="r" b="b"/>
              <a:pathLst>
                <a:path w="5719" h="6253" extrusionOk="0">
                  <a:moveTo>
                    <a:pt x="282" y="0"/>
                  </a:moveTo>
                  <a:cubicBezTo>
                    <a:pt x="268" y="0"/>
                    <a:pt x="253" y="0"/>
                    <a:pt x="239" y="0"/>
                  </a:cubicBezTo>
                  <a:cubicBezTo>
                    <a:pt x="167" y="96"/>
                    <a:pt x="120" y="203"/>
                    <a:pt x="84" y="322"/>
                  </a:cubicBezTo>
                  <a:cubicBezTo>
                    <a:pt x="12" y="596"/>
                    <a:pt x="0" y="882"/>
                    <a:pt x="36" y="1155"/>
                  </a:cubicBezTo>
                  <a:lnTo>
                    <a:pt x="370" y="5846"/>
                  </a:lnTo>
                  <a:cubicBezTo>
                    <a:pt x="358" y="5954"/>
                    <a:pt x="393" y="6049"/>
                    <a:pt x="453" y="6144"/>
                  </a:cubicBezTo>
                  <a:cubicBezTo>
                    <a:pt x="512" y="6222"/>
                    <a:pt x="596" y="6252"/>
                    <a:pt x="691" y="6252"/>
                  </a:cubicBezTo>
                  <a:cubicBezTo>
                    <a:pt x="826" y="6252"/>
                    <a:pt x="981" y="6190"/>
                    <a:pt x="1108" y="6120"/>
                  </a:cubicBezTo>
                  <a:cubicBezTo>
                    <a:pt x="2453" y="5430"/>
                    <a:pt x="4001" y="4834"/>
                    <a:pt x="5239" y="3953"/>
                  </a:cubicBezTo>
                  <a:cubicBezTo>
                    <a:pt x="5382" y="3846"/>
                    <a:pt x="5513" y="3739"/>
                    <a:pt x="5632" y="3620"/>
                  </a:cubicBezTo>
                  <a:cubicBezTo>
                    <a:pt x="5718" y="2737"/>
                    <a:pt x="5015" y="1999"/>
                    <a:pt x="4166" y="1999"/>
                  </a:cubicBezTo>
                  <a:cubicBezTo>
                    <a:pt x="4076" y="1999"/>
                    <a:pt x="3986" y="2008"/>
                    <a:pt x="3894" y="2025"/>
                  </a:cubicBezTo>
                  <a:cubicBezTo>
                    <a:pt x="4022" y="1257"/>
                    <a:pt x="3411" y="679"/>
                    <a:pt x="2761" y="679"/>
                  </a:cubicBezTo>
                  <a:cubicBezTo>
                    <a:pt x="2503" y="679"/>
                    <a:pt x="2239" y="770"/>
                    <a:pt x="2013" y="977"/>
                  </a:cubicBezTo>
                  <a:cubicBezTo>
                    <a:pt x="1744" y="299"/>
                    <a:pt x="1029" y="0"/>
                    <a:pt x="282"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92;p9">
              <a:extLst>
                <a:ext uri="{FF2B5EF4-FFF2-40B4-BE49-F238E27FC236}">
                  <a16:creationId xmlns:a16="http://schemas.microsoft.com/office/drawing/2014/main" id="{AF639D24-3336-4302-B002-9C73051CCA3C}"/>
                </a:ext>
              </a:extLst>
            </p:cNvPr>
            <p:cNvSpPr/>
            <p:nvPr/>
          </p:nvSpPr>
          <p:spPr>
            <a:xfrm rot="1798800" flipH="1">
              <a:off x="6843636" y="589819"/>
              <a:ext cx="115256" cy="117729"/>
            </a:xfrm>
            <a:custGeom>
              <a:avLst/>
              <a:gdLst/>
              <a:ahLst/>
              <a:cxnLst/>
              <a:rect l="l" t="t" r="r" b="b"/>
              <a:pathLst>
                <a:path w="2835" h="2896" extrusionOk="0">
                  <a:moveTo>
                    <a:pt x="1" y="0"/>
                  </a:moveTo>
                  <a:cubicBezTo>
                    <a:pt x="49" y="833"/>
                    <a:pt x="108" y="1655"/>
                    <a:pt x="168" y="2488"/>
                  </a:cubicBezTo>
                  <a:cubicBezTo>
                    <a:pt x="168" y="2596"/>
                    <a:pt x="203" y="2703"/>
                    <a:pt x="263" y="2786"/>
                  </a:cubicBezTo>
                  <a:cubicBezTo>
                    <a:pt x="322" y="2865"/>
                    <a:pt x="409" y="2895"/>
                    <a:pt x="505" y="2895"/>
                  </a:cubicBezTo>
                  <a:cubicBezTo>
                    <a:pt x="639" y="2895"/>
                    <a:pt x="793" y="2837"/>
                    <a:pt x="918" y="2774"/>
                  </a:cubicBezTo>
                  <a:cubicBezTo>
                    <a:pt x="1537" y="2453"/>
                    <a:pt x="2192" y="2155"/>
                    <a:pt x="2835" y="1834"/>
                  </a:cubicBezTo>
                  <a:cubicBezTo>
                    <a:pt x="2763" y="1715"/>
                    <a:pt x="2692" y="1595"/>
                    <a:pt x="2608" y="1476"/>
                  </a:cubicBezTo>
                  <a:cubicBezTo>
                    <a:pt x="2299" y="1024"/>
                    <a:pt x="1882" y="643"/>
                    <a:pt x="1418" y="369"/>
                  </a:cubicBezTo>
                  <a:cubicBezTo>
                    <a:pt x="977" y="131"/>
                    <a:pt x="489" y="0"/>
                    <a:pt x="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181;p9">
            <a:extLst>
              <a:ext uri="{FF2B5EF4-FFF2-40B4-BE49-F238E27FC236}">
                <a16:creationId xmlns:a16="http://schemas.microsoft.com/office/drawing/2014/main" id="{B4B64D52-C497-446C-A4D4-A9E8B0917C00}"/>
              </a:ext>
            </a:extLst>
          </p:cNvPr>
          <p:cNvSpPr/>
          <p:nvPr/>
        </p:nvSpPr>
        <p:spPr>
          <a:xfrm rot="-4460431">
            <a:off x="8269492" y="624627"/>
            <a:ext cx="309032" cy="29243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193;p9">
            <a:extLst>
              <a:ext uri="{FF2B5EF4-FFF2-40B4-BE49-F238E27FC236}">
                <a16:creationId xmlns:a16="http://schemas.microsoft.com/office/drawing/2014/main" id="{DEF8D195-B55A-4B7F-A4E9-BB6846C0AFC3}"/>
              </a:ext>
            </a:extLst>
          </p:cNvPr>
          <p:cNvGrpSpPr/>
          <p:nvPr/>
        </p:nvGrpSpPr>
        <p:grpSpPr>
          <a:xfrm rot="-1768445">
            <a:off x="7556566" y="-163726"/>
            <a:ext cx="824109" cy="818801"/>
            <a:chOff x="4352202" y="2927017"/>
            <a:chExt cx="624305" cy="620284"/>
          </a:xfrm>
        </p:grpSpPr>
        <p:sp>
          <p:nvSpPr>
            <p:cNvPr id="73" name="Google Shape;194;p9">
              <a:extLst>
                <a:ext uri="{FF2B5EF4-FFF2-40B4-BE49-F238E27FC236}">
                  <a16:creationId xmlns:a16="http://schemas.microsoft.com/office/drawing/2014/main" id="{61047BD5-F189-4520-83BE-C36923B61B72}"/>
                </a:ext>
              </a:extLst>
            </p:cNvPr>
            <p:cNvSpPr/>
            <p:nvPr/>
          </p:nvSpPr>
          <p:spPr>
            <a:xfrm rot="3287242">
              <a:off x="4445272" y="3009714"/>
              <a:ext cx="438165" cy="45489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95;p9">
              <a:extLst>
                <a:ext uri="{FF2B5EF4-FFF2-40B4-BE49-F238E27FC236}">
                  <a16:creationId xmlns:a16="http://schemas.microsoft.com/office/drawing/2014/main" id="{75995781-F7F8-4B62-830A-A59A8C2A5208}"/>
                </a:ext>
              </a:extLst>
            </p:cNvPr>
            <p:cNvSpPr/>
            <p:nvPr/>
          </p:nvSpPr>
          <p:spPr>
            <a:xfrm rot="3287242">
              <a:off x="4659820" y="3050012"/>
              <a:ext cx="183396" cy="114273"/>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96;p9">
              <a:extLst>
                <a:ext uri="{FF2B5EF4-FFF2-40B4-BE49-F238E27FC236}">
                  <a16:creationId xmlns:a16="http://schemas.microsoft.com/office/drawing/2014/main" id="{359926E3-49C6-4FC5-9859-8FB046E7223D}"/>
                </a:ext>
              </a:extLst>
            </p:cNvPr>
            <p:cNvSpPr/>
            <p:nvPr/>
          </p:nvSpPr>
          <p:spPr>
            <a:xfrm rot="3287242">
              <a:off x="4615891" y="3048534"/>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197;p9">
            <a:extLst>
              <a:ext uri="{FF2B5EF4-FFF2-40B4-BE49-F238E27FC236}">
                <a16:creationId xmlns:a16="http://schemas.microsoft.com/office/drawing/2014/main" id="{53EEF12C-11B9-4DDE-BBAA-B4E9B5502547}"/>
              </a:ext>
            </a:extLst>
          </p:cNvPr>
          <p:cNvGrpSpPr/>
          <p:nvPr/>
        </p:nvGrpSpPr>
        <p:grpSpPr>
          <a:xfrm rot="-1569513">
            <a:off x="8503674" y="711998"/>
            <a:ext cx="1015989" cy="1014505"/>
            <a:chOff x="7005378" y="2367245"/>
            <a:chExt cx="539061" cy="538273"/>
          </a:xfrm>
        </p:grpSpPr>
        <p:sp>
          <p:nvSpPr>
            <p:cNvPr id="78" name="Google Shape;198;p9">
              <a:extLst>
                <a:ext uri="{FF2B5EF4-FFF2-40B4-BE49-F238E27FC236}">
                  <a16:creationId xmlns:a16="http://schemas.microsoft.com/office/drawing/2014/main" id="{00717AE3-5518-48E4-A6F8-F0492328E105}"/>
                </a:ext>
              </a:extLst>
            </p:cNvPr>
            <p:cNvSpPr/>
            <p:nvPr/>
          </p:nvSpPr>
          <p:spPr>
            <a:xfrm rot="2241434">
              <a:off x="7081707" y="2445274"/>
              <a:ext cx="386403" cy="382215"/>
            </a:xfrm>
            <a:custGeom>
              <a:avLst/>
              <a:gdLst/>
              <a:ahLst/>
              <a:cxnLst/>
              <a:rect l="l" t="t" r="r" b="b"/>
              <a:pathLst>
                <a:path w="19563" h="19351" extrusionOk="0">
                  <a:moveTo>
                    <a:pt x="5732" y="1"/>
                  </a:moveTo>
                  <a:cubicBezTo>
                    <a:pt x="5525" y="1"/>
                    <a:pt x="5362" y="24"/>
                    <a:pt x="5251" y="74"/>
                  </a:cubicBezTo>
                  <a:cubicBezTo>
                    <a:pt x="5251" y="74"/>
                    <a:pt x="1" y="18421"/>
                    <a:pt x="322" y="19314"/>
                  </a:cubicBezTo>
                  <a:cubicBezTo>
                    <a:pt x="331" y="19338"/>
                    <a:pt x="354" y="19350"/>
                    <a:pt x="389" y="19350"/>
                  </a:cubicBezTo>
                  <a:cubicBezTo>
                    <a:pt x="1662" y="19350"/>
                    <a:pt x="19563" y="4288"/>
                    <a:pt x="19563" y="4288"/>
                  </a:cubicBezTo>
                  <a:cubicBezTo>
                    <a:pt x="19563" y="4288"/>
                    <a:pt x="8549" y="1"/>
                    <a:pt x="5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99;p9">
              <a:extLst>
                <a:ext uri="{FF2B5EF4-FFF2-40B4-BE49-F238E27FC236}">
                  <a16:creationId xmlns:a16="http://schemas.microsoft.com/office/drawing/2014/main" id="{6404122E-25C4-4639-9E00-ED83981FF78A}"/>
                </a:ext>
              </a:extLst>
            </p:cNvPr>
            <p:cNvSpPr/>
            <p:nvPr/>
          </p:nvSpPr>
          <p:spPr>
            <a:xfrm rot="2241434">
              <a:off x="7263992" y="2446898"/>
              <a:ext cx="127478" cy="82088"/>
            </a:xfrm>
            <a:custGeom>
              <a:avLst/>
              <a:gdLst/>
              <a:ahLst/>
              <a:cxnLst/>
              <a:rect l="l" t="t" r="r" b="b"/>
              <a:pathLst>
                <a:path w="6454" h="4156" extrusionOk="0">
                  <a:moveTo>
                    <a:pt x="1614" y="0"/>
                  </a:moveTo>
                  <a:cubicBezTo>
                    <a:pt x="1407" y="0"/>
                    <a:pt x="1243" y="23"/>
                    <a:pt x="1131" y="73"/>
                  </a:cubicBezTo>
                  <a:cubicBezTo>
                    <a:pt x="1131" y="73"/>
                    <a:pt x="655" y="1740"/>
                    <a:pt x="0" y="4085"/>
                  </a:cubicBezTo>
                  <a:cubicBezTo>
                    <a:pt x="335" y="4126"/>
                    <a:pt x="721" y="4155"/>
                    <a:pt x="1138" y="4155"/>
                  </a:cubicBezTo>
                  <a:cubicBezTo>
                    <a:pt x="2920" y="4155"/>
                    <a:pt x="5257" y="3617"/>
                    <a:pt x="6454" y="1108"/>
                  </a:cubicBezTo>
                  <a:cubicBezTo>
                    <a:pt x="4405" y="474"/>
                    <a:pt x="2556" y="0"/>
                    <a:pt x="1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00;p9">
              <a:extLst>
                <a:ext uri="{FF2B5EF4-FFF2-40B4-BE49-F238E27FC236}">
                  <a16:creationId xmlns:a16="http://schemas.microsoft.com/office/drawing/2014/main" id="{DE1D5403-D20E-4357-8D78-7EA19C38E202}"/>
                </a:ext>
              </a:extLst>
            </p:cNvPr>
            <p:cNvSpPr/>
            <p:nvPr/>
          </p:nvSpPr>
          <p:spPr>
            <a:xfrm rot="2241434">
              <a:off x="7064605" y="2504910"/>
              <a:ext cx="383341" cy="316798"/>
            </a:xfrm>
            <a:custGeom>
              <a:avLst/>
              <a:gdLst/>
              <a:ahLst/>
              <a:cxnLst/>
              <a:rect l="l" t="t" r="r" b="b"/>
              <a:pathLst>
                <a:path w="19408" h="16039" extrusionOk="0">
                  <a:moveTo>
                    <a:pt x="16824" y="0"/>
                  </a:moveTo>
                  <a:cubicBezTo>
                    <a:pt x="14109" y="2739"/>
                    <a:pt x="10835" y="4906"/>
                    <a:pt x="7156" y="6060"/>
                  </a:cubicBezTo>
                  <a:cubicBezTo>
                    <a:pt x="6401" y="6293"/>
                    <a:pt x="5603" y="6488"/>
                    <a:pt x="4817" y="6488"/>
                  </a:cubicBezTo>
                  <a:cubicBezTo>
                    <a:pt x="4437" y="6488"/>
                    <a:pt x="4060" y="6443"/>
                    <a:pt x="3691" y="6334"/>
                  </a:cubicBezTo>
                  <a:cubicBezTo>
                    <a:pt x="3287" y="6215"/>
                    <a:pt x="2918" y="6001"/>
                    <a:pt x="2596" y="5727"/>
                  </a:cubicBezTo>
                  <a:cubicBezTo>
                    <a:pt x="1298" y="10525"/>
                    <a:pt x="1" y="15550"/>
                    <a:pt x="167" y="16002"/>
                  </a:cubicBezTo>
                  <a:cubicBezTo>
                    <a:pt x="176" y="16026"/>
                    <a:pt x="199" y="16038"/>
                    <a:pt x="234" y="16038"/>
                  </a:cubicBezTo>
                  <a:cubicBezTo>
                    <a:pt x="1507" y="16038"/>
                    <a:pt x="19408" y="976"/>
                    <a:pt x="19408" y="976"/>
                  </a:cubicBezTo>
                  <a:cubicBezTo>
                    <a:pt x="19408" y="976"/>
                    <a:pt x="18360" y="560"/>
                    <a:pt x="168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201;p9">
            <a:extLst>
              <a:ext uri="{FF2B5EF4-FFF2-40B4-BE49-F238E27FC236}">
                <a16:creationId xmlns:a16="http://schemas.microsoft.com/office/drawing/2014/main" id="{75EEDEA7-4251-4D83-A61B-8799AD42DB05}"/>
              </a:ext>
            </a:extLst>
          </p:cNvPr>
          <p:cNvGrpSpPr/>
          <p:nvPr/>
        </p:nvGrpSpPr>
        <p:grpSpPr>
          <a:xfrm rot="-1523330">
            <a:off x="8604712" y="101971"/>
            <a:ext cx="307011" cy="434669"/>
            <a:chOff x="7321293" y="2218507"/>
            <a:chExt cx="649401" cy="985419"/>
          </a:xfrm>
        </p:grpSpPr>
        <p:sp>
          <p:nvSpPr>
            <p:cNvPr id="82" name="Google Shape;202;p9">
              <a:extLst>
                <a:ext uri="{FF2B5EF4-FFF2-40B4-BE49-F238E27FC236}">
                  <a16:creationId xmlns:a16="http://schemas.microsoft.com/office/drawing/2014/main" id="{0F5E9407-CAFD-4522-AE56-4B9D831A8C7B}"/>
                </a:ext>
              </a:extLst>
            </p:cNvPr>
            <p:cNvSpPr/>
            <p:nvPr/>
          </p:nvSpPr>
          <p:spPr>
            <a:xfrm>
              <a:off x="7321293" y="2218507"/>
              <a:ext cx="649401" cy="985419"/>
            </a:xfrm>
            <a:custGeom>
              <a:avLst/>
              <a:gdLst/>
              <a:ahLst/>
              <a:cxnLst/>
              <a:rect l="l" t="t" r="r" b="b"/>
              <a:pathLst>
                <a:path w="22780" h="34567" extrusionOk="0">
                  <a:moveTo>
                    <a:pt x="13306" y="0"/>
                  </a:moveTo>
                  <a:cubicBezTo>
                    <a:pt x="10161" y="0"/>
                    <a:pt x="1" y="7471"/>
                    <a:pt x="622" y="9458"/>
                  </a:cubicBezTo>
                  <a:cubicBezTo>
                    <a:pt x="1330" y="11733"/>
                    <a:pt x="2323" y="12531"/>
                    <a:pt x="3382" y="12531"/>
                  </a:cubicBezTo>
                  <a:cubicBezTo>
                    <a:pt x="5858" y="12531"/>
                    <a:pt x="8692" y="8165"/>
                    <a:pt x="9065" y="8165"/>
                  </a:cubicBezTo>
                  <a:cubicBezTo>
                    <a:pt x="9074" y="8165"/>
                    <a:pt x="9082" y="8167"/>
                    <a:pt x="9088" y="8172"/>
                  </a:cubicBezTo>
                  <a:cubicBezTo>
                    <a:pt x="9445" y="8494"/>
                    <a:pt x="9469" y="28496"/>
                    <a:pt x="8909" y="28508"/>
                  </a:cubicBezTo>
                  <a:cubicBezTo>
                    <a:pt x="6230" y="28568"/>
                    <a:pt x="2849" y="29068"/>
                    <a:pt x="2492" y="32116"/>
                  </a:cubicBezTo>
                  <a:cubicBezTo>
                    <a:pt x="2257" y="34047"/>
                    <a:pt x="4117" y="34567"/>
                    <a:pt x="6780" y="34567"/>
                  </a:cubicBezTo>
                  <a:cubicBezTo>
                    <a:pt x="8304" y="34567"/>
                    <a:pt x="10091" y="34397"/>
                    <a:pt x="11897" y="34223"/>
                  </a:cubicBezTo>
                  <a:cubicBezTo>
                    <a:pt x="16862" y="33735"/>
                    <a:pt x="22780" y="32973"/>
                    <a:pt x="22113" y="29223"/>
                  </a:cubicBezTo>
                  <a:cubicBezTo>
                    <a:pt x="21811" y="27552"/>
                    <a:pt x="20540" y="27138"/>
                    <a:pt x="19189" y="27138"/>
                  </a:cubicBezTo>
                  <a:cubicBezTo>
                    <a:pt x="17862" y="27138"/>
                    <a:pt x="16456" y="27538"/>
                    <a:pt x="15816" y="27538"/>
                  </a:cubicBezTo>
                  <a:cubicBezTo>
                    <a:pt x="15644" y="27538"/>
                    <a:pt x="15527" y="27509"/>
                    <a:pt x="15481" y="27437"/>
                  </a:cubicBezTo>
                  <a:cubicBezTo>
                    <a:pt x="15100" y="26818"/>
                    <a:pt x="16065" y="1350"/>
                    <a:pt x="13874" y="124"/>
                  </a:cubicBezTo>
                  <a:cubicBezTo>
                    <a:pt x="13726" y="40"/>
                    <a:pt x="13535" y="0"/>
                    <a:pt x="13306"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03;p9">
              <a:extLst>
                <a:ext uri="{FF2B5EF4-FFF2-40B4-BE49-F238E27FC236}">
                  <a16:creationId xmlns:a16="http://schemas.microsoft.com/office/drawing/2014/main" id="{1F12D859-F84A-4DED-8A86-FBA4631DBAA9}"/>
                </a:ext>
              </a:extLst>
            </p:cNvPr>
            <p:cNvSpPr/>
            <p:nvPr/>
          </p:nvSpPr>
          <p:spPr>
            <a:xfrm>
              <a:off x="7597305" y="2290575"/>
              <a:ext cx="55704" cy="55704"/>
            </a:xfrm>
            <a:custGeom>
              <a:avLst/>
              <a:gdLst/>
              <a:ahLst/>
              <a:cxnLst/>
              <a:rect l="l" t="t" r="r" b="b"/>
              <a:pathLst>
                <a:path w="1954" h="1954" extrusionOk="0">
                  <a:moveTo>
                    <a:pt x="977" y="1"/>
                  </a:moveTo>
                  <a:cubicBezTo>
                    <a:pt x="441" y="1"/>
                    <a:pt x="1" y="441"/>
                    <a:pt x="1" y="977"/>
                  </a:cubicBezTo>
                  <a:cubicBezTo>
                    <a:pt x="1" y="1513"/>
                    <a:pt x="441" y="1953"/>
                    <a:pt x="977" y="1953"/>
                  </a:cubicBezTo>
                  <a:cubicBezTo>
                    <a:pt x="1513" y="1953"/>
                    <a:pt x="1954" y="1513"/>
                    <a:pt x="1954" y="977"/>
                  </a:cubicBezTo>
                  <a:cubicBezTo>
                    <a:pt x="1954" y="441"/>
                    <a:pt x="1513" y="1"/>
                    <a:pt x="97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04;p9">
              <a:extLst>
                <a:ext uri="{FF2B5EF4-FFF2-40B4-BE49-F238E27FC236}">
                  <a16:creationId xmlns:a16="http://schemas.microsoft.com/office/drawing/2014/main" id="{13FC472E-8D5B-4AD1-82AF-D22864F8EDD5}"/>
                </a:ext>
              </a:extLst>
            </p:cNvPr>
            <p:cNvSpPr/>
            <p:nvPr/>
          </p:nvSpPr>
          <p:spPr>
            <a:xfrm>
              <a:off x="7360406" y="2350127"/>
              <a:ext cx="199952" cy="144134"/>
            </a:xfrm>
            <a:custGeom>
              <a:avLst/>
              <a:gdLst/>
              <a:ahLst/>
              <a:cxnLst/>
              <a:rect l="l" t="t" r="r" b="b"/>
              <a:pathLst>
                <a:path w="7014" h="5056" extrusionOk="0">
                  <a:moveTo>
                    <a:pt x="6209" y="1"/>
                  </a:moveTo>
                  <a:cubicBezTo>
                    <a:pt x="5509" y="1"/>
                    <a:pt x="4182" y="623"/>
                    <a:pt x="2834" y="1638"/>
                  </a:cubicBezTo>
                  <a:cubicBezTo>
                    <a:pt x="1108" y="2936"/>
                    <a:pt x="0" y="4401"/>
                    <a:pt x="381" y="4889"/>
                  </a:cubicBezTo>
                  <a:cubicBezTo>
                    <a:pt x="465" y="5002"/>
                    <a:pt x="616" y="5055"/>
                    <a:pt x="820" y="5055"/>
                  </a:cubicBezTo>
                  <a:cubicBezTo>
                    <a:pt x="1520" y="5055"/>
                    <a:pt x="2843" y="4427"/>
                    <a:pt x="4179" y="3412"/>
                  </a:cubicBezTo>
                  <a:cubicBezTo>
                    <a:pt x="5918" y="2115"/>
                    <a:pt x="7013" y="650"/>
                    <a:pt x="6644" y="162"/>
                  </a:cubicBezTo>
                  <a:cubicBezTo>
                    <a:pt x="6561" y="53"/>
                    <a:pt x="6411" y="1"/>
                    <a:pt x="620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05;p9">
              <a:extLst>
                <a:ext uri="{FF2B5EF4-FFF2-40B4-BE49-F238E27FC236}">
                  <a16:creationId xmlns:a16="http://schemas.microsoft.com/office/drawing/2014/main" id="{44175E91-FB5D-4435-932B-F5405B3C53F3}"/>
                </a:ext>
              </a:extLst>
            </p:cNvPr>
            <p:cNvSpPr/>
            <p:nvPr/>
          </p:nvSpPr>
          <p:spPr>
            <a:xfrm>
              <a:off x="7439828" y="3058203"/>
              <a:ext cx="337757" cy="65168"/>
            </a:xfrm>
            <a:custGeom>
              <a:avLst/>
              <a:gdLst/>
              <a:ahLst/>
              <a:cxnLst/>
              <a:rect l="l" t="t" r="r" b="b"/>
              <a:pathLst>
                <a:path w="11848" h="2286" extrusionOk="0">
                  <a:moveTo>
                    <a:pt x="9440" y="0"/>
                  </a:moveTo>
                  <a:cubicBezTo>
                    <a:pt x="8430" y="0"/>
                    <a:pt x="7170" y="79"/>
                    <a:pt x="5811" y="244"/>
                  </a:cubicBezTo>
                  <a:cubicBezTo>
                    <a:pt x="2572" y="637"/>
                    <a:pt x="0" y="1351"/>
                    <a:pt x="60" y="1851"/>
                  </a:cubicBezTo>
                  <a:cubicBezTo>
                    <a:pt x="94" y="2134"/>
                    <a:pt x="1007" y="2285"/>
                    <a:pt x="2403" y="2285"/>
                  </a:cubicBezTo>
                  <a:cubicBezTo>
                    <a:pt x="3412" y="2285"/>
                    <a:pt x="4673" y="2207"/>
                    <a:pt x="6037" y="2042"/>
                  </a:cubicBezTo>
                  <a:cubicBezTo>
                    <a:pt x="9275" y="1649"/>
                    <a:pt x="11847" y="934"/>
                    <a:pt x="11788" y="434"/>
                  </a:cubicBezTo>
                  <a:cubicBezTo>
                    <a:pt x="11753" y="151"/>
                    <a:pt x="10836" y="0"/>
                    <a:pt x="9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695144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grpId="0" nodeType="withEffect">
                                  <p:stCondLst>
                                    <p:cond delay="0"/>
                                  </p:stCondLst>
                                  <p:childTnLst>
                                    <p:animRot by="120000">
                                      <p:cBhvr>
                                        <p:cTn id="6" dur="500" fill="hold">
                                          <p:stCondLst>
                                            <p:cond delay="0"/>
                                          </p:stCondLst>
                                        </p:cTn>
                                        <p:tgtEl>
                                          <p:spTgt spid="44"/>
                                        </p:tgtEl>
                                        <p:attrNameLst>
                                          <p:attrName>r</p:attrName>
                                        </p:attrNameLst>
                                      </p:cBhvr>
                                    </p:animRot>
                                    <p:animRot by="-240000">
                                      <p:cBhvr>
                                        <p:cTn id="7" dur="1000" fill="hold">
                                          <p:stCondLst>
                                            <p:cond delay="1000"/>
                                          </p:stCondLst>
                                        </p:cTn>
                                        <p:tgtEl>
                                          <p:spTgt spid="44"/>
                                        </p:tgtEl>
                                        <p:attrNameLst>
                                          <p:attrName>r</p:attrName>
                                        </p:attrNameLst>
                                      </p:cBhvr>
                                    </p:animRot>
                                    <p:animRot by="240000">
                                      <p:cBhvr>
                                        <p:cTn id="8" dur="1000" fill="hold">
                                          <p:stCondLst>
                                            <p:cond delay="2000"/>
                                          </p:stCondLst>
                                        </p:cTn>
                                        <p:tgtEl>
                                          <p:spTgt spid="44"/>
                                        </p:tgtEl>
                                        <p:attrNameLst>
                                          <p:attrName>r</p:attrName>
                                        </p:attrNameLst>
                                      </p:cBhvr>
                                    </p:animRot>
                                    <p:animRot by="-240000">
                                      <p:cBhvr>
                                        <p:cTn id="9" dur="1000" fill="hold">
                                          <p:stCondLst>
                                            <p:cond delay="3000"/>
                                          </p:stCondLst>
                                        </p:cTn>
                                        <p:tgtEl>
                                          <p:spTgt spid="44"/>
                                        </p:tgtEl>
                                        <p:attrNameLst>
                                          <p:attrName>r</p:attrName>
                                        </p:attrNameLst>
                                      </p:cBhvr>
                                    </p:animRot>
                                    <p:animRot by="120000">
                                      <p:cBhvr>
                                        <p:cTn id="10" dur="1000" fill="hold">
                                          <p:stCondLst>
                                            <p:cond delay="4000"/>
                                          </p:stCondLst>
                                        </p:cTn>
                                        <p:tgtEl>
                                          <p:spTgt spid="44"/>
                                        </p:tgtEl>
                                        <p:attrNameLst>
                                          <p:attrName>r</p:attrName>
                                        </p:attrNameLst>
                                      </p:cBhvr>
                                    </p:animRot>
                                  </p:childTnLst>
                                </p:cTn>
                              </p:par>
                              <p:par>
                                <p:cTn id="11" presetID="32" presetClass="emph" presetSubtype="0" repeatCount="indefinite" fill="hold" nodeType="withEffect">
                                  <p:stCondLst>
                                    <p:cond delay="0"/>
                                  </p:stCondLst>
                                  <p:childTnLst>
                                    <p:animRot by="120000">
                                      <p:cBhvr>
                                        <p:cTn id="12" dur="100" fill="hold">
                                          <p:stCondLst>
                                            <p:cond delay="0"/>
                                          </p:stCondLst>
                                        </p:cTn>
                                        <p:tgtEl>
                                          <p:spTgt spid="58"/>
                                        </p:tgtEl>
                                        <p:attrNameLst>
                                          <p:attrName>r</p:attrName>
                                        </p:attrNameLst>
                                      </p:cBhvr>
                                    </p:animRot>
                                    <p:animRot by="-240000">
                                      <p:cBhvr>
                                        <p:cTn id="13" dur="200" fill="hold">
                                          <p:stCondLst>
                                            <p:cond delay="200"/>
                                          </p:stCondLst>
                                        </p:cTn>
                                        <p:tgtEl>
                                          <p:spTgt spid="58"/>
                                        </p:tgtEl>
                                        <p:attrNameLst>
                                          <p:attrName>r</p:attrName>
                                        </p:attrNameLst>
                                      </p:cBhvr>
                                    </p:animRot>
                                    <p:animRot by="240000">
                                      <p:cBhvr>
                                        <p:cTn id="14" dur="200" fill="hold">
                                          <p:stCondLst>
                                            <p:cond delay="400"/>
                                          </p:stCondLst>
                                        </p:cTn>
                                        <p:tgtEl>
                                          <p:spTgt spid="58"/>
                                        </p:tgtEl>
                                        <p:attrNameLst>
                                          <p:attrName>r</p:attrName>
                                        </p:attrNameLst>
                                      </p:cBhvr>
                                    </p:animRot>
                                    <p:animRot by="-240000">
                                      <p:cBhvr>
                                        <p:cTn id="15" dur="200" fill="hold">
                                          <p:stCondLst>
                                            <p:cond delay="600"/>
                                          </p:stCondLst>
                                        </p:cTn>
                                        <p:tgtEl>
                                          <p:spTgt spid="58"/>
                                        </p:tgtEl>
                                        <p:attrNameLst>
                                          <p:attrName>r</p:attrName>
                                        </p:attrNameLst>
                                      </p:cBhvr>
                                    </p:animRot>
                                    <p:animRot by="120000">
                                      <p:cBhvr>
                                        <p:cTn id="16" dur="200" fill="hold">
                                          <p:stCondLst>
                                            <p:cond delay="800"/>
                                          </p:stCondLst>
                                        </p:cTn>
                                        <p:tgtEl>
                                          <p:spTgt spid="58"/>
                                        </p:tgtEl>
                                        <p:attrNameLst>
                                          <p:attrName>r</p:attrName>
                                        </p:attrNameLst>
                                      </p:cBhvr>
                                    </p:animRot>
                                  </p:childTnLst>
                                </p:cTn>
                              </p:par>
                              <p:par>
                                <p:cTn id="17" presetID="32" presetClass="emph" presetSubtype="0" repeatCount="indefinite" fill="hold" grpId="0" nodeType="withEffect">
                                  <p:stCondLst>
                                    <p:cond delay="0"/>
                                  </p:stCondLst>
                                  <p:childTnLst>
                                    <p:animRot by="120000">
                                      <p:cBhvr>
                                        <p:cTn id="18" dur="300" fill="hold">
                                          <p:stCondLst>
                                            <p:cond delay="0"/>
                                          </p:stCondLst>
                                        </p:cTn>
                                        <p:tgtEl>
                                          <p:spTgt spid="43"/>
                                        </p:tgtEl>
                                        <p:attrNameLst>
                                          <p:attrName>r</p:attrName>
                                        </p:attrNameLst>
                                      </p:cBhvr>
                                    </p:animRot>
                                    <p:animRot by="-240000">
                                      <p:cBhvr>
                                        <p:cTn id="19" dur="600" fill="hold">
                                          <p:stCondLst>
                                            <p:cond delay="600"/>
                                          </p:stCondLst>
                                        </p:cTn>
                                        <p:tgtEl>
                                          <p:spTgt spid="43"/>
                                        </p:tgtEl>
                                        <p:attrNameLst>
                                          <p:attrName>r</p:attrName>
                                        </p:attrNameLst>
                                      </p:cBhvr>
                                    </p:animRot>
                                    <p:animRot by="240000">
                                      <p:cBhvr>
                                        <p:cTn id="20" dur="600" fill="hold">
                                          <p:stCondLst>
                                            <p:cond delay="1200"/>
                                          </p:stCondLst>
                                        </p:cTn>
                                        <p:tgtEl>
                                          <p:spTgt spid="43"/>
                                        </p:tgtEl>
                                        <p:attrNameLst>
                                          <p:attrName>r</p:attrName>
                                        </p:attrNameLst>
                                      </p:cBhvr>
                                    </p:animRot>
                                    <p:animRot by="-240000">
                                      <p:cBhvr>
                                        <p:cTn id="21" dur="600" fill="hold">
                                          <p:stCondLst>
                                            <p:cond delay="1800"/>
                                          </p:stCondLst>
                                        </p:cTn>
                                        <p:tgtEl>
                                          <p:spTgt spid="43"/>
                                        </p:tgtEl>
                                        <p:attrNameLst>
                                          <p:attrName>r</p:attrName>
                                        </p:attrNameLst>
                                      </p:cBhvr>
                                    </p:animRot>
                                    <p:animRot by="120000">
                                      <p:cBhvr>
                                        <p:cTn id="22" dur="600" fill="hold">
                                          <p:stCondLst>
                                            <p:cond delay="2400"/>
                                          </p:stCondLst>
                                        </p:cTn>
                                        <p:tgtEl>
                                          <p:spTgt spid="43"/>
                                        </p:tgtEl>
                                        <p:attrNameLst>
                                          <p:attrName>r</p:attrName>
                                        </p:attrNameLst>
                                      </p:cBhvr>
                                    </p:animRot>
                                  </p:childTnLst>
                                </p:cTn>
                              </p:par>
                              <p:par>
                                <p:cTn id="23" presetID="32" presetClass="emph" presetSubtype="0" repeatCount="indefinite" fill="hold" nodeType="withEffect">
                                  <p:stCondLst>
                                    <p:cond delay="0"/>
                                  </p:stCondLst>
                                  <p:childTnLst>
                                    <p:animRot by="120000">
                                      <p:cBhvr>
                                        <p:cTn id="24" dur="200" fill="hold">
                                          <p:stCondLst>
                                            <p:cond delay="0"/>
                                          </p:stCondLst>
                                        </p:cTn>
                                        <p:tgtEl>
                                          <p:spTgt spid="45"/>
                                        </p:tgtEl>
                                        <p:attrNameLst>
                                          <p:attrName>r</p:attrName>
                                        </p:attrNameLst>
                                      </p:cBhvr>
                                    </p:animRot>
                                    <p:animRot by="-240000">
                                      <p:cBhvr>
                                        <p:cTn id="25" dur="400" fill="hold">
                                          <p:stCondLst>
                                            <p:cond delay="400"/>
                                          </p:stCondLst>
                                        </p:cTn>
                                        <p:tgtEl>
                                          <p:spTgt spid="45"/>
                                        </p:tgtEl>
                                        <p:attrNameLst>
                                          <p:attrName>r</p:attrName>
                                        </p:attrNameLst>
                                      </p:cBhvr>
                                    </p:animRot>
                                    <p:animRot by="240000">
                                      <p:cBhvr>
                                        <p:cTn id="26" dur="400" fill="hold">
                                          <p:stCondLst>
                                            <p:cond delay="800"/>
                                          </p:stCondLst>
                                        </p:cTn>
                                        <p:tgtEl>
                                          <p:spTgt spid="45"/>
                                        </p:tgtEl>
                                        <p:attrNameLst>
                                          <p:attrName>r</p:attrName>
                                        </p:attrNameLst>
                                      </p:cBhvr>
                                    </p:animRot>
                                    <p:animRot by="-240000">
                                      <p:cBhvr>
                                        <p:cTn id="27" dur="400" fill="hold">
                                          <p:stCondLst>
                                            <p:cond delay="1200"/>
                                          </p:stCondLst>
                                        </p:cTn>
                                        <p:tgtEl>
                                          <p:spTgt spid="45"/>
                                        </p:tgtEl>
                                        <p:attrNameLst>
                                          <p:attrName>r</p:attrName>
                                        </p:attrNameLst>
                                      </p:cBhvr>
                                    </p:animRot>
                                    <p:animRot by="120000">
                                      <p:cBhvr>
                                        <p:cTn id="28" dur="400" fill="hold">
                                          <p:stCondLst>
                                            <p:cond delay="1600"/>
                                          </p:stCondLst>
                                        </p:cTn>
                                        <p:tgtEl>
                                          <p:spTgt spid="45"/>
                                        </p:tgtEl>
                                        <p:attrNameLst>
                                          <p:attrName>r</p:attrName>
                                        </p:attrNameLst>
                                      </p:cBhvr>
                                    </p:animRot>
                                  </p:childTnLst>
                                </p:cTn>
                              </p:par>
                              <p:par>
                                <p:cTn id="29" presetID="32" presetClass="emph" presetSubtype="0" repeatCount="indefinite" fill="hold" nodeType="withEffect">
                                  <p:stCondLst>
                                    <p:cond delay="0"/>
                                  </p:stCondLst>
                                  <p:childTnLst>
                                    <p:animRot by="120000">
                                      <p:cBhvr>
                                        <p:cTn id="30" dur="100" fill="hold">
                                          <p:stCondLst>
                                            <p:cond delay="0"/>
                                          </p:stCondLst>
                                        </p:cTn>
                                        <p:tgtEl>
                                          <p:spTgt spid="70"/>
                                        </p:tgtEl>
                                        <p:attrNameLst>
                                          <p:attrName>r</p:attrName>
                                        </p:attrNameLst>
                                      </p:cBhvr>
                                    </p:animRot>
                                    <p:animRot by="-240000">
                                      <p:cBhvr>
                                        <p:cTn id="31" dur="200" fill="hold">
                                          <p:stCondLst>
                                            <p:cond delay="200"/>
                                          </p:stCondLst>
                                        </p:cTn>
                                        <p:tgtEl>
                                          <p:spTgt spid="70"/>
                                        </p:tgtEl>
                                        <p:attrNameLst>
                                          <p:attrName>r</p:attrName>
                                        </p:attrNameLst>
                                      </p:cBhvr>
                                    </p:animRot>
                                    <p:animRot by="240000">
                                      <p:cBhvr>
                                        <p:cTn id="32" dur="200" fill="hold">
                                          <p:stCondLst>
                                            <p:cond delay="400"/>
                                          </p:stCondLst>
                                        </p:cTn>
                                        <p:tgtEl>
                                          <p:spTgt spid="70"/>
                                        </p:tgtEl>
                                        <p:attrNameLst>
                                          <p:attrName>r</p:attrName>
                                        </p:attrNameLst>
                                      </p:cBhvr>
                                    </p:animRot>
                                    <p:animRot by="-240000">
                                      <p:cBhvr>
                                        <p:cTn id="33" dur="200" fill="hold">
                                          <p:stCondLst>
                                            <p:cond delay="600"/>
                                          </p:stCondLst>
                                        </p:cTn>
                                        <p:tgtEl>
                                          <p:spTgt spid="70"/>
                                        </p:tgtEl>
                                        <p:attrNameLst>
                                          <p:attrName>r</p:attrName>
                                        </p:attrNameLst>
                                      </p:cBhvr>
                                    </p:animRot>
                                    <p:animRot by="120000">
                                      <p:cBhvr>
                                        <p:cTn id="34" dur="200" fill="hold">
                                          <p:stCondLst>
                                            <p:cond delay="800"/>
                                          </p:stCondLst>
                                        </p:cTn>
                                        <p:tgtEl>
                                          <p:spTgt spid="70"/>
                                        </p:tgtEl>
                                        <p:attrNameLst>
                                          <p:attrName>r</p:attrName>
                                        </p:attrNameLst>
                                      </p:cBhvr>
                                    </p:animRot>
                                  </p:childTnLst>
                                </p:cTn>
                              </p:par>
                              <p:par>
                                <p:cTn id="35" presetID="32" presetClass="emph" presetSubtype="0" repeatCount="indefinite" fill="hold" grpId="0" nodeType="withEffect">
                                  <p:stCondLst>
                                    <p:cond delay="0"/>
                                  </p:stCondLst>
                                  <p:childTnLst>
                                    <p:animRot by="120000">
                                      <p:cBhvr>
                                        <p:cTn id="36" dur="260" fill="hold">
                                          <p:stCondLst>
                                            <p:cond delay="0"/>
                                          </p:stCondLst>
                                        </p:cTn>
                                        <p:tgtEl>
                                          <p:spTgt spid="68"/>
                                        </p:tgtEl>
                                        <p:attrNameLst>
                                          <p:attrName>r</p:attrName>
                                        </p:attrNameLst>
                                      </p:cBhvr>
                                    </p:animRot>
                                    <p:animRot by="-240000">
                                      <p:cBhvr>
                                        <p:cTn id="37" dur="520" fill="hold">
                                          <p:stCondLst>
                                            <p:cond delay="520"/>
                                          </p:stCondLst>
                                        </p:cTn>
                                        <p:tgtEl>
                                          <p:spTgt spid="68"/>
                                        </p:tgtEl>
                                        <p:attrNameLst>
                                          <p:attrName>r</p:attrName>
                                        </p:attrNameLst>
                                      </p:cBhvr>
                                    </p:animRot>
                                    <p:animRot by="240000">
                                      <p:cBhvr>
                                        <p:cTn id="38" dur="520" fill="hold">
                                          <p:stCondLst>
                                            <p:cond delay="1040"/>
                                          </p:stCondLst>
                                        </p:cTn>
                                        <p:tgtEl>
                                          <p:spTgt spid="68"/>
                                        </p:tgtEl>
                                        <p:attrNameLst>
                                          <p:attrName>r</p:attrName>
                                        </p:attrNameLst>
                                      </p:cBhvr>
                                    </p:animRot>
                                    <p:animRot by="-240000">
                                      <p:cBhvr>
                                        <p:cTn id="39" dur="520" fill="hold">
                                          <p:stCondLst>
                                            <p:cond delay="1560"/>
                                          </p:stCondLst>
                                        </p:cTn>
                                        <p:tgtEl>
                                          <p:spTgt spid="68"/>
                                        </p:tgtEl>
                                        <p:attrNameLst>
                                          <p:attrName>r</p:attrName>
                                        </p:attrNameLst>
                                      </p:cBhvr>
                                    </p:animRot>
                                    <p:animRot by="120000">
                                      <p:cBhvr>
                                        <p:cTn id="40" dur="520" fill="hold">
                                          <p:stCondLst>
                                            <p:cond delay="2080"/>
                                          </p:stCondLst>
                                        </p:cTn>
                                        <p:tgtEl>
                                          <p:spTgt spid="68"/>
                                        </p:tgtEl>
                                        <p:attrNameLst>
                                          <p:attrName>r</p:attrName>
                                        </p:attrNameLst>
                                      </p:cBhvr>
                                    </p:animRot>
                                  </p:childTnLst>
                                </p:cTn>
                              </p:par>
                              <p:par>
                                <p:cTn id="41" presetID="32" presetClass="emph" presetSubtype="0" repeatCount="indefinite" fill="hold" nodeType="withEffect">
                                  <p:stCondLst>
                                    <p:cond delay="0"/>
                                  </p:stCondLst>
                                  <p:childTnLst>
                                    <p:animRot by="120000">
                                      <p:cBhvr>
                                        <p:cTn id="42" dur="200" fill="hold">
                                          <p:stCondLst>
                                            <p:cond delay="0"/>
                                          </p:stCondLst>
                                        </p:cTn>
                                        <p:tgtEl>
                                          <p:spTgt spid="77"/>
                                        </p:tgtEl>
                                        <p:attrNameLst>
                                          <p:attrName>r</p:attrName>
                                        </p:attrNameLst>
                                      </p:cBhvr>
                                    </p:animRot>
                                    <p:animRot by="-240000">
                                      <p:cBhvr>
                                        <p:cTn id="43" dur="400" fill="hold">
                                          <p:stCondLst>
                                            <p:cond delay="400"/>
                                          </p:stCondLst>
                                        </p:cTn>
                                        <p:tgtEl>
                                          <p:spTgt spid="77"/>
                                        </p:tgtEl>
                                        <p:attrNameLst>
                                          <p:attrName>r</p:attrName>
                                        </p:attrNameLst>
                                      </p:cBhvr>
                                    </p:animRot>
                                    <p:animRot by="240000">
                                      <p:cBhvr>
                                        <p:cTn id="44" dur="400" fill="hold">
                                          <p:stCondLst>
                                            <p:cond delay="800"/>
                                          </p:stCondLst>
                                        </p:cTn>
                                        <p:tgtEl>
                                          <p:spTgt spid="77"/>
                                        </p:tgtEl>
                                        <p:attrNameLst>
                                          <p:attrName>r</p:attrName>
                                        </p:attrNameLst>
                                      </p:cBhvr>
                                    </p:animRot>
                                    <p:animRot by="-240000">
                                      <p:cBhvr>
                                        <p:cTn id="45" dur="400" fill="hold">
                                          <p:stCondLst>
                                            <p:cond delay="1200"/>
                                          </p:stCondLst>
                                        </p:cTn>
                                        <p:tgtEl>
                                          <p:spTgt spid="77"/>
                                        </p:tgtEl>
                                        <p:attrNameLst>
                                          <p:attrName>r</p:attrName>
                                        </p:attrNameLst>
                                      </p:cBhvr>
                                    </p:animRot>
                                    <p:animRot by="120000">
                                      <p:cBhvr>
                                        <p:cTn id="46" dur="400" fill="hold">
                                          <p:stCondLst>
                                            <p:cond delay="1600"/>
                                          </p:stCondLst>
                                        </p:cTn>
                                        <p:tgtEl>
                                          <p:spTgt spid="77"/>
                                        </p:tgtEl>
                                        <p:attrNameLst>
                                          <p:attrName>r</p:attrName>
                                        </p:attrNameLst>
                                      </p:cBhvr>
                                    </p:animRot>
                                  </p:childTnLst>
                                </p:cTn>
                              </p:par>
                              <p:par>
                                <p:cTn id="47" presetID="32" presetClass="emph" presetSubtype="0" repeatCount="indefinite" fill="hold" nodeType="withEffect">
                                  <p:stCondLst>
                                    <p:cond delay="0"/>
                                  </p:stCondLst>
                                  <p:childTnLst>
                                    <p:animRot by="120000">
                                      <p:cBhvr>
                                        <p:cTn id="48" dur="250" fill="hold">
                                          <p:stCondLst>
                                            <p:cond delay="0"/>
                                          </p:stCondLst>
                                        </p:cTn>
                                        <p:tgtEl>
                                          <p:spTgt spid="81"/>
                                        </p:tgtEl>
                                        <p:attrNameLst>
                                          <p:attrName>r</p:attrName>
                                        </p:attrNameLst>
                                      </p:cBhvr>
                                    </p:animRot>
                                    <p:animRot by="-240000">
                                      <p:cBhvr>
                                        <p:cTn id="49" dur="500" fill="hold">
                                          <p:stCondLst>
                                            <p:cond delay="500"/>
                                          </p:stCondLst>
                                        </p:cTn>
                                        <p:tgtEl>
                                          <p:spTgt spid="81"/>
                                        </p:tgtEl>
                                        <p:attrNameLst>
                                          <p:attrName>r</p:attrName>
                                        </p:attrNameLst>
                                      </p:cBhvr>
                                    </p:animRot>
                                    <p:animRot by="240000">
                                      <p:cBhvr>
                                        <p:cTn id="50" dur="500" fill="hold">
                                          <p:stCondLst>
                                            <p:cond delay="1000"/>
                                          </p:stCondLst>
                                        </p:cTn>
                                        <p:tgtEl>
                                          <p:spTgt spid="81"/>
                                        </p:tgtEl>
                                        <p:attrNameLst>
                                          <p:attrName>r</p:attrName>
                                        </p:attrNameLst>
                                      </p:cBhvr>
                                    </p:animRot>
                                    <p:animRot by="-240000">
                                      <p:cBhvr>
                                        <p:cTn id="51" dur="500" fill="hold">
                                          <p:stCondLst>
                                            <p:cond delay="1500"/>
                                          </p:stCondLst>
                                        </p:cTn>
                                        <p:tgtEl>
                                          <p:spTgt spid="81"/>
                                        </p:tgtEl>
                                        <p:attrNameLst>
                                          <p:attrName>r</p:attrName>
                                        </p:attrNameLst>
                                      </p:cBhvr>
                                    </p:animRot>
                                    <p:animRot by="120000">
                                      <p:cBhvr>
                                        <p:cTn id="52" dur="500" fill="hold">
                                          <p:stCondLst>
                                            <p:cond delay="2000"/>
                                          </p:stCondLst>
                                        </p:cTn>
                                        <p:tgtEl>
                                          <p:spTgt spid="81"/>
                                        </p:tgtEl>
                                        <p:attrNameLst>
                                          <p:attrName>r</p:attrName>
                                        </p:attrNameLst>
                                      </p:cBhvr>
                                    </p:animRo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2"/>
                                        </p:tgtEl>
                                        <p:attrNameLst>
                                          <p:attrName>style.visibility</p:attrName>
                                        </p:attrNameLst>
                                      </p:cBhvr>
                                      <p:to>
                                        <p:strVal val="visible"/>
                                      </p:to>
                                    </p:set>
                                    <p:animEffect transition="in" filter="wipe(left)">
                                      <p:cBhvr>
                                        <p:cTn id="57" dur="500"/>
                                        <p:tgtEl>
                                          <p:spTgt spid="2"/>
                                        </p:tgtEl>
                                      </p:cBhvr>
                                    </p:animEffect>
                                  </p:childTnLst>
                                </p:cTn>
                              </p:par>
                              <p:par>
                                <p:cTn id="58" presetID="22" presetClass="entr" presetSubtype="8" fill="hold" nodeType="withEffect">
                                  <p:stCondLst>
                                    <p:cond delay="1000"/>
                                  </p:stCondLst>
                                  <p:childTnLst>
                                    <p:set>
                                      <p:cBhvr>
                                        <p:cTn id="59" dur="1" fill="hold">
                                          <p:stCondLst>
                                            <p:cond delay="0"/>
                                          </p:stCondLst>
                                        </p:cTn>
                                        <p:tgtEl>
                                          <p:spTgt spid="6"/>
                                        </p:tgtEl>
                                        <p:attrNameLst>
                                          <p:attrName>style.visibility</p:attrName>
                                        </p:attrNameLst>
                                      </p:cBhvr>
                                      <p:to>
                                        <p:strVal val="visible"/>
                                      </p:to>
                                    </p:set>
                                    <p:animEffect transition="in" filter="wipe(left)">
                                      <p:cBhvr>
                                        <p:cTn id="60" dur="500"/>
                                        <p:tgtEl>
                                          <p:spTgt spid="6"/>
                                        </p:tgtEl>
                                      </p:cBhvr>
                                    </p:animEffect>
                                  </p:childTnLst>
                                </p:cTn>
                              </p:par>
                              <p:par>
                                <p:cTn id="61" presetID="22" presetClass="entr" presetSubtype="8" fill="hold" grpId="0" nodeType="withEffect">
                                  <p:stCondLst>
                                    <p:cond delay="2000"/>
                                  </p:stCondLst>
                                  <p:childTnLst>
                                    <p:set>
                                      <p:cBhvr>
                                        <p:cTn id="62" dur="1" fill="hold">
                                          <p:stCondLst>
                                            <p:cond delay="0"/>
                                          </p:stCondLst>
                                        </p:cTn>
                                        <p:tgtEl>
                                          <p:spTgt spid="14"/>
                                        </p:tgtEl>
                                        <p:attrNameLst>
                                          <p:attrName>style.visibility</p:attrName>
                                        </p:attrNameLst>
                                      </p:cBhvr>
                                      <p:to>
                                        <p:strVal val="visible"/>
                                      </p:to>
                                    </p:set>
                                    <p:animEffect transition="in" filter="wipe(left)">
                                      <p:cBhvr>
                                        <p:cTn id="63" dur="500"/>
                                        <p:tgtEl>
                                          <p:spTgt spid="14"/>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21"/>
                                        </p:tgtEl>
                                        <p:attrNameLst>
                                          <p:attrName>style.visibility</p:attrName>
                                        </p:attrNameLst>
                                      </p:cBhvr>
                                      <p:to>
                                        <p:strVal val="visible"/>
                                      </p:to>
                                    </p:set>
                                    <p:animEffect transition="in" filter="fade">
                                      <p:cBhvr>
                                        <p:cTn id="68" dur="500"/>
                                        <p:tgtEl>
                                          <p:spTgt spid="21"/>
                                        </p:tgtEl>
                                      </p:cBhvr>
                                    </p:animEffect>
                                  </p:childTnLst>
                                </p:cTn>
                              </p:par>
                              <p:par>
                                <p:cTn id="69" presetID="10" presetClass="entr" presetSubtype="0" fill="hold" grpId="0" nodeType="withEffect">
                                  <p:stCondLst>
                                    <p:cond delay="1000"/>
                                  </p:stCondLst>
                                  <p:childTnLst>
                                    <p:set>
                                      <p:cBhvr>
                                        <p:cTn id="70" dur="1" fill="hold">
                                          <p:stCondLst>
                                            <p:cond delay="0"/>
                                          </p:stCondLst>
                                        </p:cTn>
                                        <p:tgtEl>
                                          <p:spTgt spid="74"/>
                                        </p:tgtEl>
                                        <p:attrNameLst>
                                          <p:attrName>style.visibility</p:attrName>
                                        </p:attrNameLst>
                                      </p:cBhvr>
                                      <p:to>
                                        <p:strVal val="visible"/>
                                      </p:to>
                                    </p:set>
                                    <p:animEffect transition="in" filter="fade">
                                      <p:cBhvr>
                                        <p:cTn id="71" dur="500"/>
                                        <p:tgtEl>
                                          <p:spTgt spid="74"/>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ntr" presetSubtype="8" fill="hold" grpId="0" nodeType="clickEffect">
                                  <p:stCondLst>
                                    <p:cond delay="0"/>
                                  </p:stCondLst>
                                  <p:childTnLst>
                                    <p:set>
                                      <p:cBhvr>
                                        <p:cTn id="75" dur="1" fill="hold">
                                          <p:stCondLst>
                                            <p:cond delay="0"/>
                                          </p:stCondLst>
                                        </p:cTn>
                                        <p:tgtEl>
                                          <p:spTgt spid="37"/>
                                        </p:tgtEl>
                                        <p:attrNameLst>
                                          <p:attrName>style.visibility</p:attrName>
                                        </p:attrNameLst>
                                      </p:cBhvr>
                                      <p:to>
                                        <p:strVal val="visible"/>
                                      </p:to>
                                    </p:set>
                                    <p:anim calcmode="lin" valueType="num">
                                      <p:cBhvr additive="base">
                                        <p:cTn id="76" dur="500" fill="hold"/>
                                        <p:tgtEl>
                                          <p:spTgt spid="37"/>
                                        </p:tgtEl>
                                        <p:attrNameLst>
                                          <p:attrName>ppt_x</p:attrName>
                                        </p:attrNameLst>
                                      </p:cBhvr>
                                      <p:tavLst>
                                        <p:tav tm="0">
                                          <p:val>
                                            <p:strVal val="0-#ppt_w/2"/>
                                          </p:val>
                                        </p:tav>
                                        <p:tav tm="100000">
                                          <p:val>
                                            <p:strVal val="#ppt_x"/>
                                          </p:val>
                                        </p:tav>
                                      </p:tavLst>
                                    </p:anim>
                                    <p:anim calcmode="lin" valueType="num">
                                      <p:cBhvr additive="base">
                                        <p:cTn id="77" dur="500" fill="hold"/>
                                        <p:tgtEl>
                                          <p:spTgt spid="37"/>
                                        </p:tgtEl>
                                        <p:attrNameLst>
                                          <p:attrName>ppt_y</p:attrName>
                                        </p:attrNameLst>
                                      </p:cBhvr>
                                      <p:tavLst>
                                        <p:tav tm="0">
                                          <p:val>
                                            <p:strVal val="#ppt_y"/>
                                          </p:val>
                                        </p:tav>
                                        <p:tav tm="100000">
                                          <p:val>
                                            <p:strVal val="#ppt_y"/>
                                          </p:val>
                                        </p:tav>
                                      </p:tavLst>
                                    </p:anim>
                                  </p:childTnLst>
                                </p:cTn>
                              </p:par>
                              <p:par>
                                <p:cTn id="78" presetID="2" presetClass="entr" presetSubtype="8" fill="hold" grpId="0" nodeType="withEffect">
                                  <p:stCondLst>
                                    <p:cond delay="500"/>
                                  </p:stCondLst>
                                  <p:childTnLst>
                                    <p:set>
                                      <p:cBhvr>
                                        <p:cTn id="79" dur="1" fill="hold">
                                          <p:stCondLst>
                                            <p:cond delay="0"/>
                                          </p:stCondLst>
                                        </p:cTn>
                                        <p:tgtEl>
                                          <p:spTgt spid="35"/>
                                        </p:tgtEl>
                                        <p:attrNameLst>
                                          <p:attrName>style.visibility</p:attrName>
                                        </p:attrNameLst>
                                      </p:cBhvr>
                                      <p:to>
                                        <p:strVal val="visible"/>
                                      </p:to>
                                    </p:set>
                                    <p:anim calcmode="lin" valueType="num">
                                      <p:cBhvr additive="base">
                                        <p:cTn id="80" dur="500" fill="hold"/>
                                        <p:tgtEl>
                                          <p:spTgt spid="35"/>
                                        </p:tgtEl>
                                        <p:attrNameLst>
                                          <p:attrName>ppt_x</p:attrName>
                                        </p:attrNameLst>
                                      </p:cBhvr>
                                      <p:tavLst>
                                        <p:tav tm="0">
                                          <p:val>
                                            <p:strVal val="0-#ppt_w/2"/>
                                          </p:val>
                                        </p:tav>
                                        <p:tav tm="100000">
                                          <p:val>
                                            <p:strVal val="#ppt_x"/>
                                          </p:val>
                                        </p:tav>
                                      </p:tavLst>
                                    </p:anim>
                                    <p:anim calcmode="lin" valueType="num">
                                      <p:cBhvr additive="base">
                                        <p:cTn id="81" dur="500" fill="hold"/>
                                        <p:tgtEl>
                                          <p:spTgt spid="35"/>
                                        </p:tgtEl>
                                        <p:attrNameLst>
                                          <p:attrName>ppt_y</p:attrName>
                                        </p:attrNameLst>
                                      </p:cBhvr>
                                      <p:tavLst>
                                        <p:tav tm="0">
                                          <p:val>
                                            <p:strVal val="#ppt_y"/>
                                          </p:val>
                                        </p:tav>
                                        <p:tav tm="100000">
                                          <p:val>
                                            <p:strVal val="#ppt_y"/>
                                          </p:val>
                                        </p:tav>
                                      </p:tavLst>
                                    </p:anim>
                                  </p:childTnLst>
                                </p:cTn>
                              </p:par>
                              <p:par>
                                <p:cTn id="82" presetID="2" presetClass="entr" presetSubtype="8" fill="hold" grpId="0" nodeType="withEffect">
                                  <p:stCondLst>
                                    <p:cond delay="1000"/>
                                  </p:stCondLst>
                                  <p:childTnLst>
                                    <p:set>
                                      <p:cBhvr>
                                        <p:cTn id="83" dur="1" fill="hold">
                                          <p:stCondLst>
                                            <p:cond delay="0"/>
                                          </p:stCondLst>
                                        </p:cTn>
                                        <p:tgtEl>
                                          <p:spTgt spid="46"/>
                                        </p:tgtEl>
                                        <p:attrNameLst>
                                          <p:attrName>style.visibility</p:attrName>
                                        </p:attrNameLst>
                                      </p:cBhvr>
                                      <p:to>
                                        <p:strVal val="visible"/>
                                      </p:to>
                                    </p:set>
                                    <p:anim calcmode="lin" valueType="num">
                                      <p:cBhvr additive="base">
                                        <p:cTn id="84" dur="500" fill="hold"/>
                                        <p:tgtEl>
                                          <p:spTgt spid="46"/>
                                        </p:tgtEl>
                                        <p:attrNameLst>
                                          <p:attrName>ppt_x</p:attrName>
                                        </p:attrNameLst>
                                      </p:cBhvr>
                                      <p:tavLst>
                                        <p:tav tm="0">
                                          <p:val>
                                            <p:strVal val="0-#ppt_w/2"/>
                                          </p:val>
                                        </p:tav>
                                        <p:tav tm="100000">
                                          <p:val>
                                            <p:strVal val="#ppt_x"/>
                                          </p:val>
                                        </p:tav>
                                      </p:tavLst>
                                    </p:anim>
                                    <p:anim calcmode="lin" valueType="num">
                                      <p:cBhvr additive="base">
                                        <p:cTn id="85" dur="500" fill="hold"/>
                                        <p:tgtEl>
                                          <p:spTgt spid="46"/>
                                        </p:tgtEl>
                                        <p:attrNameLst>
                                          <p:attrName>ppt_y</p:attrName>
                                        </p:attrNameLst>
                                      </p:cBhvr>
                                      <p:tavLst>
                                        <p:tav tm="0">
                                          <p:val>
                                            <p:strVal val="#ppt_y"/>
                                          </p:val>
                                        </p:tav>
                                        <p:tav tm="100000">
                                          <p:val>
                                            <p:strVal val="#ppt_y"/>
                                          </p:val>
                                        </p:tav>
                                      </p:tavLst>
                                    </p:anim>
                                  </p:childTnLst>
                                </p:cTn>
                              </p:par>
                              <p:par>
                                <p:cTn id="86" presetID="10" presetClass="entr" presetSubtype="0" fill="hold" nodeType="withEffect">
                                  <p:stCondLst>
                                    <p:cond delay="500"/>
                                  </p:stCondLst>
                                  <p:childTnLst>
                                    <p:set>
                                      <p:cBhvr>
                                        <p:cTn id="87" dur="1" fill="hold">
                                          <p:stCondLst>
                                            <p:cond delay="0"/>
                                          </p:stCondLst>
                                        </p:cTn>
                                        <p:tgtEl>
                                          <p:spTgt spid="38"/>
                                        </p:tgtEl>
                                        <p:attrNameLst>
                                          <p:attrName>style.visibility</p:attrName>
                                        </p:attrNameLst>
                                      </p:cBhvr>
                                      <p:to>
                                        <p:strVal val="visible"/>
                                      </p:to>
                                    </p:set>
                                    <p:animEffect transition="in" filter="fade">
                                      <p:cBhvr>
                                        <p:cTn id="88" dur="500"/>
                                        <p:tgtEl>
                                          <p:spTgt spid="38"/>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50"/>
                                        </p:tgtEl>
                                        <p:attrNameLst>
                                          <p:attrName>style.visibility</p:attrName>
                                        </p:attrNameLst>
                                      </p:cBhvr>
                                      <p:to>
                                        <p:strVal val="visible"/>
                                      </p:to>
                                    </p:set>
                                    <p:animEffect transition="in" filter="fade">
                                      <p:cBhvr>
                                        <p:cTn id="93" dur="500"/>
                                        <p:tgtEl>
                                          <p:spTgt spid="50"/>
                                        </p:tgtEl>
                                      </p:cBhvr>
                                    </p:animEffect>
                                  </p:childTnLst>
                                </p:cTn>
                              </p:par>
                            </p:childTnLst>
                          </p:cTn>
                        </p:par>
                      </p:childTnLst>
                    </p:cTn>
                  </p:par>
                  <p:par>
                    <p:cTn id="94" fill="hold">
                      <p:stCondLst>
                        <p:cond delay="indefinite"/>
                      </p:stCondLst>
                      <p:childTnLst>
                        <p:par>
                          <p:cTn id="95" fill="hold">
                            <p:stCondLst>
                              <p:cond delay="0"/>
                            </p:stCondLst>
                            <p:childTnLst>
                              <p:par>
                                <p:cTn id="96" presetID="22" presetClass="entr" presetSubtype="4" fill="hold" nodeType="clickEffect">
                                  <p:stCondLst>
                                    <p:cond delay="0"/>
                                  </p:stCondLst>
                                  <p:childTnLst>
                                    <p:set>
                                      <p:cBhvr>
                                        <p:cTn id="97" dur="1" fill="hold">
                                          <p:stCondLst>
                                            <p:cond delay="0"/>
                                          </p:stCondLst>
                                        </p:cTn>
                                        <p:tgtEl>
                                          <p:spTgt spid="33"/>
                                        </p:tgtEl>
                                        <p:attrNameLst>
                                          <p:attrName>style.visibility</p:attrName>
                                        </p:attrNameLst>
                                      </p:cBhvr>
                                      <p:to>
                                        <p:strVal val="visible"/>
                                      </p:to>
                                    </p:set>
                                    <p:animEffect transition="in" filter="wipe(down)">
                                      <p:cBhvr>
                                        <p:cTn id="98" dur="500"/>
                                        <p:tgtEl>
                                          <p:spTgt spid="33"/>
                                        </p:tgtEl>
                                      </p:cBhvr>
                                    </p:animEffect>
                                  </p:childTnLst>
                                </p:cTn>
                              </p:par>
                              <p:par>
                                <p:cTn id="99" presetID="22" presetClass="entr" presetSubtype="4" fill="hold" grpId="0" nodeType="withEffect">
                                  <p:stCondLst>
                                    <p:cond delay="0"/>
                                  </p:stCondLst>
                                  <p:childTnLst>
                                    <p:set>
                                      <p:cBhvr>
                                        <p:cTn id="100" dur="1" fill="hold">
                                          <p:stCondLst>
                                            <p:cond delay="0"/>
                                          </p:stCondLst>
                                        </p:cTn>
                                        <p:tgtEl>
                                          <p:spTgt spid="59"/>
                                        </p:tgtEl>
                                        <p:attrNameLst>
                                          <p:attrName>style.visibility</p:attrName>
                                        </p:attrNameLst>
                                      </p:cBhvr>
                                      <p:to>
                                        <p:strVal val="visible"/>
                                      </p:to>
                                    </p:set>
                                    <p:animEffect transition="in" filter="wipe(down)">
                                      <p:cBhvr>
                                        <p:cTn id="101" dur="500"/>
                                        <p:tgtEl>
                                          <p:spTgt spid="59"/>
                                        </p:tgtEl>
                                      </p:cBhvr>
                                    </p:animEffect>
                                  </p:childTnLst>
                                </p:cTn>
                              </p:par>
                              <p:par>
                                <p:cTn id="102" presetID="10" presetClass="entr" presetSubtype="0" fill="hold" grpId="0" nodeType="withEffect">
                                  <p:stCondLst>
                                    <p:cond delay="1000"/>
                                  </p:stCondLst>
                                  <p:childTnLst>
                                    <p:set>
                                      <p:cBhvr>
                                        <p:cTn id="103" dur="1" fill="hold">
                                          <p:stCondLst>
                                            <p:cond delay="0"/>
                                          </p:stCondLst>
                                        </p:cTn>
                                        <p:tgtEl>
                                          <p:spTgt spid="72"/>
                                        </p:tgtEl>
                                        <p:attrNameLst>
                                          <p:attrName>style.visibility</p:attrName>
                                        </p:attrNameLst>
                                      </p:cBhvr>
                                      <p:to>
                                        <p:strVal val="visible"/>
                                      </p:to>
                                    </p:set>
                                    <p:animEffect transition="in" filter="fade">
                                      <p:cBhvr>
                                        <p:cTn id="104" dur="500"/>
                                        <p:tgtEl>
                                          <p:spTgt spid="72"/>
                                        </p:tgtEl>
                                      </p:cBhvr>
                                    </p:animEffect>
                                  </p:childTnLst>
                                </p:cTn>
                              </p:par>
                            </p:childTnLst>
                          </p:cTn>
                        </p:par>
                      </p:childTnLst>
                    </p:cTn>
                  </p:par>
                  <p:par>
                    <p:cTn id="105" fill="hold">
                      <p:stCondLst>
                        <p:cond delay="indefinite"/>
                      </p:stCondLst>
                      <p:childTnLst>
                        <p:par>
                          <p:cTn id="106" fill="hold">
                            <p:stCondLst>
                              <p:cond delay="0"/>
                            </p:stCondLst>
                            <p:childTnLst>
                              <p:par>
                                <p:cTn id="107" presetID="10" presetClass="entr" presetSubtype="0" fill="hold" grpId="0" nodeType="clickEffect">
                                  <p:stCondLst>
                                    <p:cond delay="0"/>
                                  </p:stCondLst>
                                  <p:childTnLst>
                                    <p:set>
                                      <p:cBhvr>
                                        <p:cTn id="108" dur="1" fill="hold">
                                          <p:stCondLst>
                                            <p:cond delay="0"/>
                                          </p:stCondLst>
                                        </p:cTn>
                                        <p:tgtEl>
                                          <p:spTgt spid="61"/>
                                        </p:tgtEl>
                                        <p:attrNameLst>
                                          <p:attrName>style.visibility</p:attrName>
                                        </p:attrNameLst>
                                      </p:cBhvr>
                                      <p:to>
                                        <p:strVal val="visible"/>
                                      </p:to>
                                    </p:set>
                                    <p:animEffect transition="in" filter="fade">
                                      <p:cBhvr>
                                        <p:cTn id="109" dur="500"/>
                                        <p:tgtEl>
                                          <p:spTgt spid="61"/>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7"/>
                                        </p:tgtEl>
                                        <p:attrNameLst>
                                          <p:attrName>style.visibility</p:attrName>
                                        </p:attrNameLst>
                                      </p:cBhvr>
                                      <p:to>
                                        <p:strVal val="visible"/>
                                      </p:to>
                                    </p:set>
                                    <p:animEffect transition="in" filter="fade">
                                      <p:cBhvr>
                                        <p:cTn id="112" dur="500"/>
                                        <p:tgtEl>
                                          <p:spTgt spid="67"/>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4" fill="hold" nodeType="clickEffect">
                                  <p:stCondLst>
                                    <p:cond delay="0"/>
                                  </p:stCondLst>
                                  <p:childTnLst>
                                    <p:set>
                                      <p:cBhvr>
                                        <p:cTn id="116" dur="1" fill="hold">
                                          <p:stCondLst>
                                            <p:cond delay="0"/>
                                          </p:stCondLst>
                                        </p:cTn>
                                        <p:tgtEl>
                                          <p:spTgt spid="51"/>
                                        </p:tgtEl>
                                        <p:attrNameLst>
                                          <p:attrName>style.visibility</p:attrName>
                                        </p:attrNameLst>
                                      </p:cBhvr>
                                      <p:to>
                                        <p:strVal val="visible"/>
                                      </p:to>
                                    </p:set>
                                    <p:animEffect transition="in" filter="wipe(down)">
                                      <p:cBhvr>
                                        <p:cTn id="117" dur="500"/>
                                        <p:tgtEl>
                                          <p:spTgt spid="51"/>
                                        </p:tgtEl>
                                      </p:cBhvr>
                                    </p:animEffect>
                                  </p:childTnLst>
                                </p:cTn>
                              </p:par>
                              <p:par>
                                <p:cTn id="118" presetID="22" presetClass="entr" presetSubtype="4" fill="hold" grpId="0" nodeType="withEffect">
                                  <p:stCondLst>
                                    <p:cond delay="0"/>
                                  </p:stCondLst>
                                  <p:childTnLst>
                                    <p:set>
                                      <p:cBhvr>
                                        <p:cTn id="119" dur="1" fill="hold">
                                          <p:stCondLst>
                                            <p:cond delay="0"/>
                                          </p:stCondLst>
                                        </p:cTn>
                                        <p:tgtEl>
                                          <p:spTgt spid="63"/>
                                        </p:tgtEl>
                                        <p:attrNameLst>
                                          <p:attrName>style.visibility</p:attrName>
                                        </p:attrNameLst>
                                      </p:cBhvr>
                                      <p:to>
                                        <p:strVal val="visible"/>
                                      </p:to>
                                    </p:set>
                                    <p:animEffect transition="in" filter="wipe(down)">
                                      <p:cBhvr>
                                        <p:cTn id="120" dur="500"/>
                                        <p:tgtEl>
                                          <p:spTgt spid="63"/>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grpId="0" nodeType="clickEffect">
                                  <p:stCondLst>
                                    <p:cond delay="0"/>
                                  </p:stCondLst>
                                  <p:childTnLst>
                                    <p:set>
                                      <p:cBhvr>
                                        <p:cTn id="124" dur="1" fill="hold">
                                          <p:stCondLst>
                                            <p:cond delay="0"/>
                                          </p:stCondLst>
                                        </p:cTn>
                                        <p:tgtEl>
                                          <p:spTgt spid="48"/>
                                        </p:tgtEl>
                                        <p:attrNameLst>
                                          <p:attrName>style.visibility</p:attrName>
                                        </p:attrNameLst>
                                      </p:cBhvr>
                                      <p:to>
                                        <p:strVal val="visible"/>
                                      </p:to>
                                    </p:set>
                                    <p:animEffect transition="in" filter="fade">
                                      <p:cBhvr>
                                        <p:cTn id="125" dur="500"/>
                                        <p:tgtEl>
                                          <p:spTgt spid="48"/>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65"/>
                                        </p:tgtEl>
                                        <p:attrNameLst>
                                          <p:attrName>style.visibility</p:attrName>
                                        </p:attrNameLst>
                                      </p:cBhvr>
                                      <p:to>
                                        <p:strVal val="visible"/>
                                      </p:to>
                                    </p:set>
                                    <p:animEffect transition="in" filter="fade">
                                      <p:cBhvr>
                                        <p:cTn id="128" dur="500"/>
                                        <p:tgtEl>
                                          <p:spTgt spid="65"/>
                                        </p:tgtEl>
                                      </p:cBhvr>
                                    </p:animEffect>
                                  </p:childTnLst>
                                </p:cTn>
                              </p:par>
                            </p:childTnLst>
                          </p:cTn>
                        </p:par>
                      </p:childTnLst>
                    </p:cTn>
                  </p:par>
                  <p:par>
                    <p:cTn id="129" fill="hold">
                      <p:stCondLst>
                        <p:cond delay="indefinite"/>
                      </p:stCondLst>
                      <p:childTnLst>
                        <p:par>
                          <p:cTn id="130" fill="hold">
                            <p:stCondLst>
                              <p:cond delay="0"/>
                            </p:stCondLst>
                            <p:childTnLst>
                              <p:par>
                                <p:cTn id="131" presetID="10" presetClass="entr" presetSubtype="0" fill="hold" nodeType="clickEffect">
                                  <p:stCondLst>
                                    <p:cond delay="0"/>
                                  </p:stCondLst>
                                  <p:childTnLst>
                                    <p:set>
                                      <p:cBhvr>
                                        <p:cTn id="132" dur="1" fill="hold">
                                          <p:stCondLst>
                                            <p:cond delay="0"/>
                                          </p:stCondLst>
                                        </p:cTn>
                                        <p:tgtEl>
                                          <p:spTgt spid="8"/>
                                        </p:tgtEl>
                                        <p:attrNameLst>
                                          <p:attrName>style.visibility</p:attrName>
                                        </p:attrNameLst>
                                      </p:cBhvr>
                                      <p:to>
                                        <p:strVal val="visible"/>
                                      </p:to>
                                    </p:set>
                                    <p:animEffect transition="in" filter="fade">
                                      <p:cBhvr>
                                        <p:cTn id="13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35" grpId="0"/>
      <p:bldP spid="37" grpId="0"/>
      <p:bldP spid="46" grpId="0"/>
      <p:bldP spid="48" grpId="0"/>
      <p:bldP spid="50" grpId="0"/>
      <p:bldP spid="59" grpId="0"/>
      <p:bldP spid="61" grpId="0"/>
      <p:bldP spid="63" grpId="0"/>
      <p:bldP spid="65" grpId="0"/>
      <p:bldP spid="67" grpId="0"/>
      <p:bldP spid="72" grpId="0" animBg="1"/>
      <p:bldP spid="74" grpId="0"/>
      <p:bldP spid="43" grpId="0" animBg="1"/>
      <p:bldP spid="44" grpId="0" animBg="1"/>
      <p:bldP spid="6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0586898C-71FF-434C-B10D-20F483C861F4}"/>
              </a:ext>
            </a:extLst>
          </p:cNvPr>
          <p:cNvSpPr txBox="1"/>
          <p:nvPr/>
        </p:nvSpPr>
        <p:spPr>
          <a:xfrm>
            <a:off x="2013447" y="2070252"/>
            <a:ext cx="5397631" cy="307777"/>
          </a:xfrm>
          <a:prstGeom prst="rect">
            <a:avLst/>
          </a:prstGeom>
          <a:noFill/>
        </p:spPr>
        <p:txBody>
          <a:bodyPr wrap="none" rtlCol="0">
            <a:spAutoFit/>
          </a:bodyPr>
          <a:lstStyle/>
          <a:p>
            <a:r>
              <a:rPr lang="zh-CN" altLang="en-US" dirty="0">
                <a:solidFill>
                  <a:schemeClr val="accent4"/>
                </a:solidFill>
                <a:latin typeface="Buxton Sketch" panose="03080500000500000004" pitchFamily="66" charset="0"/>
              </a:rPr>
              <a:t>看作多次贝努利实验</a:t>
            </a:r>
            <a:r>
              <a:rPr lang="en-US" altLang="zh-CN" dirty="0">
                <a:solidFill>
                  <a:schemeClr val="accent4"/>
                </a:solidFill>
                <a:latin typeface="Buxton Sketch" panose="03080500000500000004" pitchFamily="66" charset="0"/>
              </a:rPr>
              <a:t>: </a:t>
            </a:r>
            <a:r>
              <a:rPr lang="zh-CN" altLang="en-US" dirty="0">
                <a:solidFill>
                  <a:schemeClr val="accent4"/>
                </a:solidFill>
                <a:latin typeface="Buxton Sketch" panose="03080500000500000004" pitchFamily="66" charset="0"/>
              </a:rPr>
              <a:t>每个标签独立分类</a:t>
            </a:r>
            <a:r>
              <a:rPr lang="en-US" altLang="zh-CN" dirty="0">
                <a:solidFill>
                  <a:schemeClr val="accent4"/>
                </a:solidFill>
                <a:latin typeface="Buxton Sketch" panose="03080500000500000004" pitchFamily="66" charset="0"/>
              </a:rPr>
              <a:t>, </a:t>
            </a:r>
            <a:r>
              <a:rPr lang="zh-CN" altLang="en-US" dirty="0">
                <a:solidFill>
                  <a:schemeClr val="accent4"/>
                </a:solidFill>
                <a:latin typeface="Buxton Sketch" panose="03080500000500000004" pitchFamily="66" charset="0"/>
              </a:rPr>
              <a:t>它们的分类之间互不影响</a:t>
            </a:r>
            <a:r>
              <a:rPr lang="en-US" altLang="zh-CN" dirty="0">
                <a:solidFill>
                  <a:schemeClr val="accent4"/>
                </a:solidFill>
                <a:latin typeface="Buxton Sketch" panose="03080500000500000004" pitchFamily="66" charset="0"/>
              </a:rPr>
              <a:t>.</a:t>
            </a:r>
            <a:endParaRPr lang="zh-CN" altLang="en-US" dirty="0">
              <a:solidFill>
                <a:schemeClr val="accent4"/>
              </a:solidFill>
              <a:latin typeface="Buxton Sketch" panose="03080500000500000004" pitchFamily="66" charset="0"/>
            </a:endParaRPr>
          </a:p>
        </p:txBody>
      </p:sp>
      <p:sp>
        <p:nvSpPr>
          <p:cNvPr id="11" name="文本框 10">
            <a:extLst>
              <a:ext uri="{FF2B5EF4-FFF2-40B4-BE49-F238E27FC236}">
                <a16:creationId xmlns:a16="http://schemas.microsoft.com/office/drawing/2014/main" id="{6D41D6D2-33DE-4158-91E3-DEBD8C598EBC}"/>
              </a:ext>
            </a:extLst>
          </p:cNvPr>
          <p:cNvSpPr txBox="1"/>
          <p:nvPr/>
        </p:nvSpPr>
        <p:spPr>
          <a:xfrm>
            <a:off x="2013446" y="2378029"/>
            <a:ext cx="3940502" cy="307777"/>
          </a:xfrm>
          <a:prstGeom prst="rect">
            <a:avLst/>
          </a:prstGeom>
          <a:noFill/>
        </p:spPr>
        <p:txBody>
          <a:bodyPr wrap="none" rtlCol="0">
            <a:spAutoFit/>
          </a:bodyPr>
          <a:lstStyle/>
          <a:p>
            <a:r>
              <a:rPr lang="en-US" altLang="zh-CN" dirty="0" err="1">
                <a:solidFill>
                  <a:schemeClr val="accent4"/>
                </a:solidFill>
                <a:latin typeface="Buxton Sketch" panose="03080500000500000004" pitchFamily="66" charset="0"/>
              </a:rPr>
              <a:t>Softmax</a:t>
            </a:r>
            <a:r>
              <a:rPr lang="zh-CN" altLang="en-US" dirty="0">
                <a:solidFill>
                  <a:schemeClr val="accent4"/>
                </a:solidFill>
                <a:latin typeface="Buxton Sketch" panose="03080500000500000004" pitchFamily="66" charset="0"/>
              </a:rPr>
              <a:t>当然不合适用来作为分类器的激活函数</a:t>
            </a:r>
            <a:r>
              <a:rPr lang="en-US" altLang="zh-CN" dirty="0">
                <a:solidFill>
                  <a:schemeClr val="accent4"/>
                </a:solidFill>
                <a:latin typeface="Buxton Sketch" panose="03080500000500000004" pitchFamily="66" charset="0"/>
              </a:rPr>
              <a:t>.</a:t>
            </a:r>
            <a:endParaRPr lang="zh-CN" altLang="en-US" dirty="0">
              <a:solidFill>
                <a:schemeClr val="accent4"/>
              </a:solidFill>
              <a:latin typeface="Buxton Sketch" panose="03080500000500000004" pitchFamily="66" charset="0"/>
            </a:endParaRPr>
          </a:p>
        </p:txBody>
      </p:sp>
      <p:sp>
        <p:nvSpPr>
          <p:cNvPr id="13" name="文本框 12">
            <a:extLst>
              <a:ext uri="{FF2B5EF4-FFF2-40B4-BE49-F238E27FC236}">
                <a16:creationId xmlns:a16="http://schemas.microsoft.com/office/drawing/2014/main" id="{BFBC83FC-31D7-42E6-B535-25161937658B}"/>
              </a:ext>
            </a:extLst>
          </p:cNvPr>
          <p:cNvSpPr txBox="1"/>
          <p:nvPr/>
        </p:nvSpPr>
        <p:spPr>
          <a:xfrm>
            <a:off x="5783690" y="2378230"/>
            <a:ext cx="917239" cy="307777"/>
          </a:xfrm>
          <a:prstGeom prst="rect">
            <a:avLst/>
          </a:prstGeom>
          <a:noFill/>
        </p:spPr>
        <p:txBody>
          <a:bodyPr wrap="none" rtlCol="0">
            <a:spAutoFit/>
          </a:bodyPr>
          <a:lstStyle/>
          <a:p>
            <a:r>
              <a:rPr lang="en-US" altLang="zh-CN" dirty="0">
                <a:solidFill>
                  <a:schemeClr val="accent4"/>
                </a:solidFill>
                <a:latin typeface="Buxton Sketch" panose="03080500000500000004" pitchFamily="66" charset="0"/>
              </a:rPr>
              <a:t>Multinomial</a:t>
            </a:r>
            <a:endParaRPr lang="zh-CN" altLang="en-US" dirty="0">
              <a:solidFill>
                <a:schemeClr val="accent4"/>
              </a:solidFill>
              <a:latin typeface="Buxton Sketch" panose="03080500000500000004" pitchFamily="66" charset="0"/>
            </a:endParaRPr>
          </a:p>
        </p:txBody>
      </p:sp>
      <p:sp>
        <p:nvSpPr>
          <p:cNvPr id="15" name="文本框 14">
            <a:extLst>
              <a:ext uri="{FF2B5EF4-FFF2-40B4-BE49-F238E27FC236}">
                <a16:creationId xmlns:a16="http://schemas.microsoft.com/office/drawing/2014/main" id="{6B40B05D-14A3-4698-BCDD-E5CCC0462D46}"/>
              </a:ext>
            </a:extLst>
          </p:cNvPr>
          <p:cNvSpPr txBox="1"/>
          <p:nvPr/>
        </p:nvSpPr>
        <p:spPr>
          <a:xfrm>
            <a:off x="2013447" y="2707047"/>
            <a:ext cx="5117106" cy="523220"/>
          </a:xfrm>
          <a:prstGeom prst="rect">
            <a:avLst/>
          </a:prstGeom>
          <a:noFill/>
        </p:spPr>
        <p:txBody>
          <a:bodyPr wrap="none" rtlCol="0">
            <a:spAutoFit/>
          </a:bodyPr>
          <a:lstStyle/>
          <a:p>
            <a:r>
              <a:rPr lang="zh-CN" altLang="en-US" dirty="0">
                <a:solidFill>
                  <a:schemeClr val="accent4"/>
                </a:solidFill>
                <a:latin typeface="Buxton Sketch" panose="03080500000500000004" pitchFamily="66" charset="0"/>
              </a:rPr>
              <a:t>多标签分类对于每个标签的分类看作是独立的二分类问题</a:t>
            </a:r>
            <a:r>
              <a:rPr lang="en-US" altLang="zh-CN" dirty="0">
                <a:solidFill>
                  <a:schemeClr val="accent4"/>
                </a:solidFill>
                <a:latin typeface="Buxton Sketch" panose="03080500000500000004" pitchFamily="66" charset="0"/>
              </a:rPr>
              <a:t>, </a:t>
            </a:r>
            <a:r>
              <a:rPr lang="zh-CN" altLang="en-US" dirty="0">
                <a:solidFill>
                  <a:schemeClr val="accent4"/>
                </a:solidFill>
                <a:latin typeface="Buxton Sketch" panose="03080500000500000004" pitchFamily="66" charset="0"/>
              </a:rPr>
              <a:t>因此</a:t>
            </a:r>
            <a:endParaRPr lang="en-US" altLang="zh-CN" dirty="0">
              <a:solidFill>
                <a:schemeClr val="accent4"/>
              </a:solidFill>
              <a:latin typeface="Buxton Sketch" panose="03080500000500000004" pitchFamily="66" charset="0"/>
            </a:endParaRPr>
          </a:p>
          <a:p>
            <a:r>
              <a:rPr lang="zh-CN" altLang="en-US" dirty="0">
                <a:solidFill>
                  <a:schemeClr val="accent4"/>
                </a:solidFill>
                <a:latin typeface="Buxton Sketch" panose="03080500000500000004" pitchFamily="66" charset="0"/>
              </a:rPr>
              <a:t>需要使用</a:t>
            </a:r>
            <a:r>
              <a:rPr lang="en-US" altLang="zh-CN" dirty="0">
                <a:solidFill>
                  <a:schemeClr val="accent4"/>
                </a:solidFill>
                <a:latin typeface="Buxton Sketch" panose="03080500000500000004" pitchFamily="66" charset="0"/>
              </a:rPr>
              <a:t>Sigmoid Cross Entropy Loss.</a:t>
            </a:r>
            <a:endParaRPr lang="zh-CN" altLang="en-US" dirty="0">
              <a:solidFill>
                <a:schemeClr val="accent4"/>
              </a:solidFill>
              <a:latin typeface="Buxton Sketch" panose="03080500000500000004" pitchFamily="66" charset="0"/>
            </a:endParaRPr>
          </a:p>
        </p:txBody>
      </p:sp>
      <p:sp>
        <p:nvSpPr>
          <p:cNvPr id="5" name="标题 4">
            <a:extLst>
              <a:ext uri="{FF2B5EF4-FFF2-40B4-BE49-F238E27FC236}">
                <a16:creationId xmlns:a16="http://schemas.microsoft.com/office/drawing/2014/main" id="{3B270972-1AA7-4D5C-9395-B0079C3A5A20}"/>
              </a:ext>
            </a:extLst>
          </p:cNvPr>
          <p:cNvSpPr>
            <a:spLocks noGrp="1"/>
          </p:cNvSpPr>
          <p:nvPr>
            <p:ph type="title"/>
          </p:nvPr>
        </p:nvSpPr>
        <p:spPr>
          <a:xfrm>
            <a:off x="1469550" y="316955"/>
            <a:ext cx="6204900" cy="573184"/>
          </a:xfrm>
        </p:spPr>
        <p:txBody>
          <a:bodyPr/>
          <a:lstStyle/>
          <a:p>
            <a:r>
              <a:rPr lang="en-US" altLang="zh-CN" sz="3600" dirty="0"/>
              <a:t>Multi-Label</a:t>
            </a:r>
            <a:endParaRPr lang="zh-CN" altLang="en-US" sz="3600" dirty="0"/>
          </a:p>
        </p:txBody>
      </p:sp>
      <p:sp>
        <p:nvSpPr>
          <p:cNvPr id="8" name="Google Shape;182;p9">
            <a:extLst>
              <a:ext uri="{FF2B5EF4-FFF2-40B4-BE49-F238E27FC236}">
                <a16:creationId xmlns:a16="http://schemas.microsoft.com/office/drawing/2014/main" id="{5061D5B5-0CC6-4F82-9230-9F94A55E1317}"/>
              </a:ext>
            </a:extLst>
          </p:cNvPr>
          <p:cNvSpPr/>
          <p:nvPr/>
        </p:nvSpPr>
        <p:spPr>
          <a:xfrm rot="1382476">
            <a:off x="161149" y="4723975"/>
            <a:ext cx="220011" cy="20819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83;p9">
            <a:extLst>
              <a:ext uri="{FF2B5EF4-FFF2-40B4-BE49-F238E27FC236}">
                <a16:creationId xmlns:a16="http://schemas.microsoft.com/office/drawing/2014/main" id="{3583B90C-F6FF-416F-A7B1-BDA8C96B6EAE}"/>
              </a:ext>
            </a:extLst>
          </p:cNvPr>
          <p:cNvSpPr/>
          <p:nvPr/>
        </p:nvSpPr>
        <p:spPr>
          <a:xfrm rot="-1528383" flipH="1">
            <a:off x="-194133" y="3992116"/>
            <a:ext cx="459574" cy="45546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85;p9">
            <a:extLst>
              <a:ext uri="{FF2B5EF4-FFF2-40B4-BE49-F238E27FC236}">
                <a16:creationId xmlns:a16="http://schemas.microsoft.com/office/drawing/2014/main" id="{52CD755F-4BD0-41FE-ACCC-7452A4324B02}"/>
              </a:ext>
            </a:extLst>
          </p:cNvPr>
          <p:cNvGrpSpPr/>
          <p:nvPr/>
        </p:nvGrpSpPr>
        <p:grpSpPr>
          <a:xfrm rot="-1528249" flipH="1">
            <a:off x="220431" y="5013076"/>
            <a:ext cx="578215" cy="206630"/>
            <a:chOff x="4296650" y="2245925"/>
            <a:chExt cx="365250" cy="130525"/>
          </a:xfrm>
        </p:grpSpPr>
        <p:sp>
          <p:nvSpPr>
            <p:cNvPr id="12" name="Google Shape;186;p9">
              <a:extLst>
                <a:ext uri="{FF2B5EF4-FFF2-40B4-BE49-F238E27FC236}">
                  <a16:creationId xmlns:a16="http://schemas.microsoft.com/office/drawing/2014/main" id="{8793F0F7-9A21-4ED8-922A-6D24CB8A4F72}"/>
                </a:ext>
              </a:extLst>
            </p:cNvPr>
            <p:cNvSpPr/>
            <p:nvPr/>
          </p:nvSpPr>
          <p:spPr>
            <a:xfrm>
              <a:off x="4296650" y="2245925"/>
              <a:ext cx="365250" cy="130225"/>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7;p9">
              <a:extLst>
                <a:ext uri="{FF2B5EF4-FFF2-40B4-BE49-F238E27FC236}">
                  <a16:creationId xmlns:a16="http://schemas.microsoft.com/office/drawing/2014/main" id="{3353E0BF-AA61-447B-84C5-D4AE78E1D642}"/>
                </a:ext>
              </a:extLst>
            </p:cNvPr>
            <p:cNvSpPr/>
            <p:nvPr/>
          </p:nvSpPr>
          <p:spPr>
            <a:xfrm>
              <a:off x="4297775" y="2261500"/>
              <a:ext cx="359375" cy="114950"/>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88;p9">
            <a:extLst>
              <a:ext uri="{FF2B5EF4-FFF2-40B4-BE49-F238E27FC236}">
                <a16:creationId xmlns:a16="http://schemas.microsoft.com/office/drawing/2014/main" id="{BD824C83-399D-4530-B005-E55108C8D75D}"/>
              </a:ext>
            </a:extLst>
          </p:cNvPr>
          <p:cNvGrpSpPr/>
          <p:nvPr/>
        </p:nvGrpSpPr>
        <p:grpSpPr>
          <a:xfrm rot="-9319476" flipH="1">
            <a:off x="714675" y="3897127"/>
            <a:ext cx="858226" cy="883052"/>
            <a:chOff x="6335847" y="-303270"/>
            <a:chExt cx="994972" cy="1036821"/>
          </a:xfrm>
        </p:grpSpPr>
        <p:sp>
          <p:nvSpPr>
            <p:cNvPr id="17" name="Google Shape;189;p9">
              <a:extLst>
                <a:ext uri="{FF2B5EF4-FFF2-40B4-BE49-F238E27FC236}">
                  <a16:creationId xmlns:a16="http://schemas.microsoft.com/office/drawing/2014/main" id="{2D931E80-093B-40CB-990C-ABFCDE010E27}"/>
                </a:ext>
              </a:extLst>
            </p:cNvPr>
            <p:cNvSpPr/>
            <p:nvPr/>
          </p:nvSpPr>
          <p:spPr>
            <a:xfrm rot="1798800" flipH="1">
              <a:off x="6490026" y="-185306"/>
              <a:ext cx="686615" cy="800893"/>
            </a:xfrm>
            <a:custGeom>
              <a:avLst/>
              <a:gdLst/>
              <a:ahLst/>
              <a:cxnLst/>
              <a:rect l="l" t="t" r="r" b="b"/>
              <a:pathLst>
                <a:path w="16889" h="19701" extrusionOk="0">
                  <a:moveTo>
                    <a:pt x="11961" y="0"/>
                  </a:moveTo>
                  <a:cubicBezTo>
                    <a:pt x="11730" y="0"/>
                    <a:pt x="11515" y="28"/>
                    <a:pt x="11324" y="89"/>
                  </a:cubicBezTo>
                  <a:cubicBezTo>
                    <a:pt x="10228" y="434"/>
                    <a:pt x="9728" y="1779"/>
                    <a:pt x="9062" y="2601"/>
                  </a:cubicBezTo>
                  <a:lnTo>
                    <a:pt x="6180" y="6149"/>
                  </a:lnTo>
                  <a:lnTo>
                    <a:pt x="3299" y="9697"/>
                  </a:lnTo>
                  <a:lnTo>
                    <a:pt x="1858" y="11471"/>
                  </a:lnTo>
                  <a:cubicBezTo>
                    <a:pt x="1084" y="12435"/>
                    <a:pt x="1" y="13221"/>
                    <a:pt x="96" y="14602"/>
                  </a:cubicBezTo>
                  <a:lnTo>
                    <a:pt x="430" y="19293"/>
                  </a:lnTo>
                  <a:cubicBezTo>
                    <a:pt x="418" y="19401"/>
                    <a:pt x="453" y="19508"/>
                    <a:pt x="513" y="19591"/>
                  </a:cubicBezTo>
                  <a:cubicBezTo>
                    <a:pt x="572" y="19670"/>
                    <a:pt x="659" y="19700"/>
                    <a:pt x="755" y="19700"/>
                  </a:cubicBezTo>
                  <a:cubicBezTo>
                    <a:pt x="889" y="19700"/>
                    <a:pt x="1043" y="19642"/>
                    <a:pt x="1168" y="19579"/>
                  </a:cubicBezTo>
                  <a:cubicBezTo>
                    <a:pt x="2513" y="18877"/>
                    <a:pt x="4061" y="18281"/>
                    <a:pt x="5299" y="17400"/>
                  </a:cubicBezTo>
                  <a:cubicBezTo>
                    <a:pt x="6216" y="16746"/>
                    <a:pt x="6799" y="15662"/>
                    <a:pt x="7442" y="14757"/>
                  </a:cubicBezTo>
                  <a:cubicBezTo>
                    <a:pt x="8431" y="13388"/>
                    <a:pt x="9443" y="12043"/>
                    <a:pt x="10467" y="10709"/>
                  </a:cubicBezTo>
                  <a:cubicBezTo>
                    <a:pt x="10776" y="10304"/>
                    <a:pt x="11133" y="9935"/>
                    <a:pt x="11467" y="9554"/>
                  </a:cubicBezTo>
                  <a:cubicBezTo>
                    <a:pt x="12348" y="8578"/>
                    <a:pt x="13217" y="7590"/>
                    <a:pt x="14062" y="6590"/>
                  </a:cubicBezTo>
                  <a:cubicBezTo>
                    <a:pt x="14729" y="5804"/>
                    <a:pt x="15753" y="4851"/>
                    <a:pt x="16134" y="3875"/>
                  </a:cubicBezTo>
                  <a:cubicBezTo>
                    <a:pt x="16888" y="1952"/>
                    <a:pt x="13878" y="0"/>
                    <a:pt x="1196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0;p9">
              <a:extLst>
                <a:ext uri="{FF2B5EF4-FFF2-40B4-BE49-F238E27FC236}">
                  <a16:creationId xmlns:a16="http://schemas.microsoft.com/office/drawing/2014/main" id="{4D631556-49DE-4C63-9C0F-E2579A10D6DE}"/>
                </a:ext>
              </a:extLst>
            </p:cNvPr>
            <p:cNvSpPr/>
            <p:nvPr/>
          </p:nvSpPr>
          <p:spPr>
            <a:xfrm rot="1798800" flipH="1">
              <a:off x="6491670" y="-123851"/>
              <a:ext cx="653482" cy="735809"/>
            </a:xfrm>
            <a:custGeom>
              <a:avLst/>
              <a:gdLst/>
              <a:ahLst/>
              <a:cxnLst/>
              <a:rect l="l" t="t" r="r" b="b"/>
              <a:pathLst>
                <a:path w="16074" h="18100" extrusionOk="0">
                  <a:moveTo>
                    <a:pt x="15097" y="1"/>
                  </a:moveTo>
                  <a:cubicBezTo>
                    <a:pt x="14978" y="167"/>
                    <a:pt x="14859" y="334"/>
                    <a:pt x="14740" y="489"/>
                  </a:cubicBezTo>
                  <a:cubicBezTo>
                    <a:pt x="10942" y="5442"/>
                    <a:pt x="6608" y="9954"/>
                    <a:pt x="1810" y="13943"/>
                  </a:cubicBezTo>
                  <a:lnTo>
                    <a:pt x="0" y="16836"/>
                  </a:lnTo>
                  <a:cubicBezTo>
                    <a:pt x="12" y="17122"/>
                    <a:pt x="36" y="17408"/>
                    <a:pt x="60" y="17693"/>
                  </a:cubicBezTo>
                  <a:cubicBezTo>
                    <a:pt x="48" y="17801"/>
                    <a:pt x="83" y="17896"/>
                    <a:pt x="143" y="17991"/>
                  </a:cubicBezTo>
                  <a:cubicBezTo>
                    <a:pt x="202" y="18069"/>
                    <a:pt x="286" y="18099"/>
                    <a:pt x="381" y="18099"/>
                  </a:cubicBezTo>
                  <a:cubicBezTo>
                    <a:pt x="516" y="18099"/>
                    <a:pt x="671" y="18037"/>
                    <a:pt x="798" y="17967"/>
                  </a:cubicBezTo>
                  <a:cubicBezTo>
                    <a:pt x="2143" y="17277"/>
                    <a:pt x="3691" y="16681"/>
                    <a:pt x="4929" y="15800"/>
                  </a:cubicBezTo>
                  <a:cubicBezTo>
                    <a:pt x="5858" y="15146"/>
                    <a:pt x="6429" y="14062"/>
                    <a:pt x="7084" y="13157"/>
                  </a:cubicBezTo>
                  <a:cubicBezTo>
                    <a:pt x="8061" y="11788"/>
                    <a:pt x="9073" y="10431"/>
                    <a:pt x="10097" y="9097"/>
                  </a:cubicBezTo>
                  <a:cubicBezTo>
                    <a:pt x="10406" y="8704"/>
                    <a:pt x="10763" y="8323"/>
                    <a:pt x="11109" y="7954"/>
                  </a:cubicBezTo>
                  <a:cubicBezTo>
                    <a:pt x="11978" y="6966"/>
                    <a:pt x="12847" y="5990"/>
                    <a:pt x="13692" y="4978"/>
                  </a:cubicBezTo>
                  <a:cubicBezTo>
                    <a:pt x="14359" y="4192"/>
                    <a:pt x="15383" y="3251"/>
                    <a:pt x="15764" y="2275"/>
                  </a:cubicBezTo>
                  <a:cubicBezTo>
                    <a:pt x="16073" y="1477"/>
                    <a:pt x="15740" y="668"/>
                    <a:pt x="15097" y="1"/>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1;p9">
              <a:extLst>
                <a:ext uri="{FF2B5EF4-FFF2-40B4-BE49-F238E27FC236}">
                  <a16:creationId xmlns:a16="http://schemas.microsoft.com/office/drawing/2014/main" id="{E5DA8D7F-C996-4505-9DBA-7DF1E9588C71}"/>
                </a:ext>
              </a:extLst>
            </p:cNvPr>
            <p:cNvSpPr/>
            <p:nvPr/>
          </p:nvSpPr>
          <p:spPr>
            <a:xfrm rot="1798800" flipH="1">
              <a:off x="6775047" y="437011"/>
              <a:ext cx="232504" cy="254200"/>
            </a:xfrm>
            <a:custGeom>
              <a:avLst/>
              <a:gdLst/>
              <a:ahLst/>
              <a:cxnLst/>
              <a:rect l="l" t="t" r="r" b="b"/>
              <a:pathLst>
                <a:path w="5719" h="6253" extrusionOk="0">
                  <a:moveTo>
                    <a:pt x="282" y="0"/>
                  </a:moveTo>
                  <a:cubicBezTo>
                    <a:pt x="268" y="0"/>
                    <a:pt x="253" y="0"/>
                    <a:pt x="239" y="0"/>
                  </a:cubicBezTo>
                  <a:cubicBezTo>
                    <a:pt x="167" y="96"/>
                    <a:pt x="120" y="203"/>
                    <a:pt x="84" y="322"/>
                  </a:cubicBezTo>
                  <a:cubicBezTo>
                    <a:pt x="12" y="596"/>
                    <a:pt x="0" y="882"/>
                    <a:pt x="36" y="1155"/>
                  </a:cubicBezTo>
                  <a:lnTo>
                    <a:pt x="370" y="5846"/>
                  </a:lnTo>
                  <a:cubicBezTo>
                    <a:pt x="358" y="5954"/>
                    <a:pt x="393" y="6049"/>
                    <a:pt x="453" y="6144"/>
                  </a:cubicBezTo>
                  <a:cubicBezTo>
                    <a:pt x="512" y="6222"/>
                    <a:pt x="596" y="6252"/>
                    <a:pt x="691" y="6252"/>
                  </a:cubicBezTo>
                  <a:cubicBezTo>
                    <a:pt x="826" y="6252"/>
                    <a:pt x="981" y="6190"/>
                    <a:pt x="1108" y="6120"/>
                  </a:cubicBezTo>
                  <a:cubicBezTo>
                    <a:pt x="2453" y="5430"/>
                    <a:pt x="4001" y="4834"/>
                    <a:pt x="5239" y="3953"/>
                  </a:cubicBezTo>
                  <a:cubicBezTo>
                    <a:pt x="5382" y="3846"/>
                    <a:pt x="5513" y="3739"/>
                    <a:pt x="5632" y="3620"/>
                  </a:cubicBezTo>
                  <a:cubicBezTo>
                    <a:pt x="5718" y="2737"/>
                    <a:pt x="5015" y="1999"/>
                    <a:pt x="4166" y="1999"/>
                  </a:cubicBezTo>
                  <a:cubicBezTo>
                    <a:pt x="4076" y="1999"/>
                    <a:pt x="3986" y="2008"/>
                    <a:pt x="3894" y="2025"/>
                  </a:cubicBezTo>
                  <a:cubicBezTo>
                    <a:pt x="4022" y="1257"/>
                    <a:pt x="3411" y="679"/>
                    <a:pt x="2761" y="679"/>
                  </a:cubicBezTo>
                  <a:cubicBezTo>
                    <a:pt x="2503" y="679"/>
                    <a:pt x="2239" y="770"/>
                    <a:pt x="2013" y="977"/>
                  </a:cubicBezTo>
                  <a:cubicBezTo>
                    <a:pt x="1744" y="299"/>
                    <a:pt x="1029" y="0"/>
                    <a:pt x="282"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2;p9">
              <a:extLst>
                <a:ext uri="{FF2B5EF4-FFF2-40B4-BE49-F238E27FC236}">
                  <a16:creationId xmlns:a16="http://schemas.microsoft.com/office/drawing/2014/main" id="{B9807467-5A07-40B3-9D40-FA5EE2ACB29A}"/>
                </a:ext>
              </a:extLst>
            </p:cNvPr>
            <p:cNvSpPr/>
            <p:nvPr/>
          </p:nvSpPr>
          <p:spPr>
            <a:xfrm rot="1798800" flipH="1">
              <a:off x="6843636" y="589819"/>
              <a:ext cx="115256" cy="117729"/>
            </a:xfrm>
            <a:custGeom>
              <a:avLst/>
              <a:gdLst/>
              <a:ahLst/>
              <a:cxnLst/>
              <a:rect l="l" t="t" r="r" b="b"/>
              <a:pathLst>
                <a:path w="2835" h="2896" extrusionOk="0">
                  <a:moveTo>
                    <a:pt x="1" y="0"/>
                  </a:moveTo>
                  <a:cubicBezTo>
                    <a:pt x="49" y="833"/>
                    <a:pt x="108" y="1655"/>
                    <a:pt x="168" y="2488"/>
                  </a:cubicBezTo>
                  <a:cubicBezTo>
                    <a:pt x="168" y="2596"/>
                    <a:pt x="203" y="2703"/>
                    <a:pt x="263" y="2786"/>
                  </a:cubicBezTo>
                  <a:cubicBezTo>
                    <a:pt x="322" y="2865"/>
                    <a:pt x="409" y="2895"/>
                    <a:pt x="505" y="2895"/>
                  </a:cubicBezTo>
                  <a:cubicBezTo>
                    <a:pt x="639" y="2895"/>
                    <a:pt x="793" y="2837"/>
                    <a:pt x="918" y="2774"/>
                  </a:cubicBezTo>
                  <a:cubicBezTo>
                    <a:pt x="1537" y="2453"/>
                    <a:pt x="2192" y="2155"/>
                    <a:pt x="2835" y="1834"/>
                  </a:cubicBezTo>
                  <a:cubicBezTo>
                    <a:pt x="2763" y="1715"/>
                    <a:pt x="2692" y="1595"/>
                    <a:pt x="2608" y="1476"/>
                  </a:cubicBezTo>
                  <a:cubicBezTo>
                    <a:pt x="2299" y="1024"/>
                    <a:pt x="1882" y="643"/>
                    <a:pt x="1418" y="369"/>
                  </a:cubicBezTo>
                  <a:cubicBezTo>
                    <a:pt x="977" y="131"/>
                    <a:pt x="489" y="0"/>
                    <a:pt x="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181;p9">
            <a:extLst>
              <a:ext uri="{FF2B5EF4-FFF2-40B4-BE49-F238E27FC236}">
                <a16:creationId xmlns:a16="http://schemas.microsoft.com/office/drawing/2014/main" id="{A48D00F3-453D-46F6-86FD-CEBA70FA8AA3}"/>
              </a:ext>
            </a:extLst>
          </p:cNvPr>
          <p:cNvSpPr/>
          <p:nvPr/>
        </p:nvSpPr>
        <p:spPr>
          <a:xfrm rot="-4460431">
            <a:off x="8269492" y="624627"/>
            <a:ext cx="309032" cy="29243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93;p9">
            <a:extLst>
              <a:ext uri="{FF2B5EF4-FFF2-40B4-BE49-F238E27FC236}">
                <a16:creationId xmlns:a16="http://schemas.microsoft.com/office/drawing/2014/main" id="{0445A37C-FDC6-4B73-BA11-AD742E90228B}"/>
              </a:ext>
            </a:extLst>
          </p:cNvPr>
          <p:cNvGrpSpPr/>
          <p:nvPr/>
        </p:nvGrpSpPr>
        <p:grpSpPr>
          <a:xfrm rot="-1768445">
            <a:off x="7556566" y="-163726"/>
            <a:ext cx="824109" cy="818801"/>
            <a:chOff x="4352202" y="2927017"/>
            <a:chExt cx="624305" cy="620284"/>
          </a:xfrm>
        </p:grpSpPr>
        <p:sp>
          <p:nvSpPr>
            <p:cNvPr id="23" name="Google Shape;194;p9">
              <a:extLst>
                <a:ext uri="{FF2B5EF4-FFF2-40B4-BE49-F238E27FC236}">
                  <a16:creationId xmlns:a16="http://schemas.microsoft.com/office/drawing/2014/main" id="{1DDDF1E4-7703-444E-8933-A229897033A0}"/>
                </a:ext>
              </a:extLst>
            </p:cNvPr>
            <p:cNvSpPr/>
            <p:nvPr/>
          </p:nvSpPr>
          <p:spPr>
            <a:xfrm rot="3287242">
              <a:off x="4445272" y="3009714"/>
              <a:ext cx="438165" cy="45489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5;p9">
              <a:extLst>
                <a:ext uri="{FF2B5EF4-FFF2-40B4-BE49-F238E27FC236}">
                  <a16:creationId xmlns:a16="http://schemas.microsoft.com/office/drawing/2014/main" id="{EF0407EB-E055-462D-901F-807CCE6EE31F}"/>
                </a:ext>
              </a:extLst>
            </p:cNvPr>
            <p:cNvSpPr/>
            <p:nvPr/>
          </p:nvSpPr>
          <p:spPr>
            <a:xfrm rot="3287242">
              <a:off x="4659820" y="3050012"/>
              <a:ext cx="183396" cy="114273"/>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6;p9">
              <a:extLst>
                <a:ext uri="{FF2B5EF4-FFF2-40B4-BE49-F238E27FC236}">
                  <a16:creationId xmlns:a16="http://schemas.microsoft.com/office/drawing/2014/main" id="{F3F362C5-FA8B-474E-B372-70CF51557FB1}"/>
                </a:ext>
              </a:extLst>
            </p:cNvPr>
            <p:cNvSpPr/>
            <p:nvPr/>
          </p:nvSpPr>
          <p:spPr>
            <a:xfrm rot="3287242">
              <a:off x="4615891" y="3048534"/>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197;p9">
            <a:extLst>
              <a:ext uri="{FF2B5EF4-FFF2-40B4-BE49-F238E27FC236}">
                <a16:creationId xmlns:a16="http://schemas.microsoft.com/office/drawing/2014/main" id="{736A9A51-EC08-4A63-AF2D-B19631D3770B}"/>
              </a:ext>
            </a:extLst>
          </p:cNvPr>
          <p:cNvGrpSpPr/>
          <p:nvPr/>
        </p:nvGrpSpPr>
        <p:grpSpPr>
          <a:xfrm rot="-1569513">
            <a:off x="8503674" y="711998"/>
            <a:ext cx="1015989" cy="1014505"/>
            <a:chOff x="7005378" y="2367245"/>
            <a:chExt cx="539061" cy="538273"/>
          </a:xfrm>
        </p:grpSpPr>
        <p:sp>
          <p:nvSpPr>
            <p:cNvPr id="27" name="Google Shape;198;p9">
              <a:extLst>
                <a:ext uri="{FF2B5EF4-FFF2-40B4-BE49-F238E27FC236}">
                  <a16:creationId xmlns:a16="http://schemas.microsoft.com/office/drawing/2014/main" id="{AB597916-4C53-4119-86FC-9E3061A95693}"/>
                </a:ext>
              </a:extLst>
            </p:cNvPr>
            <p:cNvSpPr/>
            <p:nvPr/>
          </p:nvSpPr>
          <p:spPr>
            <a:xfrm rot="2241434">
              <a:off x="7081707" y="2445274"/>
              <a:ext cx="386403" cy="382215"/>
            </a:xfrm>
            <a:custGeom>
              <a:avLst/>
              <a:gdLst/>
              <a:ahLst/>
              <a:cxnLst/>
              <a:rect l="l" t="t" r="r" b="b"/>
              <a:pathLst>
                <a:path w="19563" h="19351" extrusionOk="0">
                  <a:moveTo>
                    <a:pt x="5732" y="1"/>
                  </a:moveTo>
                  <a:cubicBezTo>
                    <a:pt x="5525" y="1"/>
                    <a:pt x="5362" y="24"/>
                    <a:pt x="5251" y="74"/>
                  </a:cubicBezTo>
                  <a:cubicBezTo>
                    <a:pt x="5251" y="74"/>
                    <a:pt x="1" y="18421"/>
                    <a:pt x="322" y="19314"/>
                  </a:cubicBezTo>
                  <a:cubicBezTo>
                    <a:pt x="331" y="19338"/>
                    <a:pt x="354" y="19350"/>
                    <a:pt x="389" y="19350"/>
                  </a:cubicBezTo>
                  <a:cubicBezTo>
                    <a:pt x="1662" y="19350"/>
                    <a:pt x="19563" y="4288"/>
                    <a:pt x="19563" y="4288"/>
                  </a:cubicBezTo>
                  <a:cubicBezTo>
                    <a:pt x="19563" y="4288"/>
                    <a:pt x="8549" y="1"/>
                    <a:pt x="5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9;p9">
              <a:extLst>
                <a:ext uri="{FF2B5EF4-FFF2-40B4-BE49-F238E27FC236}">
                  <a16:creationId xmlns:a16="http://schemas.microsoft.com/office/drawing/2014/main" id="{493EED37-DBCA-4C95-9B38-A4B02BE4DC6A}"/>
                </a:ext>
              </a:extLst>
            </p:cNvPr>
            <p:cNvSpPr/>
            <p:nvPr/>
          </p:nvSpPr>
          <p:spPr>
            <a:xfrm rot="2241434">
              <a:off x="7263992" y="2446898"/>
              <a:ext cx="127478" cy="82088"/>
            </a:xfrm>
            <a:custGeom>
              <a:avLst/>
              <a:gdLst/>
              <a:ahLst/>
              <a:cxnLst/>
              <a:rect l="l" t="t" r="r" b="b"/>
              <a:pathLst>
                <a:path w="6454" h="4156" extrusionOk="0">
                  <a:moveTo>
                    <a:pt x="1614" y="0"/>
                  </a:moveTo>
                  <a:cubicBezTo>
                    <a:pt x="1407" y="0"/>
                    <a:pt x="1243" y="23"/>
                    <a:pt x="1131" y="73"/>
                  </a:cubicBezTo>
                  <a:cubicBezTo>
                    <a:pt x="1131" y="73"/>
                    <a:pt x="655" y="1740"/>
                    <a:pt x="0" y="4085"/>
                  </a:cubicBezTo>
                  <a:cubicBezTo>
                    <a:pt x="335" y="4126"/>
                    <a:pt x="721" y="4155"/>
                    <a:pt x="1138" y="4155"/>
                  </a:cubicBezTo>
                  <a:cubicBezTo>
                    <a:pt x="2920" y="4155"/>
                    <a:pt x="5257" y="3617"/>
                    <a:pt x="6454" y="1108"/>
                  </a:cubicBezTo>
                  <a:cubicBezTo>
                    <a:pt x="4405" y="474"/>
                    <a:pt x="2556" y="0"/>
                    <a:pt x="1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0;p9">
              <a:extLst>
                <a:ext uri="{FF2B5EF4-FFF2-40B4-BE49-F238E27FC236}">
                  <a16:creationId xmlns:a16="http://schemas.microsoft.com/office/drawing/2014/main" id="{393074D6-53E2-4BE4-9BF4-DC60CF718730}"/>
                </a:ext>
              </a:extLst>
            </p:cNvPr>
            <p:cNvSpPr/>
            <p:nvPr/>
          </p:nvSpPr>
          <p:spPr>
            <a:xfrm rot="2241434">
              <a:off x="7064605" y="2504910"/>
              <a:ext cx="383341" cy="316798"/>
            </a:xfrm>
            <a:custGeom>
              <a:avLst/>
              <a:gdLst/>
              <a:ahLst/>
              <a:cxnLst/>
              <a:rect l="l" t="t" r="r" b="b"/>
              <a:pathLst>
                <a:path w="19408" h="16039" extrusionOk="0">
                  <a:moveTo>
                    <a:pt x="16824" y="0"/>
                  </a:moveTo>
                  <a:cubicBezTo>
                    <a:pt x="14109" y="2739"/>
                    <a:pt x="10835" y="4906"/>
                    <a:pt x="7156" y="6060"/>
                  </a:cubicBezTo>
                  <a:cubicBezTo>
                    <a:pt x="6401" y="6293"/>
                    <a:pt x="5603" y="6488"/>
                    <a:pt x="4817" y="6488"/>
                  </a:cubicBezTo>
                  <a:cubicBezTo>
                    <a:pt x="4437" y="6488"/>
                    <a:pt x="4060" y="6443"/>
                    <a:pt x="3691" y="6334"/>
                  </a:cubicBezTo>
                  <a:cubicBezTo>
                    <a:pt x="3287" y="6215"/>
                    <a:pt x="2918" y="6001"/>
                    <a:pt x="2596" y="5727"/>
                  </a:cubicBezTo>
                  <a:cubicBezTo>
                    <a:pt x="1298" y="10525"/>
                    <a:pt x="1" y="15550"/>
                    <a:pt x="167" y="16002"/>
                  </a:cubicBezTo>
                  <a:cubicBezTo>
                    <a:pt x="176" y="16026"/>
                    <a:pt x="199" y="16038"/>
                    <a:pt x="234" y="16038"/>
                  </a:cubicBezTo>
                  <a:cubicBezTo>
                    <a:pt x="1507" y="16038"/>
                    <a:pt x="19408" y="976"/>
                    <a:pt x="19408" y="976"/>
                  </a:cubicBezTo>
                  <a:cubicBezTo>
                    <a:pt x="19408" y="976"/>
                    <a:pt x="18360" y="560"/>
                    <a:pt x="168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201;p9">
            <a:extLst>
              <a:ext uri="{FF2B5EF4-FFF2-40B4-BE49-F238E27FC236}">
                <a16:creationId xmlns:a16="http://schemas.microsoft.com/office/drawing/2014/main" id="{CC9B03CB-B916-4252-BC68-76572C5D9B7D}"/>
              </a:ext>
            </a:extLst>
          </p:cNvPr>
          <p:cNvGrpSpPr/>
          <p:nvPr/>
        </p:nvGrpSpPr>
        <p:grpSpPr>
          <a:xfrm rot="-1523330">
            <a:off x="8604712" y="101971"/>
            <a:ext cx="307011" cy="434669"/>
            <a:chOff x="7321293" y="2218507"/>
            <a:chExt cx="649401" cy="985419"/>
          </a:xfrm>
        </p:grpSpPr>
        <p:sp>
          <p:nvSpPr>
            <p:cNvPr id="31" name="Google Shape;202;p9">
              <a:extLst>
                <a:ext uri="{FF2B5EF4-FFF2-40B4-BE49-F238E27FC236}">
                  <a16:creationId xmlns:a16="http://schemas.microsoft.com/office/drawing/2014/main" id="{CD37E311-0FAD-483D-B2B6-2962555B23F4}"/>
                </a:ext>
              </a:extLst>
            </p:cNvPr>
            <p:cNvSpPr/>
            <p:nvPr/>
          </p:nvSpPr>
          <p:spPr>
            <a:xfrm>
              <a:off x="7321293" y="2218507"/>
              <a:ext cx="649401" cy="985419"/>
            </a:xfrm>
            <a:custGeom>
              <a:avLst/>
              <a:gdLst/>
              <a:ahLst/>
              <a:cxnLst/>
              <a:rect l="l" t="t" r="r" b="b"/>
              <a:pathLst>
                <a:path w="22780" h="34567" extrusionOk="0">
                  <a:moveTo>
                    <a:pt x="13306" y="0"/>
                  </a:moveTo>
                  <a:cubicBezTo>
                    <a:pt x="10161" y="0"/>
                    <a:pt x="1" y="7471"/>
                    <a:pt x="622" y="9458"/>
                  </a:cubicBezTo>
                  <a:cubicBezTo>
                    <a:pt x="1330" y="11733"/>
                    <a:pt x="2323" y="12531"/>
                    <a:pt x="3382" y="12531"/>
                  </a:cubicBezTo>
                  <a:cubicBezTo>
                    <a:pt x="5858" y="12531"/>
                    <a:pt x="8692" y="8165"/>
                    <a:pt x="9065" y="8165"/>
                  </a:cubicBezTo>
                  <a:cubicBezTo>
                    <a:pt x="9074" y="8165"/>
                    <a:pt x="9082" y="8167"/>
                    <a:pt x="9088" y="8172"/>
                  </a:cubicBezTo>
                  <a:cubicBezTo>
                    <a:pt x="9445" y="8494"/>
                    <a:pt x="9469" y="28496"/>
                    <a:pt x="8909" y="28508"/>
                  </a:cubicBezTo>
                  <a:cubicBezTo>
                    <a:pt x="6230" y="28568"/>
                    <a:pt x="2849" y="29068"/>
                    <a:pt x="2492" y="32116"/>
                  </a:cubicBezTo>
                  <a:cubicBezTo>
                    <a:pt x="2257" y="34047"/>
                    <a:pt x="4117" y="34567"/>
                    <a:pt x="6780" y="34567"/>
                  </a:cubicBezTo>
                  <a:cubicBezTo>
                    <a:pt x="8304" y="34567"/>
                    <a:pt x="10091" y="34397"/>
                    <a:pt x="11897" y="34223"/>
                  </a:cubicBezTo>
                  <a:cubicBezTo>
                    <a:pt x="16862" y="33735"/>
                    <a:pt x="22780" y="32973"/>
                    <a:pt x="22113" y="29223"/>
                  </a:cubicBezTo>
                  <a:cubicBezTo>
                    <a:pt x="21811" y="27552"/>
                    <a:pt x="20540" y="27138"/>
                    <a:pt x="19189" y="27138"/>
                  </a:cubicBezTo>
                  <a:cubicBezTo>
                    <a:pt x="17862" y="27138"/>
                    <a:pt x="16456" y="27538"/>
                    <a:pt x="15816" y="27538"/>
                  </a:cubicBezTo>
                  <a:cubicBezTo>
                    <a:pt x="15644" y="27538"/>
                    <a:pt x="15527" y="27509"/>
                    <a:pt x="15481" y="27437"/>
                  </a:cubicBezTo>
                  <a:cubicBezTo>
                    <a:pt x="15100" y="26818"/>
                    <a:pt x="16065" y="1350"/>
                    <a:pt x="13874" y="124"/>
                  </a:cubicBezTo>
                  <a:cubicBezTo>
                    <a:pt x="13726" y="40"/>
                    <a:pt x="13535" y="0"/>
                    <a:pt x="13306"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p9">
              <a:extLst>
                <a:ext uri="{FF2B5EF4-FFF2-40B4-BE49-F238E27FC236}">
                  <a16:creationId xmlns:a16="http://schemas.microsoft.com/office/drawing/2014/main" id="{2E24EAB3-8C99-4DE1-A655-D4ED99335006}"/>
                </a:ext>
              </a:extLst>
            </p:cNvPr>
            <p:cNvSpPr/>
            <p:nvPr/>
          </p:nvSpPr>
          <p:spPr>
            <a:xfrm>
              <a:off x="7597305" y="2290575"/>
              <a:ext cx="55704" cy="55704"/>
            </a:xfrm>
            <a:custGeom>
              <a:avLst/>
              <a:gdLst/>
              <a:ahLst/>
              <a:cxnLst/>
              <a:rect l="l" t="t" r="r" b="b"/>
              <a:pathLst>
                <a:path w="1954" h="1954" extrusionOk="0">
                  <a:moveTo>
                    <a:pt x="977" y="1"/>
                  </a:moveTo>
                  <a:cubicBezTo>
                    <a:pt x="441" y="1"/>
                    <a:pt x="1" y="441"/>
                    <a:pt x="1" y="977"/>
                  </a:cubicBezTo>
                  <a:cubicBezTo>
                    <a:pt x="1" y="1513"/>
                    <a:pt x="441" y="1953"/>
                    <a:pt x="977" y="1953"/>
                  </a:cubicBezTo>
                  <a:cubicBezTo>
                    <a:pt x="1513" y="1953"/>
                    <a:pt x="1954" y="1513"/>
                    <a:pt x="1954" y="977"/>
                  </a:cubicBezTo>
                  <a:cubicBezTo>
                    <a:pt x="1954" y="441"/>
                    <a:pt x="1513" y="1"/>
                    <a:pt x="97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4;p9">
              <a:extLst>
                <a:ext uri="{FF2B5EF4-FFF2-40B4-BE49-F238E27FC236}">
                  <a16:creationId xmlns:a16="http://schemas.microsoft.com/office/drawing/2014/main" id="{711D44C2-6785-4B25-ACD1-903D7E4173FA}"/>
                </a:ext>
              </a:extLst>
            </p:cNvPr>
            <p:cNvSpPr/>
            <p:nvPr/>
          </p:nvSpPr>
          <p:spPr>
            <a:xfrm>
              <a:off x="7360406" y="2350127"/>
              <a:ext cx="199952" cy="144134"/>
            </a:xfrm>
            <a:custGeom>
              <a:avLst/>
              <a:gdLst/>
              <a:ahLst/>
              <a:cxnLst/>
              <a:rect l="l" t="t" r="r" b="b"/>
              <a:pathLst>
                <a:path w="7014" h="5056" extrusionOk="0">
                  <a:moveTo>
                    <a:pt x="6209" y="1"/>
                  </a:moveTo>
                  <a:cubicBezTo>
                    <a:pt x="5509" y="1"/>
                    <a:pt x="4182" y="623"/>
                    <a:pt x="2834" y="1638"/>
                  </a:cubicBezTo>
                  <a:cubicBezTo>
                    <a:pt x="1108" y="2936"/>
                    <a:pt x="0" y="4401"/>
                    <a:pt x="381" y="4889"/>
                  </a:cubicBezTo>
                  <a:cubicBezTo>
                    <a:pt x="465" y="5002"/>
                    <a:pt x="616" y="5055"/>
                    <a:pt x="820" y="5055"/>
                  </a:cubicBezTo>
                  <a:cubicBezTo>
                    <a:pt x="1520" y="5055"/>
                    <a:pt x="2843" y="4427"/>
                    <a:pt x="4179" y="3412"/>
                  </a:cubicBezTo>
                  <a:cubicBezTo>
                    <a:pt x="5918" y="2115"/>
                    <a:pt x="7013" y="650"/>
                    <a:pt x="6644" y="162"/>
                  </a:cubicBezTo>
                  <a:cubicBezTo>
                    <a:pt x="6561" y="53"/>
                    <a:pt x="6411" y="1"/>
                    <a:pt x="620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5;p9">
              <a:extLst>
                <a:ext uri="{FF2B5EF4-FFF2-40B4-BE49-F238E27FC236}">
                  <a16:creationId xmlns:a16="http://schemas.microsoft.com/office/drawing/2014/main" id="{094B3C8B-DF41-4786-8126-AF577732DCC8}"/>
                </a:ext>
              </a:extLst>
            </p:cNvPr>
            <p:cNvSpPr/>
            <p:nvPr/>
          </p:nvSpPr>
          <p:spPr>
            <a:xfrm>
              <a:off x="7439828" y="3058203"/>
              <a:ext cx="337757" cy="65168"/>
            </a:xfrm>
            <a:custGeom>
              <a:avLst/>
              <a:gdLst/>
              <a:ahLst/>
              <a:cxnLst/>
              <a:rect l="l" t="t" r="r" b="b"/>
              <a:pathLst>
                <a:path w="11848" h="2286" extrusionOk="0">
                  <a:moveTo>
                    <a:pt x="9440" y="0"/>
                  </a:moveTo>
                  <a:cubicBezTo>
                    <a:pt x="8430" y="0"/>
                    <a:pt x="7170" y="79"/>
                    <a:pt x="5811" y="244"/>
                  </a:cubicBezTo>
                  <a:cubicBezTo>
                    <a:pt x="2572" y="637"/>
                    <a:pt x="0" y="1351"/>
                    <a:pt x="60" y="1851"/>
                  </a:cubicBezTo>
                  <a:cubicBezTo>
                    <a:pt x="94" y="2134"/>
                    <a:pt x="1007" y="2285"/>
                    <a:pt x="2403" y="2285"/>
                  </a:cubicBezTo>
                  <a:cubicBezTo>
                    <a:pt x="3412" y="2285"/>
                    <a:pt x="4673" y="2207"/>
                    <a:pt x="6037" y="2042"/>
                  </a:cubicBezTo>
                  <a:cubicBezTo>
                    <a:pt x="9275" y="1649"/>
                    <a:pt x="11847" y="934"/>
                    <a:pt x="11788" y="434"/>
                  </a:cubicBezTo>
                  <a:cubicBezTo>
                    <a:pt x="11753" y="151"/>
                    <a:pt x="10836" y="0"/>
                    <a:pt x="9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04745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grpId="0" nodeType="withEffect">
                                  <p:stCondLst>
                                    <p:cond delay="0"/>
                                  </p:stCondLst>
                                  <p:childTnLst>
                                    <p:animRot by="120000">
                                      <p:cBhvr>
                                        <p:cTn id="6" dur="500" fill="hold">
                                          <p:stCondLst>
                                            <p:cond delay="0"/>
                                          </p:stCondLst>
                                        </p:cTn>
                                        <p:tgtEl>
                                          <p:spTgt spid="9"/>
                                        </p:tgtEl>
                                        <p:attrNameLst>
                                          <p:attrName>r</p:attrName>
                                        </p:attrNameLst>
                                      </p:cBhvr>
                                    </p:animRot>
                                    <p:animRot by="-240000">
                                      <p:cBhvr>
                                        <p:cTn id="7" dur="1000" fill="hold">
                                          <p:stCondLst>
                                            <p:cond delay="1000"/>
                                          </p:stCondLst>
                                        </p:cTn>
                                        <p:tgtEl>
                                          <p:spTgt spid="9"/>
                                        </p:tgtEl>
                                        <p:attrNameLst>
                                          <p:attrName>r</p:attrName>
                                        </p:attrNameLst>
                                      </p:cBhvr>
                                    </p:animRot>
                                    <p:animRot by="240000">
                                      <p:cBhvr>
                                        <p:cTn id="8" dur="1000" fill="hold">
                                          <p:stCondLst>
                                            <p:cond delay="2000"/>
                                          </p:stCondLst>
                                        </p:cTn>
                                        <p:tgtEl>
                                          <p:spTgt spid="9"/>
                                        </p:tgtEl>
                                        <p:attrNameLst>
                                          <p:attrName>r</p:attrName>
                                        </p:attrNameLst>
                                      </p:cBhvr>
                                    </p:animRot>
                                    <p:animRot by="-240000">
                                      <p:cBhvr>
                                        <p:cTn id="9" dur="1000" fill="hold">
                                          <p:stCondLst>
                                            <p:cond delay="3000"/>
                                          </p:stCondLst>
                                        </p:cTn>
                                        <p:tgtEl>
                                          <p:spTgt spid="9"/>
                                        </p:tgtEl>
                                        <p:attrNameLst>
                                          <p:attrName>r</p:attrName>
                                        </p:attrNameLst>
                                      </p:cBhvr>
                                    </p:animRot>
                                    <p:animRot by="120000">
                                      <p:cBhvr>
                                        <p:cTn id="10" dur="1000" fill="hold">
                                          <p:stCondLst>
                                            <p:cond delay="4000"/>
                                          </p:stCondLst>
                                        </p:cTn>
                                        <p:tgtEl>
                                          <p:spTgt spid="9"/>
                                        </p:tgtEl>
                                        <p:attrNameLst>
                                          <p:attrName>r</p:attrName>
                                        </p:attrNameLst>
                                      </p:cBhvr>
                                    </p:animRot>
                                  </p:childTnLst>
                                </p:cTn>
                              </p:par>
                              <p:par>
                                <p:cTn id="11" presetID="32" presetClass="emph" presetSubtype="0" repeatCount="indefinite" fill="hold" nodeType="withEffect">
                                  <p:stCondLst>
                                    <p:cond delay="0"/>
                                  </p:stCondLst>
                                  <p:childTnLst>
                                    <p:animRot by="120000">
                                      <p:cBhvr>
                                        <p:cTn id="12" dur="100" fill="hold">
                                          <p:stCondLst>
                                            <p:cond delay="0"/>
                                          </p:stCondLst>
                                        </p:cTn>
                                        <p:tgtEl>
                                          <p:spTgt spid="16"/>
                                        </p:tgtEl>
                                        <p:attrNameLst>
                                          <p:attrName>r</p:attrName>
                                        </p:attrNameLst>
                                      </p:cBhvr>
                                    </p:animRot>
                                    <p:animRot by="-240000">
                                      <p:cBhvr>
                                        <p:cTn id="13" dur="200" fill="hold">
                                          <p:stCondLst>
                                            <p:cond delay="200"/>
                                          </p:stCondLst>
                                        </p:cTn>
                                        <p:tgtEl>
                                          <p:spTgt spid="16"/>
                                        </p:tgtEl>
                                        <p:attrNameLst>
                                          <p:attrName>r</p:attrName>
                                        </p:attrNameLst>
                                      </p:cBhvr>
                                    </p:animRot>
                                    <p:animRot by="240000">
                                      <p:cBhvr>
                                        <p:cTn id="14" dur="200" fill="hold">
                                          <p:stCondLst>
                                            <p:cond delay="400"/>
                                          </p:stCondLst>
                                        </p:cTn>
                                        <p:tgtEl>
                                          <p:spTgt spid="16"/>
                                        </p:tgtEl>
                                        <p:attrNameLst>
                                          <p:attrName>r</p:attrName>
                                        </p:attrNameLst>
                                      </p:cBhvr>
                                    </p:animRot>
                                    <p:animRot by="-240000">
                                      <p:cBhvr>
                                        <p:cTn id="15" dur="200" fill="hold">
                                          <p:stCondLst>
                                            <p:cond delay="600"/>
                                          </p:stCondLst>
                                        </p:cTn>
                                        <p:tgtEl>
                                          <p:spTgt spid="16"/>
                                        </p:tgtEl>
                                        <p:attrNameLst>
                                          <p:attrName>r</p:attrName>
                                        </p:attrNameLst>
                                      </p:cBhvr>
                                    </p:animRot>
                                    <p:animRot by="120000">
                                      <p:cBhvr>
                                        <p:cTn id="16" dur="200" fill="hold">
                                          <p:stCondLst>
                                            <p:cond delay="800"/>
                                          </p:stCondLst>
                                        </p:cTn>
                                        <p:tgtEl>
                                          <p:spTgt spid="16"/>
                                        </p:tgtEl>
                                        <p:attrNameLst>
                                          <p:attrName>r</p:attrName>
                                        </p:attrNameLst>
                                      </p:cBhvr>
                                    </p:animRot>
                                  </p:childTnLst>
                                </p:cTn>
                              </p:par>
                              <p:par>
                                <p:cTn id="17" presetID="32" presetClass="emph" presetSubtype="0" repeatCount="indefinite" fill="hold" grpId="0" nodeType="withEffect">
                                  <p:stCondLst>
                                    <p:cond delay="0"/>
                                  </p:stCondLst>
                                  <p:childTnLst>
                                    <p:animRot by="120000">
                                      <p:cBhvr>
                                        <p:cTn id="18" dur="300" fill="hold">
                                          <p:stCondLst>
                                            <p:cond delay="0"/>
                                          </p:stCondLst>
                                        </p:cTn>
                                        <p:tgtEl>
                                          <p:spTgt spid="8"/>
                                        </p:tgtEl>
                                        <p:attrNameLst>
                                          <p:attrName>r</p:attrName>
                                        </p:attrNameLst>
                                      </p:cBhvr>
                                    </p:animRot>
                                    <p:animRot by="-240000">
                                      <p:cBhvr>
                                        <p:cTn id="19" dur="600" fill="hold">
                                          <p:stCondLst>
                                            <p:cond delay="600"/>
                                          </p:stCondLst>
                                        </p:cTn>
                                        <p:tgtEl>
                                          <p:spTgt spid="8"/>
                                        </p:tgtEl>
                                        <p:attrNameLst>
                                          <p:attrName>r</p:attrName>
                                        </p:attrNameLst>
                                      </p:cBhvr>
                                    </p:animRot>
                                    <p:animRot by="240000">
                                      <p:cBhvr>
                                        <p:cTn id="20" dur="600" fill="hold">
                                          <p:stCondLst>
                                            <p:cond delay="1200"/>
                                          </p:stCondLst>
                                        </p:cTn>
                                        <p:tgtEl>
                                          <p:spTgt spid="8"/>
                                        </p:tgtEl>
                                        <p:attrNameLst>
                                          <p:attrName>r</p:attrName>
                                        </p:attrNameLst>
                                      </p:cBhvr>
                                    </p:animRot>
                                    <p:animRot by="-240000">
                                      <p:cBhvr>
                                        <p:cTn id="21" dur="600" fill="hold">
                                          <p:stCondLst>
                                            <p:cond delay="1800"/>
                                          </p:stCondLst>
                                        </p:cTn>
                                        <p:tgtEl>
                                          <p:spTgt spid="8"/>
                                        </p:tgtEl>
                                        <p:attrNameLst>
                                          <p:attrName>r</p:attrName>
                                        </p:attrNameLst>
                                      </p:cBhvr>
                                    </p:animRot>
                                    <p:animRot by="120000">
                                      <p:cBhvr>
                                        <p:cTn id="22" dur="600" fill="hold">
                                          <p:stCondLst>
                                            <p:cond delay="2400"/>
                                          </p:stCondLst>
                                        </p:cTn>
                                        <p:tgtEl>
                                          <p:spTgt spid="8"/>
                                        </p:tgtEl>
                                        <p:attrNameLst>
                                          <p:attrName>r</p:attrName>
                                        </p:attrNameLst>
                                      </p:cBhvr>
                                    </p:animRot>
                                  </p:childTnLst>
                                </p:cTn>
                              </p:par>
                              <p:par>
                                <p:cTn id="23" presetID="32" presetClass="emph" presetSubtype="0" repeatCount="indefinite" fill="hold" nodeType="withEffect">
                                  <p:stCondLst>
                                    <p:cond delay="0"/>
                                  </p:stCondLst>
                                  <p:childTnLst>
                                    <p:animRot by="120000">
                                      <p:cBhvr>
                                        <p:cTn id="24" dur="200" fill="hold">
                                          <p:stCondLst>
                                            <p:cond delay="0"/>
                                          </p:stCondLst>
                                        </p:cTn>
                                        <p:tgtEl>
                                          <p:spTgt spid="10"/>
                                        </p:tgtEl>
                                        <p:attrNameLst>
                                          <p:attrName>r</p:attrName>
                                        </p:attrNameLst>
                                      </p:cBhvr>
                                    </p:animRot>
                                    <p:animRot by="-240000">
                                      <p:cBhvr>
                                        <p:cTn id="25" dur="400" fill="hold">
                                          <p:stCondLst>
                                            <p:cond delay="400"/>
                                          </p:stCondLst>
                                        </p:cTn>
                                        <p:tgtEl>
                                          <p:spTgt spid="10"/>
                                        </p:tgtEl>
                                        <p:attrNameLst>
                                          <p:attrName>r</p:attrName>
                                        </p:attrNameLst>
                                      </p:cBhvr>
                                    </p:animRot>
                                    <p:animRot by="240000">
                                      <p:cBhvr>
                                        <p:cTn id="26" dur="400" fill="hold">
                                          <p:stCondLst>
                                            <p:cond delay="800"/>
                                          </p:stCondLst>
                                        </p:cTn>
                                        <p:tgtEl>
                                          <p:spTgt spid="10"/>
                                        </p:tgtEl>
                                        <p:attrNameLst>
                                          <p:attrName>r</p:attrName>
                                        </p:attrNameLst>
                                      </p:cBhvr>
                                    </p:animRot>
                                    <p:animRot by="-240000">
                                      <p:cBhvr>
                                        <p:cTn id="27" dur="400" fill="hold">
                                          <p:stCondLst>
                                            <p:cond delay="1200"/>
                                          </p:stCondLst>
                                        </p:cTn>
                                        <p:tgtEl>
                                          <p:spTgt spid="10"/>
                                        </p:tgtEl>
                                        <p:attrNameLst>
                                          <p:attrName>r</p:attrName>
                                        </p:attrNameLst>
                                      </p:cBhvr>
                                    </p:animRot>
                                    <p:animRot by="120000">
                                      <p:cBhvr>
                                        <p:cTn id="28" dur="400" fill="hold">
                                          <p:stCondLst>
                                            <p:cond delay="1600"/>
                                          </p:stCondLst>
                                        </p:cTn>
                                        <p:tgtEl>
                                          <p:spTgt spid="10"/>
                                        </p:tgtEl>
                                        <p:attrNameLst>
                                          <p:attrName>r</p:attrName>
                                        </p:attrNameLst>
                                      </p:cBhvr>
                                    </p:animRot>
                                  </p:childTnLst>
                                </p:cTn>
                              </p:par>
                              <p:par>
                                <p:cTn id="29" presetID="32" presetClass="emph" presetSubtype="0" repeatCount="indefinite" fill="hold" nodeType="withEffect">
                                  <p:stCondLst>
                                    <p:cond delay="0"/>
                                  </p:stCondLst>
                                  <p:childTnLst>
                                    <p:animRot by="120000">
                                      <p:cBhvr>
                                        <p:cTn id="30" dur="100" fill="hold">
                                          <p:stCondLst>
                                            <p:cond delay="0"/>
                                          </p:stCondLst>
                                        </p:cTn>
                                        <p:tgtEl>
                                          <p:spTgt spid="22"/>
                                        </p:tgtEl>
                                        <p:attrNameLst>
                                          <p:attrName>r</p:attrName>
                                        </p:attrNameLst>
                                      </p:cBhvr>
                                    </p:animRot>
                                    <p:animRot by="-240000">
                                      <p:cBhvr>
                                        <p:cTn id="31" dur="200" fill="hold">
                                          <p:stCondLst>
                                            <p:cond delay="200"/>
                                          </p:stCondLst>
                                        </p:cTn>
                                        <p:tgtEl>
                                          <p:spTgt spid="22"/>
                                        </p:tgtEl>
                                        <p:attrNameLst>
                                          <p:attrName>r</p:attrName>
                                        </p:attrNameLst>
                                      </p:cBhvr>
                                    </p:animRot>
                                    <p:animRot by="240000">
                                      <p:cBhvr>
                                        <p:cTn id="32" dur="200" fill="hold">
                                          <p:stCondLst>
                                            <p:cond delay="400"/>
                                          </p:stCondLst>
                                        </p:cTn>
                                        <p:tgtEl>
                                          <p:spTgt spid="22"/>
                                        </p:tgtEl>
                                        <p:attrNameLst>
                                          <p:attrName>r</p:attrName>
                                        </p:attrNameLst>
                                      </p:cBhvr>
                                    </p:animRot>
                                    <p:animRot by="-240000">
                                      <p:cBhvr>
                                        <p:cTn id="33" dur="200" fill="hold">
                                          <p:stCondLst>
                                            <p:cond delay="600"/>
                                          </p:stCondLst>
                                        </p:cTn>
                                        <p:tgtEl>
                                          <p:spTgt spid="22"/>
                                        </p:tgtEl>
                                        <p:attrNameLst>
                                          <p:attrName>r</p:attrName>
                                        </p:attrNameLst>
                                      </p:cBhvr>
                                    </p:animRot>
                                    <p:animRot by="120000">
                                      <p:cBhvr>
                                        <p:cTn id="34" dur="200" fill="hold">
                                          <p:stCondLst>
                                            <p:cond delay="800"/>
                                          </p:stCondLst>
                                        </p:cTn>
                                        <p:tgtEl>
                                          <p:spTgt spid="22"/>
                                        </p:tgtEl>
                                        <p:attrNameLst>
                                          <p:attrName>r</p:attrName>
                                        </p:attrNameLst>
                                      </p:cBhvr>
                                    </p:animRot>
                                  </p:childTnLst>
                                </p:cTn>
                              </p:par>
                              <p:par>
                                <p:cTn id="35" presetID="32" presetClass="emph" presetSubtype="0" repeatCount="indefinite" fill="hold" grpId="0" nodeType="withEffect">
                                  <p:stCondLst>
                                    <p:cond delay="0"/>
                                  </p:stCondLst>
                                  <p:childTnLst>
                                    <p:animRot by="120000">
                                      <p:cBhvr>
                                        <p:cTn id="36" dur="260" fill="hold">
                                          <p:stCondLst>
                                            <p:cond delay="0"/>
                                          </p:stCondLst>
                                        </p:cTn>
                                        <p:tgtEl>
                                          <p:spTgt spid="21"/>
                                        </p:tgtEl>
                                        <p:attrNameLst>
                                          <p:attrName>r</p:attrName>
                                        </p:attrNameLst>
                                      </p:cBhvr>
                                    </p:animRot>
                                    <p:animRot by="-240000">
                                      <p:cBhvr>
                                        <p:cTn id="37" dur="520" fill="hold">
                                          <p:stCondLst>
                                            <p:cond delay="520"/>
                                          </p:stCondLst>
                                        </p:cTn>
                                        <p:tgtEl>
                                          <p:spTgt spid="21"/>
                                        </p:tgtEl>
                                        <p:attrNameLst>
                                          <p:attrName>r</p:attrName>
                                        </p:attrNameLst>
                                      </p:cBhvr>
                                    </p:animRot>
                                    <p:animRot by="240000">
                                      <p:cBhvr>
                                        <p:cTn id="38" dur="520" fill="hold">
                                          <p:stCondLst>
                                            <p:cond delay="1040"/>
                                          </p:stCondLst>
                                        </p:cTn>
                                        <p:tgtEl>
                                          <p:spTgt spid="21"/>
                                        </p:tgtEl>
                                        <p:attrNameLst>
                                          <p:attrName>r</p:attrName>
                                        </p:attrNameLst>
                                      </p:cBhvr>
                                    </p:animRot>
                                    <p:animRot by="-240000">
                                      <p:cBhvr>
                                        <p:cTn id="39" dur="520" fill="hold">
                                          <p:stCondLst>
                                            <p:cond delay="1560"/>
                                          </p:stCondLst>
                                        </p:cTn>
                                        <p:tgtEl>
                                          <p:spTgt spid="21"/>
                                        </p:tgtEl>
                                        <p:attrNameLst>
                                          <p:attrName>r</p:attrName>
                                        </p:attrNameLst>
                                      </p:cBhvr>
                                    </p:animRot>
                                    <p:animRot by="120000">
                                      <p:cBhvr>
                                        <p:cTn id="40" dur="520" fill="hold">
                                          <p:stCondLst>
                                            <p:cond delay="2080"/>
                                          </p:stCondLst>
                                        </p:cTn>
                                        <p:tgtEl>
                                          <p:spTgt spid="21"/>
                                        </p:tgtEl>
                                        <p:attrNameLst>
                                          <p:attrName>r</p:attrName>
                                        </p:attrNameLst>
                                      </p:cBhvr>
                                    </p:animRot>
                                  </p:childTnLst>
                                </p:cTn>
                              </p:par>
                              <p:par>
                                <p:cTn id="41" presetID="32" presetClass="emph" presetSubtype="0" repeatCount="indefinite" fill="hold" nodeType="withEffect">
                                  <p:stCondLst>
                                    <p:cond delay="0"/>
                                  </p:stCondLst>
                                  <p:childTnLst>
                                    <p:animRot by="120000">
                                      <p:cBhvr>
                                        <p:cTn id="42" dur="200" fill="hold">
                                          <p:stCondLst>
                                            <p:cond delay="0"/>
                                          </p:stCondLst>
                                        </p:cTn>
                                        <p:tgtEl>
                                          <p:spTgt spid="26"/>
                                        </p:tgtEl>
                                        <p:attrNameLst>
                                          <p:attrName>r</p:attrName>
                                        </p:attrNameLst>
                                      </p:cBhvr>
                                    </p:animRot>
                                    <p:animRot by="-240000">
                                      <p:cBhvr>
                                        <p:cTn id="43" dur="400" fill="hold">
                                          <p:stCondLst>
                                            <p:cond delay="400"/>
                                          </p:stCondLst>
                                        </p:cTn>
                                        <p:tgtEl>
                                          <p:spTgt spid="26"/>
                                        </p:tgtEl>
                                        <p:attrNameLst>
                                          <p:attrName>r</p:attrName>
                                        </p:attrNameLst>
                                      </p:cBhvr>
                                    </p:animRot>
                                    <p:animRot by="240000">
                                      <p:cBhvr>
                                        <p:cTn id="44" dur="400" fill="hold">
                                          <p:stCondLst>
                                            <p:cond delay="800"/>
                                          </p:stCondLst>
                                        </p:cTn>
                                        <p:tgtEl>
                                          <p:spTgt spid="26"/>
                                        </p:tgtEl>
                                        <p:attrNameLst>
                                          <p:attrName>r</p:attrName>
                                        </p:attrNameLst>
                                      </p:cBhvr>
                                    </p:animRot>
                                    <p:animRot by="-240000">
                                      <p:cBhvr>
                                        <p:cTn id="45" dur="400" fill="hold">
                                          <p:stCondLst>
                                            <p:cond delay="1200"/>
                                          </p:stCondLst>
                                        </p:cTn>
                                        <p:tgtEl>
                                          <p:spTgt spid="26"/>
                                        </p:tgtEl>
                                        <p:attrNameLst>
                                          <p:attrName>r</p:attrName>
                                        </p:attrNameLst>
                                      </p:cBhvr>
                                    </p:animRot>
                                    <p:animRot by="120000">
                                      <p:cBhvr>
                                        <p:cTn id="46" dur="400" fill="hold">
                                          <p:stCondLst>
                                            <p:cond delay="1600"/>
                                          </p:stCondLst>
                                        </p:cTn>
                                        <p:tgtEl>
                                          <p:spTgt spid="26"/>
                                        </p:tgtEl>
                                        <p:attrNameLst>
                                          <p:attrName>r</p:attrName>
                                        </p:attrNameLst>
                                      </p:cBhvr>
                                    </p:animRot>
                                  </p:childTnLst>
                                </p:cTn>
                              </p:par>
                              <p:par>
                                <p:cTn id="47" presetID="32" presetClass="emph" presetSubtype="0" repeatCount="indefinite" fill="hold" nodeType="withEffect">
                                  <p:stCondLst>
                                    <p:cond delay="0"/>
                                  </p:stCondLst>
                                  <p:childTnLst>
                                    <p:animRot by="120000">
                                      <p:cBhvr>
                                        <p:cTn id="48" dur="250" fill="hold">
                                          <p:stCondLst>
                                            <p:cond delay="0"/>
                                          </p:stCondLst>
                                        </p:cTn>
                                        <p:tgtEl>
                                          <p:spTgt spid="30"/>
                                        </p:tgtEl>
                                        <p:attrNameLst>
                                          <p:attrName>r</p:attrName>
                                        </p:attrNameLst>
                                      </p:cBhvr>
                                    </p:animRot>
                                    <p:animRot by="-240000">
                                      <p:cBhvr>
                                        <p:cTn id="49" dur="500" fill="hold">
                                          <p:stCondLst>
                                            <p:cond delay="500"/>
                                          </p:stCondLst>
                                        </p:cTn>
                                        <p:tgtEl>
                                          <p:spTgt spid="30"/>
                                        </p:tgtEl>
                                        <p:attrNameLst>
                                          <p:attrName>r</p:attrName>
                                        </p:attrNameLst>
                                      </p:cBhvr>
                                    </p:animRot>
                                    <p:animRot by="240000">
                                      <p:cBhvr>
                                        <p:cTn id="50" dur="500" fill="hold">
                                          <p:stCondLst>
                                            <p:cond delay="1000"/>
                                          </p:stCondLst>
                                        </p:cTn>
                                        <p:tgtEl>
                                          <p:spTgt spid="30"/>
                                        </p:tgtEl>
                                        <p:attrNameLst>
                                          <p:attrName>r</p:attrName>
                                        </p:attrNameLst>
                                      </p:cBhvr>
                                    </p:animRot>
                                    <p:animRot by="-240000">
                                      <p:cBhvr>
                                        <p:cTn id="51" dur="500" fill="hold">
                                          <p:stCondLst>
                                            <p:cond delay="1500"/>
                                          </p:stCondLst>
                                        </p:cTn>
                                        <p:tgtEl>
                                          <p:spTgt spid="30"/>
                                        </p:tgtEl>
                                        <p:attrNameLst>
                                          <p:attrName>r</p:attrName>
                                        </p:attrNameLst>
                                      </p:cBhvr>
                                    </p:animRot>
                                    <p:animRot by="120000">
                                      <p:cBhvr>
                                        <p:cTn id="52" dur="500" fill="hold">
                                          <p:stCondLst>
                                            <p:cond delay="2000"/>
                                          </p:stCondLst>
                                        </p:cTn>
                                        <p:tgtEl>
                                          <p:spTgt spid="3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a:extLst>
              <a:ext uri="{FF2B5EF4-FFF2-40B4-BE49-F238E27FC236}">
                <a16:creationId xmlns:a16="http://schemas.microsoft.com/office/drawing/2014/main" id="{4B9E1175-85C0-4114-A5FB-3414F2F0F3CE}"/>
              </a:ext>
            </a:extLst>
          </p:cNvPr>
          <p:cNvSpPr txBox="1">
            <a:spLocks/>
          </p:cNvSpPr>
          <p:nvPr/>
        </p:nvSpPr>
        <p:spPr>
          <a:xfrm>
            <a:off x="1841742" y="202907"/>
            <a:ext cx="5460515" cy="7420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5200"/>
              <a:buFont typeface="Black Han Sans"/>
              <a:buNone/>
              <a:defRPr sz="6400" b="0" i="0" u="none" strike="noStrike" cap="none">
                <a:solidFill>
                  <a:srgbClr val="FFFFFF"/>
                </a:solidFill>
                <a:latin typeface="Fredoka One"/>
                <a:ea typeface="Fredoka One"/>
                <a:cs typeface="Fredoka One"/>
                <a:sym typeface="Fredoka One"/>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en-US" altLang="zh-CN" sz="3600" dirty="0">
                <a:solidFill>
                  <a:schemeClr val="bg2"/>
                </a:solidFill>
              </a:rPr>
              <a:t>Focal Loss Retrospect</a:t>
            </a:r>
            <a:endParaRPr lang="zh-CN" altLang="en-US" sz="3600" dirty="0">
              <a:solidFill>
                <a:schemeClr val="bg2"/>
              </a:solidFill>
            </a:endParaRPr>
          </a:p>
        </p:txBody>
      </p:sp>
      <p:sp>
        <p:nvSpPr>
          <p:cNvPr id="8" name="文本框 7">
            <a:extLst>
              <a:ext uri="{FF2B5EF4-FFF2-40B4-BE49-F238E27FC236}">
                <a16:creationId xmlns:a16="http://schemas.microsoft.com/office/drawing/2014/main" id="{2782498F-1131-4355-B662-6389D7FCA4F1}"/>
              </a:ext>
            </a:extLst>
          </p:cNvPr>
          <p:cNvSpPr txBox="1"/>
          <p:nvPr/>
        </p:nvSpPr>
        <p:spPr>
          <a:xfrm>
            <a:off x="3851290" y="944982"/>
            <a:ext cx="1441420" cy="307777"/>
          </a:xfrm>
          <a:prstGeom prst="rect">
            <a:avLst/>
          </a:prstGeom>
          <a:noFill/>
        </p:spPr>
        <p:txBody>
          <a:bodyPr wrap="none" rtlCol="0">
            <a:spAutoFit/>
          </a:bodyPr>
          <a:lstStyle/>
          <a:p>
            <a:r>
              <a:rPr lang="zh-CN" altLang="en-US" dirty="0">
                <a:solidFill>
                  <a:schemeClr val="accent4"/>
                </a:solidFill>
                <a:latin typeface="Buxton Sketch" panose="03080500000500000004" pitchFamily="66" charset="0"/>
              </a:rPr>
              <a:t>难易程度的考量</a:t>
            </a:r>
          </a:p>
        </p:txBody>
      </p:sp>
      <p:sp>
        <p:nvSpPr>
          <p:cNvPr id="10" name="文本框 9">
            <a:extLst>
              <a:ext uri="{FF2B5EF4-FFF2-40B4-BE49-F238E27FC236}">
                <a16:creationId xmlns:a16="http://schemas.microsoft.com/office/drawing/2014/main" id="{621EA692-6037-4A6B-BE13-1FC88B563E8B}"/>
              </a:ext>
            </a:extLst>
          </p:cNvPr>
          <p:cNvSpPr txBox="1"/>
          <p:nvPr/>
        </p:nvSpPr>
        <p:spPr>
          <a:xfrm>
            <a:off x="3310757" y="898815"/>
            <a:ext cx="603050" cy="400110"/>
          </a:xfrm>
          <a:prstGeom prst="rect">
            <a:avLst/>
          </a:prstGeom>
          <a:noFill/>
        </p:spPr>
        <p:txBody>
          <a:bodyPr wrap="none" rtlCol="0">
            <a:spAutoFit/>
          </a:bodyPr>
          <a:lstStyle/>
          <a:p>
            <a:r>
              <a:rPr lang="en-US" altLang="zh-CN" sz="2000" b="1" dirty="0">
                <a:solidFill>
                  <a:schemeClr val="accent4"/>
                </a:solidFill>
                <a:latin typeface="Modern Love Caps" panose="020B0604020202020204" pitchFamily="82" charset="0"/>
              </a:rPr>
              <a:t>easy</a:t>
            </a:r>
            <a:endParaRPr lang="zh-CN" altLang="en-US" sz="2000" b="1" dirty="0">
              <a:solidFill>
                <a:schemeClr val="accent4"/>
              </a:solidFill>
              <a:latin typeface="Modern Love Caps" panose="020B0604020202020204" pitchFamily="82" charset="0"/>
            </a:endParaRPr>
          </a:p>
        </p:txBody>
      </p:sp>
      <p:sp>
        <p:nvSpPr>
          <p:cNvPr id="12" name="文本框 11">
            <a:extLst>
              <a:ext uri="{FF2B5EF4-FFF2-40B4-BE49-F238E27FC236}">
                <a16:creationId xmlns:a16="http://schemas.microsoft.com/office/drawing/2014/main" id="{CA5BC172-27AB-4226-B45C-B54434DA09FC}"/>
              </a:ext>
            </a:extLst>
          </p:cNvPr>
          <p:cNvSpPr txBox="1"/>
          <p:nvPr/>
        </p:nvSpPr>
        <p:spPr>
          <a:xfrm>
            <a:off x="5230195" y="898815"/>
            <a:ext cx="665567" cy="400110"/>
          </a:xfrm>
          <a:prstGeom prst="rect">
            <a:avLst/>
          </a:prstGeom>
          <a:noFill/>
        </p:spPr>
        <p:txBody>
          <a:bodyPr wrap="none" rtlCol="0">
            <a:spAutoFit/>
          </a:bodyPr>
          <a:lstStyle/>
          <a:p>
            <a:r>
              <a:rPr lang="en-US" altLang="zh-CN" sz="2000" b="1" dirty="0">
                <a:solidFill>
                  <a:schemeClr val="accent4"/>
                </a:solidFill>
                <a:latin typeface="Modern Love Caps" panose="020B0604020202020204" pitchFamily="82" charset="0"/>
              </a:rPr>
              <a:t>Hard</a:t>
            </a:r>
            <a:endParaRPr lang="zh-CN" altLang="en-US" sz="2000" b="1" dirty="0">
              <a:solidFill>
                <a:schemeClr val="accent4"/>
              </a:solidFill>
              <a:latin typeface="Modern Love Caps" panose="020B0604020202020204" pitchFamily="82" charset="0"/>
            </a:endParaRPr>
          </a:p>
        </p:txBody>
      </p:sp>
      <p:sp>
        <p:nvSpPr>
          <p:cNvPr id="14" name="文本框 13">
            <a:extLst>
              <a:ext uri="{FF2B5EF4-FFF2-40B4-BE49-F238E27FC236}">
                <a16:creationId xmlns:a16="http://schemas.microsoft.com/office/drawing/2014/main" id="{C158040C-B327-44B8-BE40-8284490D6D5E}"/>
              </a:ext>
            </a:extLst>
          </p:cNvPr>
          <p:cNvSpPr txBox="1"/>
          <p:nvPr/>
        </p:nvSpPr>
        <p:spPr>
          <a:xfrm>
            <a:off x="1928400" y="1505234"/>
            <a:ext cx="3857146" cy="307777"/>
          </a:xfrm>
          <a:prstGeom prst="rect">
            <a:avLst/>
          </a:prstGeom>
          <a:noFill/>
        </p:spPr>
        <p:txBody>
          <a:bodyPr wrap="none" rtlCol="0">
            <a:spAutoFit/>
          </a:bodyPr>
          <a:lstStyle/>
          <a:p>
            <a:r>
              <a:rPr lang="zh-CN" altLang="en-US" dirty="0">
                <a:solidFill>
                  <a:schemeClr val="accent4"/>
                </a:solidFill>
                <a:latin typeface="Buxton Sketch" panose="03080500000500000004" pitchFamily="66" charset="0"/>
              </a:rPr>
              <a:t>容易的样本对应的</a:t>
            </a:r>
            <a:r>
              <a:rPr lang="en-US" altLang="zh-CN" dirty="0">
                <a:solidFill>
                  <a:schemeClr val="accent4"/>
                </a:solidFill>
                <a:latin typeface="Buxton Sketch" panose="03080500000500000004" pitchFamily="66" charset="0"/>
              </a:rPr>
              <a:t>Loss</a:t>
            </a:r>
            <a:r>
              <a:rPr lang="zh-CN" altLang="en-US" dirty="0">
                <a:solidFill>
                  <a:schemeClr val="accent4"/>
                </a:solidFill>
                <a:latin typeface="Buxton Sketch" panose="03080500000500000004" pitchFamily="66" charset="0"/>
              </a:rPr>
              <a:t>小</a:t>
            </a:r>
            <a:r>
              <a:rPr lang="en-US" altLang="zh-CN" dirty="0">
                <a:solidFill>
                  <a:schemeClr val="accent4"/>
                </a:solidFill>
                <a:latin typeface="Buxton Sketch" panose="03080500000500000004" pitchFamily="66" charset="0"/>
              </a:rPr>
              <a:t>, </a:t>
            </a:r>
            <a:r>
              <a:rPr lang="zh-CN" altLang="en-US" dirty="0">
                <a:solidFill>
                  <a:schemeClr val="accent4"/>
                </a:solidFill>
                <a:latin typeface="Buxton Sketch" panose="03080500000500000004" pitchFamily="66" charset="0"/>
              </a:rPr>
              <a:t>所以给更加小的权重</a:t>
            </a:r>
            <a:r>
              <a:rPr lang="en-US" altLang="zh-CN" dirty="0">
                <a:solidFill>
                  <a:schemeClr val="accent4"/>
                </a:solidFill>
                <a:latin typeface="Buxton Sketch" panose="03080500000500000004" pitchFamily="66" charset="0"/>
              </a:rPr>
              <a:t>.</a:t>
            </a:r>
            <a:endParaRPr lang="zh-CN" altLang="en-US" dirty="0">
              <a:solidFill>
                <a:schemeClr val="accent4"/>
              </a:solidFill>
              <a:latin typeface="Buxton Sketch" panose="03080500000500000004" pitchFamily="66" charset="0"/>
            </a:endParaRPr>
          </a:p>
        </p:txBody>
      </p:sp>
      <p:sp>
        <p:nvSpPr>
          <p:cNvPr id="16" name="文本框 15">
            <a:extLst>
              <a:ext uri="{FF2B5EF4-FFF2-40B4-BE49-F238E27FC236}">
                <a16:creationId xmlns:a16="http://schemas.microsoft.com/office/drawing/2014/main" id="{25BCACFD-C542-4B14-8864-A329D332E9EE}"/>
              </a:ext>
            </a:extLst>
          </p:cNvPr>
          <p:cNvSpPr txBox="1"/>
          <p:nvPr/>
        </p:nvSpPr>
        <p:spPr>
          <a:xfrm>
            <a:off x="1928400" y="1853826"/>
            <a:ext cx="5335115" cy="523220"/>
          </a:xfrm>
          <a:prstGeom prst="rect">
            <a:avLst/>
          </a:prstGeom>
          <a:noFill/>
        </p:spPr>
        <p:txBody>
          <a:bodyPr wrap="none" rtlCol="0">
            <a:spAutoFit/>
          </a:bodyPr>
          <a:lstStyle/>
          <a:p>
            <a:r>
              <a:rPr lang="zh-CN" altLang="en-US" dirty="0">
                <a:solidFill>
                  <a:schemeClr val="accent4"/>
                </a:solidFill>
                <a:latin typeface="Buxton Sketch" panose="03080500000500000004" pitchFamily="66" charset="0"/>
              </a:rPr>
              <a:t>难分的样本对应的</a:t>
            </a:r>
            <a:r>
              <a:rPr lang="en-US" altLang="zh-CN" dirty="0">
                <a:solidFill>
                  <a:schemeClr val="accent4"/>
                </a:solidFill>
                <a:latin typeface="Buxton Sketch" panose="03080500000500000004" pitchFamily="66" charset="0"/>
              </a:rPr>
              <a:t>Loss</a:t>
            </a:r>
            <a:r>
              <a:rPr lang="zh-CN" altLang="en-US" dirty="0">
                <a:solidFill>
                  <a:schemeClr val="accent4"/>
                </a:solidFill>
                <a:latin typeface="Buxton Sketch" panose="03080500000500000004" pitchFamily="66" charset="0"/>
              </a:rPr>
              <a:t>大</a:t>
            </a:r>
            <a:r>
              <a:rPr lang="en-US" altLang="zh-CN" dirty="0">
                <a:solidFill>
                  <a:schemeClr val="accent4"/>
                </a:solidFill>
                <a:latin typeface="Buxton Sketch" panose="03080500000500000004" pitchFamily="66" charset="0"/>
              </a:rPr>
              <a:t>, </a:t>
            </a:r>
            <a:r>
              <a:rPr lang="zh-CN" altLang="en-US" dirty="0">
                <a:solidFill>
                  <a:schemeClr val="accent4"/>
                </a:solidFill>
                <a:latin typeface="Buxton Sketch" panose="03080500000500000004" pitchFamily="66" charset="0"/>
              </a:rPr>
              <a:t>所以给更加大的权重</a:t>
            </a:r>
            <a:r>
              <a:rPr lang="en-US" altLang="zh-CN" dirty="0">
                <a:solidFill>
                  <a:schemeClr val="accent4"/>
                </a:solidFill>
                <a:latin typeface="Buxton Sketch" panose="03080500000500000004" pitchFamily="66" charset="0"/>
              </a:rPr>
              <a:t>, </a:t>
            </a:r>
            <a:r>
              <a:rPr lang="zh-CN" altLang="en-US" dirty="0">
                <a:solidFill>
                  <a:schemeClr val="accent4"/>
                </a:solidFill>
                <a:latin typeface="Buxton Sketch" panose="03080500000500000004" pitchFamily="66" charset="0"/>
              </a:rPr>
              <a:t>使得模型能够分配</a:t>
            </a:r>
            <a:endParaRPr lang="en-US" altLang="zh-CN" dirty="0">
              <a:solidFill>
                <a:schemeClr val="accent4"/>
              </a:solidFill>
              <a:latin typeface="Buxton Sketch" panose="03080500000500000004" pitchFamily="66" charset="0"/>
            </a:endParaRPr>
          </a:p>
          <a:p>
            <a:r>
              <a:rPr lang="zh-CN" altLang="en-US" dirty="0">
                <a:solidFill>
                  <a:schemeClr val="accent4"/>
                </a:solidFill>
                <a:latin typeface="Buxton Sketch" panose="03080500000500000004" pitchFamily="66" charset="0"/>
              </a:rPr>
              <a:t>更多精力来下降难分样本的</a:t>
            </a:r>
            <a:r>
              <a:rPr lang="en-US" altLang="zh-CN" dirty="0">
                <a:solidFill>
                  <a:schemeClr val="accent4"/>
                </a:solidFill>
                <a:latin typeface="Buxton Sketch" panose="03080500000500000004" pitchFamily="66" charset="0"/>
              </a:rPr>
              <a:t>Loss. </a:t>
            </a:r>
            <a:endParaRPr lang="zh-CN" altLang="en-US" dirty="0">
              <a:solidFill>
                <a:schemeClr val="accent4"/>
              </a:solidFill>
              <a:latin typeface="Buxton Sketch" panose="03080500000500000004" pitchFamily="66" charset="0"/>
            </a:endParaRPr>
          </a:p>
        </p:txBody>
      </p:sp>
      <p:sp>
        <p:nvSpPr>
          <p:cNvPr id="18" name="文本框 17">
            <a:extLst>
              <a:ext uri="{FF2B5EF4-FFF2-40B4-BE49-F238E27FC236}">
                <a16:creationId xmlns:a16="http://schemas.microsoft.com/office/drawing/2014/main" id="{9BEE406F-1A2F-4FAB-A9B0-FDFFC518290C}"/>
              </a:ext>
            </a:extLst>
          </p:cNvPr>
          <p:cNvSpPr txBox="1"/>
          <p:nvPr/>
        </p:nvSpPr>
        <p:spPr>
          <a:xfrm>
            <a:off x="1928400" y="2417861"/>
            <a:ext cx="5777544" cy="523220"/>
          </a:xfrm>
          <a:prstGeom prst="rect">
            <a:avLst/>
          </a:prstGeom>
          <a:noFill/>
        </p:spPr>
        <p:txBody>
          <a:bodyPr wrap="none" rtlCol="0">
            <a:spAutoFit/>
          </a:bodyPr>
          <a:lstStyle/>
          <a:p>
            <a:r>
              <a:rPr lang="zh-CN" altLang="en-US" dirty="0">
                <a:solidFill>
                  <a:schemeClr val="accent4"/>
                </a:solidFill>
                <a:latin typeface="Buxton Sketch" panose="03080500000500000004" pitchFamily="66" charset="0"/>
              </a:rPr>
              <a:t>最直观的权重分配可以根据</a:t>
            </a:r>
            <a:r>
              <a:rPr lang="en-US" altLang="zh-CN" dirty="0">
                <a:solidFill>
                  <a:schemeClr val="accent4"/>
                </a:solidFill>
                <a:latin typeface="Buxton Sketch" panose="03080500000500000004" pitchFamily="66" charset="0"/>
              </a:rPr>
              <a:t>p(y=1|x)</a:t>
            </a:r>
            <a:r>
              <a:rPr lang="zh-CN" altLang="en-US" dirty="0">
                <a:solidFill>
                  <a:schemeClr val="accent4"/>
                </a:solidFill>
                <a:latin typeface="Buxton Sketch" panose="03080500000500000004" pitchFamily="66" charset="0"/>
              </a:rPr>
              <a:t>或者</a:t>
            </a:r>
            <a:r>
              <a:rPr lang="en-US" altLang="zh-CN" dirty="0">
                <a:solidFill>
                  <a:schemeClr val="accent4"/>
                </a:solidFill>
                <a:latin typeface="Buxton Sketch" panose="03080500000500000004" pitchFamily="66" charset="0"/>
              </a:rPr>
              <a:t>p(y=</a:t>
            </a:r>
            <a:r>
              <a:rPr lang="en-US" altLang="zh-CN" dirty="0" err="1">
                <a:solidFill>
                  <a:schemeClr val="accent4"/>
                </a:solidFill>
                <a:latin typeface="Buxton Sketch" panose="03080500000500000004" pitchFamily="66" charset="0"/>
              </a:rPr>
              <a:t>i|x</a:t>
            </a:r>
            <a:r>
              <a:rPr lang="en-US" altLang="zh-CN" dirty="0">
                <a:solidFill>
                  <a:schemeClr val="accent4"/>
                </a:solidFill>
                <a:latin typeface="Buxton Sketch" panose="03080500000500000004" pitchFamily="66" charset="0"/>
              </a:rPr>
              <a:t>)</a:t>
            </a:r>
            <a:r>
              <a:rPr lang="zh-CN" altLang="en-US" dirty="0">
                <a:solidFill>
                  <a:schemeClr val="accent4"/>
                </a:solidFill>
                <a:latin typeface="Buxton Sketch" panose="03080500000500000004" pitchFamily="66" charset="0"/>
              </a:rPr>
              <a:t>来指派</a:t>
            </a:r>
            <a:r>
              <a:rPr lang="en-US" altLang="zh-CN" dirty="0">
                <a:solidFill>
                  <a:schemeClr val="accent4"/>
                </a:solidFill>
                <a:latin typeface="Buxton Sketch" panose="03080500000500000004" pitchFamily="66" charset="0"/>
              </a:rPr>
              <a:t>, </a:t>
            </a:r>
            <a:r>
              <a:rPr lang="zh-CN" altLang="en-US" dirty="0">
                <a:solidFill>
                  <a:schemeClr val="accent4"/>
                </a:solidFill>
                <a:latin typeface="Buxton Sketch" panose="03080500000500000004" pitchFamily="66" charset="0"/>
              </a:rPr>
              <a:t>因为二分类中标签</a:t>
            </a:r>
            <a:endParaRPr lang="en-US" altLang="zh-CN" dirty="0">
              <a:solidFill>
                <a:schemeClr val="accent4"/>
              </a:solidFill>
              <a:latin typeface="Buxton Sketch" panose="03080500000500000004" pitchFamily="66" charset="0"/>
            </a:endParaRPr>
          </a:p>
          <a:p>
            <a:r>
              <a:rPr lang="zh-CN" altLang="en-US" dirty="0">
                <a:solidFill>
                  <a:schemeClr val="accent4"/>
                </a:solidFill>
                <a:latin typeface="Buxton Sketch" panose="03080500000500000004" pitchFamily="66" charset="0"/>
              </a:rPr>
              <a:t>为</a:t>
            </a:r>
            <a:r>
              <a:rPr lang="en-US" altLang="zh-CN" dirty="0">
                <a:solidFill>
                  <a:schemeClr val="accent4"/>
                </a:solidFill>
                <a:latin typeface="Buxton Sketch" panose="03080500000500000004" pitchFamily="66" charset="0"/>
              </a:rPr>
              <a:t>1</a:t>
            </a:r>
            <a:r>
              <a:rPr lang="zh-CN" altLang="en-US" dirty="0">
                <a:solidFill>
                  <a:schemeClr val="accent4"/>
                </a:solidFill>
                <a:latin typeface="Buxton Sketch" panose="03080500000500000004" pitchFamily="66" charset="0"/>
              </a:rPr>
              <a:t>的样本难分的话</a:t>
            </a:r>
            <a:r>
              <a:rPr lang="en-US" altLang="zh-CN" dirty="0">
                <a:solidFill>
                  <a:schemeClr val="accent4"/>
                </a:solidFill>
                <a:latin typeface="Buxton Sketch" panose="03080500000500000004" pitchFamily="66" charset="0"/>
              </a:rPr>
              <a:t>, p(y=1|x)</a:t>
            </a:r>
            <a:r>
              <a:rPr lang="zh-CN" altLang="en-US" dirty="0">
                <a:solidFill>
                  <a:schemeClr val="accent4"/>
                </a:solidFill>
                <a:latin typeface="Buxton Sketch" panose="03080500000500000004" pitchFamily="66" charset="0"/>
              </a:rPr>
              <a:t>会小</a:t>
            </a:r>
            <a:r>
              <a:rPr lang="en-US" altLang="zh-CN" dirty="0">
                <a:solidFill>
                  <a:schemeClr val="accent4"/>
                </a:solidFill>
                <a:latin typeface="Buxton Sketch" panose="03080500000500000004" pitchFamily="66" charset="0"/>
              </a:rPr>
              <a:t>; 0</a:t>
            </a:r>
            <a:r>
              <a:rPr lang="zh-CN" altLang="en-US" dirty="0">
                <a:solidFill>
                  <a:schemeClr val="accent4"/>
                </a:solidFill>
                <a:latin typeface="Buxton Sketch" panose="03080500000500000004" pitchFamily="66" charset="0"/>
              </a:rPr>
              <a:t>标签的样本难分时</a:t>
            </a:r>
            <a:r>
              <a:rPr lang="en-US" altLang="zh-CN" dirty="0">
                <a:solidFill>
                  <a:schemeClr val="accent4"/>
                </a:solidFill>
                <a:latin typeface="Buxton Sketch" panose="03080500000500000004" pitchFamily="66" charset="0"/>
              </a:rPr>
              <a:t>p(y=1|x)</a:t>
            </a:r>
            <a:r>
              <a:rPr lang="zh-CN" altLang="en-US" dirty="0">
                <a:solidFill>
                  <a:schemeClr val="accent4"/>
                </a:solidFill>
                <a:latin typeface="Buxton Sketch" panose="03080500000500000004" pitchFamily="66" charset="0"/>
              </a:rPr>
              <a:t>会大</a:t>
            </a:r>
            <a:r>
              <a:rPr lang="en-US" altLang="zh-CN" dirty="0">
                <a:solidFill>
                  <a:schemeClr val="accent4"/>
                </a:solidFill>
                <a:latin typeface="Buxton Sketch" panose="03080500000500000004" pitchFamily="66" charset="0"/>
              </a:rPr>
              <a:t>, </a:t>
            </a:r>
            <a:r>
              <a:rPr lang="zh-CN" altLang="en-US" dirty="0">
                <a:solidFill>
                  <a:schemeClr val="accent4"/>
                </a:solidFill>
                <a:latin typeface="Buxton Sketch" panose="03080500000500000004" pitchFamily="66" charset="0"/>
              </a:rPr>
              <a:t>所以</a:t>
            </a:r>
            <a:r>
              <a:rPr lang="en-US" altLang="zh-CN" dirty="0">
                <a:solidFill>
                  <a:schemeClr val="accent4"/>
                </a:solidFill>
                <a:latin typeface="Buxton Sketch" panose="03080500000500000004" pitchFamily="66" charset="0"/>
              </a:rPr>
              <a:t>:</a:t>
            </a:r>
          </a:p>
        </p:txBody>
      </p:sp>
      <p:sp>
        <p:nvSpPr>
          <p:cNvPr id="20" name="文本框 19">
            <a:extLst>
              <a:ext uri="{FF2B5EF4-FFF2-40B4-BE49-F238E27FC236}">
                <a16:creationId xmlns:a16="http://schemas.microsoft.com/office/drawing/2014/main" id="{CB642910-5415-4F95-85D5-A2490DAFFA31}"/>
              </a:ext>
            </a:extLst>
          </p:cNvPr>
          <p:cNvSpPr txBox="1"/>
          <p:nvPr/>
        </p:nvSpPr>
        <p:spPr>
          <a:xfrm>
            <a:off x="1928400" y="2998781"/>
            <a:ext cx="6003236" cy="338554"/>
          </a:xfrm>
          <a:prstGeom prst="rect">
            <a:avLst/>
          </a:prstGeom>
          <a:noFill/>
        </p:spPr>
        <p:txBody>
          <a:bodyPr wrap="square" rtlCol="0">
            <a:spAutoFit/>
          </a:bodyPr>
          <a:lstStyle/>
          <a:p>
            <a:r>
              <a:rPr lang="en-US" altLang="zh-CN" sz="1600" dirty="0">
                <a:solidFill>
                  <a:schemeClr val="accent4"/>
                </a:solidFill>
                <a:latin typeface="Buxton Sketch" panose="03080500000500000004" pitchFamily="66" charset="0"/>
              </a:rPr>
              <a:t>FL = - </a:t>
            </a:r>
            <a:r>
              <a:rPr lang="en-US" altLang="zh-CN" sz="1600" dirty="0" err="1">
                <a:solidFill>
                  <a:schemeClr val="accent4"/>
                </a:solidFill>
                <a:latin typeface="Buxton Sketch" panose="03080500000500000004" pitchFamily="66" charset="0"/>
              </a:rPr>
              <a:t>y</a:t>
            </a:r>
            <a:r>
              <a:rPr lang="en-US" altLang="zh-CN" sz="1600" baseline="-25000" dirty="0" err="1">
                <a:solidFill>
                  <a:schemeClr val="accent4"/>
                </a:solidFill>
                <a:latin typeface="Buxton Sketch" panose="03080500000500000004" pitchFamily="66" charset="0"/>
              </a:rPr>
              <a:t>t</a:t>
            </a:r>
            <a:r>
              <a:rPr lang="en-US" altLang="zh-CN" sz="1600" baseline="-25000" dirty="0">
                <a:solidFill>
                  <a:schemeClr val="accent4"/>
                </a:solidFill>
                <a:latin typeface="Buxton Sketch" panose="03080500000500000004" pitchFamily="66" charset="0"/>
              </a:rPr>
              <a:t> </a:t>
            </a:r>
            <a:r>
              <a:rPr lang="en-US" altLang="zh-CN" sz="1600" dirty="0">
                <a:solidFill>
                  <a:schemeClr val="accent4"/>
                </a:solidFill>
                <a:latin typeface="Buxton Sketch" panose="03080500000500000004" pitchFamily="66" charset="0"/>
              </a:rPr>
              <a:t>* </a:t>
            </a:r>
            <a:r>
              <a:rPr lang="en-US" altLang="zh-CN" sz="1600" dirty="0">
                <a:solidFill>
                  <a:schemeClr val="accent6"/>
                </a:solidFill>
                <a:latin typeface="Buxton Sketch" panose="03080500000500000004" pitchFamily="66" charset="0"/>
              </a:rPr>
              <a:t>(1 - p(y=1|x))</a:t>
            </a:r>
            <a:r>
              <a:rPr lang="en-US" altLang="zh-CN" sz="1600" dirty="0">
                <a:solidFill>
                  <a:schemeClr val="accent4"/>
                </a:solidFill>
                <a:latin typeface="Buxton Sketch" panose="03080500000500000004" pitchFamily="66" charset="0"/>
              </a:rPr>
              <a:t> * log(p(y=1|x)) – (1-y</a:t>
            </a:r>
            <a:r>
              <a:rPr lang="en-US" altLang="zh-CN" sz="1600" baseline="-25000" dirty="0">
                <a:solidFill>
                  <a:schemeClr val="accent4"/>
                </a:solidFill>
                <a:latin typeface="Buxton Sketch" panose="03080500000500000004" pitchFamily="66" charset="0"/>
              </a:rPr>
              <a:t>t</a:t>
            </a:r>
            <a:r>
              <a:rPr lang="en-US" altLang="zh-CN" sz="1600" dirty="0">
                <a:solidFill>
                  <a:schemeClr val="accent4"/>
                </a:solidFill>
                <a:latin typeface="Buxton Sketch" panose="03080500000500000004" pitchFamily="66" charset="0"/>
              </a:rPr>
              <a:t>)* </a:t>
            </a:r>
            <a:r>
              <a:rPr lang="en-US" altLang="zh-CN" sz="1600" dirty="0">
                <a:solidFill>
                  <a:schemeClr val="accent6"/>
                </a:solidFill>
                <a:latin typeface="Buxton Sketch" panose="03080500000500000004" pitchFamily="66" charset="0"/>
              </a:rPr>
              <a:t>p(y=1|x)</a:t>
            </a:r>
            <a:r>
              <a:rPr lang="en-US" altLang="zh-CN" sz="1600" dirty="0">
                <a:solidFill>
                  <a:schemeClr val="accent4"/>
                </a:solidFill>
                <a:latin typeface="Buxton Sketch" panose="03080500000500000004" pitchFamily="66" charset="0"/>
              </a:rPr>
              <a:t> *log(1 - p(y=1|x))</a:t>
            </a:r>
            <a:endParaRPr lang="zh-CN" altLang="en-US" sz="1600" dirty="0">
              <a:solidFill>
                <a:schemeClr val="accent4"/>
              </a:solidFill>
              <a:latin typeface="Buxton Sketch" panose="03080500000500000004" pitchFamily="66" charset="0"/>
            </a:endParaRPr>
          </a:p>
        </p:txBody>
      </p:sp>
      <p:sp>
        <p:nvSpPr>
          <p:cNvPr id="22" name="文本框 21">
            <a:extLst>
              <a:ext uri="{FF2B5EF4-FFF2-40B4-BE49-F238E27FC236}">
                <a16:creationId xmlns:a16="http://schemas.microsoft.com/office/drawing/2014/main" id="{9ADBA552-30D4-449C-92C3-6E59FAA6B952}"/>
              </a:ext>
            </a:extLst>
          </p:cNvPr>
          <p:cNvSpPr txBox="1"/>
          <p:nvPr/>
        </p:nvSpPr>
        <p:spPr>
          <a:xfrm>
            <a:off x="3637500" y="2867976"/>
            <a:ext cx="276307" cy="261610"/>
          </a:xfrm>
          <a:prstGeom prst="rect">
            <a:avLst/>
          </a:prstGeom>
          <a:noFill/>
        </p:spPr>
        <p:txBody>
          <a:bodyPr wrap="square">
            <a:spAutoFit/>
          </a:bodyPr>
          <a:lstStyle/>
          <a:p>
            <a:r>
              <a:rPr lang="el-GR" altLang="zh-CN" sz="1100" dirty="0">
                <a:solidFill>
                  <a:schemeClr val="accent6"/>
                </a:solidFill>
                <a:latin typeface="Buxton Sketch" panose="03080500000500000004" pitchFamily="66" charset="0"/>
                <a:ea typeface="Malgun Gothic" panose="020B0503020000020004" pitchFamily="34" charset="-127"/>
              </a:rPr>
              <a:t>γ</a:t>
            </a:r>
            <a:endParaRPr lang="zh-CN" altLang="en-US" sz="1100" dirty="0"/>
          </a:p>
        </p:txBody>
      </p:sp>
      <p:sp>
        <p:nvSpPr>
          <p:cNvPr id="24" name="文本框 23">
            <a:extLst>
              <a:ext uri="{FF2B5EF4-FFF2-40B4-BE49-F238E27FC236}">
                <a16:creationId xmlns:a16="http://schemas.microsoft.com/office/drawing/2014/main" id="{EE760A65-1D88-4290-9033-91EB392DCDE8}"/>
              </a:ext>
            </a:extLst>
          </p:cNvPr>
          <p:cNvSpPr txBox="1"/>
          <p:nvPr/>
        </p:nvSpPr>
        <p:spPr>
          <a:xfrm>
            <a:off x="6122530" y="2851091"/>
            <a:ext cx="276307" cy="261610"/>
          </a:xfrm>
          <a:prstGeom prst="rect">
            <a:avLst/>
          </a:prstGeom>
          <a:noFill/>
        </p:spPr>
        <p:txBody>
          <a:bodyPr wrap="square">
            <a:spAutoFit/>
          </a:bodyPr>
          <a:lstStyle/>
          <a:p>
            <a:r>
              <a:rPr lang="el-GR" altLang="zh-CN" sz="1100" dirty="0">
                <a:solidFill>
                  <a:schemeClr val="accent6"/>
                </a:solidFill>
                <a:latin typeface="Buxton Sketch" panose="03080500000500000004" pitchFamily="66" charset="0"/>
                <a:ea typeface="Malgun Gothic" panose="020B0503020000020004" pitchFamily="34" charset="-127"/>
              </a:rPr>
              <a:t>γ</a:t>
            </a:r>
            <a:endParaRPr lang="zh-CN" altLang="en-US" sz="1100" dirty="0"/>
          </a:p>
        </p:txBody>
      </p:sp>
      <p:cxnSp>
        <p:nvCxnSpPr>
          <p:cNvPr id="26" name="直接连接符 25">
            <a:extLst>
              <a:ext uri="{FF2B5EF4-FFF2-40B4-BE49-F238E27FC236}">
                <a16:creationId xmlns:a16="http://schemas.microsoft.com/office/drawing/2014/main" id="{ABB61C0C-B919-40B8-9E21-A03585B5072A}"/>
              </a:ext>
            </a:extLst>
          </p:cNvPr>
          <p:cNvCxnSpPr>
            <a:cxnSpLocks/>
          </p:cNvCxnSpPr>
          <p:nvPr/>
        </p:nvCxnSpPr>
        <p:spPr>
          <a:xfrm>
            <a:off x="3065517" y="3337335"/>
            <a:ext cx="733637"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5F220C18-2DDA-4185-ADA3-6C7C92E113FE}"/>
              </a:ext>
            </a:extLst>
          </p:cNvPr>
          <p:cNvCxnSpPr>
            <a:cxnSpLocks/>
          </p:cNvCxnSpPr>
          <p:nvPr/>
        </p:nvCxnSpPr>
        <p:spPr>
          <a:xfrm>
            <a:off x="5645426" y="3337335"/>
            <a:ext cx="615257"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2590AC6A-F9A5-4DD6-A482-1C5A30AE27A9}"/>
              </a:ext>
            </a:extLst>
          </p:cNvPr>
          <p:cNvSpPr txBox="1"/>
          <p:nvPr/>
        </p:nvSpPr>
        <p:spPr>
          <a:xfrm>
            <a:off x="2331161" y="3391196"/>
            <a:ext cx="1994457" cy="253916"/>
          </a:xfrm>
          <a:prstGeom prst="rect">
            <a:avLst/>
          </a:prstGeom>
          <a:noFill/>
        </p:spPr>
        <p:txBody>
          <a:bodyPr wrap="none" rtlCol="0">
            <a:spAutoFit/>
          </a:bodyPr>
          <a:lstStyle/>
          <a:p>
            <a:r>
              <a:rPr lang="en-US" altLang="zh-CN" sz="1050" dirty="0">
                <a:solidFill>
                  <a:schemeClr val="accent4"/>
                </a:solidFill>
                <a:latin typeface="Buxton Sketch" panose="03080500000500000004" pitchFamily="66" charset="0"/>
              </a:rPr>
              <a:t>1</a:t>
            </a:r>
            <a:r>
              <a:rPr lang="zh-CN" altLang="en-US" sz="1050" dirty="0">
                <a:solidFill>
                  <a:schemeClr val="accent4"/>
                </a:solidFill>
                <a:latin typeface="Buxton Sketch" panose="03080500000500000004" pitchFamily="66" charset="0"/>
              </a:rPr>
              <a:t>类别样本易分</a:t>
            </a:r>
            <a:r>
              <a:rPr lang="en-US" altLang="zh-CN" sz="1050" dirty="0">
                <a:solidFill>
                  <a:schemeClr val="accent4"/>
                </a:solidFill>
                <a:latin typeface="Buxton Sketch" panose="03080500000500000004" pitchFamily="66" charset="0"/>
              </a:rPr>
              <a:t>p</a:t>
            </a:r>
            <a:r>
              <a:rPr lang="zh-CN" altLang="en-US" sz="1050" dirty="0">
                <a:solidFill>
                  <a:schemeClr val="accent4"/>
                </a:solidFill>
                <a:latin typeface="Buxton Sketch" panose="03080500000500000004" pitchFamily="66" charset="0"/>
              </a:rPr>
              <a:t>越大</a:t>
            </a:r>
            <a:r>
              <a:rPr lang="en-US" altLang="zh-CN" sz="1050" dirty="0">
                <a:solidFill>
                  <a:schemeClr val="accent4"/>
                </a:solidFill>
                <a:latin typeface="Buxton Sketch" panose="03080500000500000004" pitchFamily="66" charset="0"/>
              </a:rPr>
              <a:t>, </a:t>
            </a:r>
            <a:r>
              <a:rPr lang="zh-CN" altLang="en-US" sz="1050" dirty="0">
                <a:solidFill>
                  <a:schemeClr val="accent4"/>
                </a:solidFill>
                <a:latin typeface="Buxton Sketch" panose="03080500000500000004" pitchFamily="66" charset="0"/>
              </a:rPr>
              <a:t>反之越小</a:t>
            </a:r>
          </a:p>
        </p:txBody>
      </p:sp>
      <p:sp>
        <p:nvSpPr>
          <p:cNvPr id="32" name="文本框 31">
            <a:extLst>
              <a:ext uri="{FF2B5EF4-FFF2-40B4-BE49-F238E27FC236}">
                <a16:creationId xmlns:a16="http://schemas.microsoft.com/office/drawing/2014/main" id="{B39E12D6-DCDB-45D0-BDED-E6068EB037E5}"/>
              </a:ext>
            </a:extLst>
          </p:cNvPr>
          <p:cNvSpPr txBox="1"/>
          <p:nvPr/>
        </p:nvSpPr>
        <p:spPr>
          <a:xfrm>
            <a:off x="5027979" y="3391196"/>
            <a:ext cx="2044149" cy="253916"/>
          </a:xfrm>
          <a:prstGeom prst="rect">
            <a:avLst/>
          </a:prstGeom>
          <a:noFill/>
        </p:spPr>
        <p:txBody>
          <a:bodyPr wrap="none" rtlCol="0">
            <a:spAutoFit/>
          </a:bodyPr>
          <a:lstStyle/>
          <a:p>
            <a:r>
              <a:rPr lang="en-US" altLang="zh-CN" sz="1050" dirty="0">
                <a:solidFill>
                  <a:schemeClr val="accent4"/>
                </a:solidFill>
                <a:latin typeface="Buxton Sketch" panose="03080500000500000004" pitchFamily="66" charset="0"/>
              </a:rPr>
              <a:t>0</a:t>
            </a:r>
            <a:r>
              <a:rPr lang="zh-CN" altLang="en-US" sz="1050" dirty="0">
                <a:solidFill>
                  <a:schemeClr val="accent4"/>
                </a:solidFill>
                <a:latin typeface="Buxton Sketch" panose="03080500000500000004" pitchFamily="66" charset="0"/>
              </a:rPr>
              <a:t>类别样本易分</a:t>
            </a:r>
            <a:r>
              <a:rPr lang="en-US" altLang="zh-CN" sz="1050" dirty="0">
                <a:solidFill>
                  <a:schemeClr val="accent4"/>
                </a:solidFill>
                <a:latin typeface="Buxton Sketch" panose="03080500000500000004" pitchFamily="66" charset="0"/>
              </a:rPr>
              <a:t>p</a:t>
            </a:r>
            <a:r>
              <a:rPr lang="zh-CN" altLang="en-US" sz="1050" dirty="0">
                <a:solidFill>
                  <a:schemeClr val="accent4"/>
                </a:solidFill>
                <a:latin typeface="Buxton Sketch" panose="03080500000500000004" pitchFamily="66" charset="0"/>
              </a:rPr>
              <a:t>越小</a:t>
            </a:r>
            <a:r>
              <a:rPr lang="en-US" altLang="zh-CN" sz="1050" dirty="0">
                <a:solidFill>
                  <a:schemeClr val="accent4"/>
                </a:solidFill>
                <a:latin typeface="Buxton Sketch" panose="03080500000500000004" pitchFamily="66" charset="0"/>
              </a:rPr>
              <a:t>, </a:t>
            </a:r>
            <a:r>
              <a:rPr lang="zh-CN" altLang="en-US" sz="1050" dirty="0">
                <a:solidFill>
                  <a:schemeClr val="accent4"/>
                </a:solidFill>
                <a:latin typeface="Buxton Sketch" panose="03080500000500000004" pitchFamily="66" charset="0"/>
              </a:rPr>
              <a:t>反之越大</a:t>
            </a:r>
          </a:p>
        </p:txBody>
      </p:sp>
      <p:sp>
        <p:nvSpPr>
          <p:cNvPr id="36" name="文本框 35">
            <a:extLst>
              <a:ext uri="{FF2B5EF4-FFF2-40B4-BE49-F238E27FC236}">
                <a16:creationId xmlns:a16="http://schemas.microsoft.com/office/drawing/2014/main" id="{21CB602E-D482-4E0C-8F35-C5BAC8382EA4}"/>
              </a:ext>
            </a:extLst>
          </p:cNvPr>
          <p:cNvSpPr txBox="1"/>
          <p:nvPr/>
        </p:nvSpPr>
        <p:spPr>
          <a:xfrm>
            <a:off x="1906311" y="3675889"/>
            <a:ext cx="3005951" cy="307777"/>
          </a:xfrm>
          <a:prstGeom prst="rect">
            <a:avLst/>
          </a:prstGeom>
          <a:noFill/>
        </p:spPr>
        <p:txBody>
          <a:bodyPr wrap="none" rtlCol="0">
            <a:spAutoFit/>
          </a:bodyPr>
          <a:lstStyle/>
          <a:p>
            <a:r>
              <a:rPr lang="zh-CN" altLang="en-US" dirty="0">
                <a:solidFill>
                  <a:schemeClr val="accent4"/>
                </a:solidFill>
                <a:latin typeface="Buxton Sketch" panose="03080500000500000004" pitchFamily="66" charset="0"/>
              </a:rPr>
              <a:t>多分类中的情况一样</a:t>
            </a:r>
            <a:r>
              <a:rPr lang="en-US" altLang="zh-CN" dirty="0">
                <a:solidFill>
                  <a:schemeClr val="accent4"/>
                </a:solidFill>
                <a:latin typeface="Buxton Sketch" panose="03080500000500000004" pitchFamily="66" charset="0"/>
              </a:rPr>
              <a:t>, </a:t>
            </a:r>
            <a:r>
              <a:rPr lang="zh-CN" altLang="en-US" dirty="0">
                <a:solidFill>
                  <a:schemeClr val="accent4"/>
                </a:solidFill>
                <a:latin typeface="Buxton Sketch" panose="03080500000500000004" pitchFamily="66" charset="0"/>
              </a:rPr>
              <a:t>公式更加简洁</a:t>
            </a:r>
            <a:r>
              <a:rPr lang="en-US" altLang="zh-CN" dirty="0">
                <a:solidFill>
                  <a:schemeClr val="accent4"/>
                </a:solidFill>
                <a:latin typeface="Buxton Sketch" panose="03080500000500000004" pitchFamily="66" charset="0"/>
              </a:rPr>
              <a:t>:</a:t>
            </a:r>
            <a:endParaRPr lang="zh-CN" altLang="en-US" dirty="0">
              <a:solidFill>
                <a:schemeClr val="accent4"/>
              </a:solidFill>
              <a:latin typeface="Buxton Sketch" panose="03080500000500000004" pitchFamily="66" charset="0"/>
            </a:endParaRPr>
          </a:p>
        </p:txBody>
      </p:sp>
      <p:sp>
        <p:nvSpPr>
          <p:cNvPr id="38" name="文本框 37">
            <a:extLst>
              <a:ext uri="{FF2B5EF4-FFF2-40B4-BE49-F238E27FC236}">
                <a16:creationId xmlns:a16="http://schemas.microsoft.com/office/drawing/2014/main" id="{F8CD7D22-D3D2-4BEA-A637-F03B87C5BFB3}"/>
              </a:ext>
            </a:extLst>
          </p:cNvPr>
          <p:cNvSpPr txBox="1"/>
          <p:nvPr/>
        </p:nvSpPr>
        <p:spPr>
          <a:xfrm>
            <a:off x="1928400" y="4046478"/>
            <a:ext cx="3139772" cy="338554"/>
          </a:xfrm>
          <a:prstGeom prst="rect">
            <a:avLst/>
          </a:prstGeom>
          <a:noFill/>
        </p:spPr>
        <p:txBody>
          <a:bodyPr wrap="square" rtlCol="0">
            <a:spAutoFit/>
          </a:bodyPr>
          <a:lstStyle/>
          <a:p>
            <a:r>
              <a:rPr lang="en-US" altLang="zh-CN" sz="1600" dirty="0">
                <a:solidFill>
                  <a:schemeClr val="accent4"/>
                </a:solidFill>
                <a:latin typeface="Buxton Sketch" panose="03080500000500000004" pitchFamily="66" charset="0"/>
              </a:rPr>
              <a:t>FL = - </a:t>
            </a:r>
            <a:r>
              <a:rPr lang="en-US" altLang="zh-CN" sz="1600" dirty="0">
                <a:solidFill>
                  <a:schemeClr val="accent6"/>
                </a:solidFill>
                <a:latin typeface="Buxton Sketch" panose="03080500000500000004" pitchFamily="66" charset="0"/>
              </a:rPr>
              <a:t>(1 - p(y=</a:t>
            </a:r>
            <a:r>
              <a:rPr lang="en-US" altLang="zh-CN" sz="1600" dirty="0" err="1">
                <a:solidFill>
                  <a:schemeClr val="accent6"/>
                </a:solidFill>
                <a:latin typeface="Buxton Sketch" panose="03080500000500000004" pitchFamily="66" charset="0"/>
              </a:rPr>
              <a:t>i|x</a:t>
            </a:r>
            <a:r>
              <a:rPr lang="en-US" altLang="zh-CN" sz="1600" dirty="0">
                <a:solidFill>
                  <a:schemeClr val="accent6"/>
                </a:solidFill>
                <a:latin typeface="Buxton Sketch" panose="03080500000500000004" pitchFamily="66" charset="0"/>
              </a:rPr>
              <a:t>))</a:t>
            </a:r>
            <a:r>
              <a:rPr lang="en-US" altLang="zh-CN" sz="1600" dirty="0">
                <a:solidFill>
                  <a:schemeClr val="accent4"/>
                </a:solidFill>
                <a:latin typeface="Buxton Sketch" panose="03080500000500000004" pitchFamily="66" charset="0"/>
              </a:rPr>
              <a:t> * log(p(y=</a:t>
            </a:r>
            <a:r>
              <a:rPr lang="en-US" altLang="zh-CN" sz="1600" dirty="0" err="1">
                <a:solidFill>
                  <a:schemeClr val="accent4"/>
                </a:solidFill>
                <a:latin typeface="Buxton Sketch" panose="03080500000500000004" pitchFamily="66" charset="0"/>
              </a:rPr>
              <a:t>i|x</a:t>
            </a:r>
            <a:r>
              <a:rPr lang="en-US" altLang="zh-CN" sz="1600" dirty="0">
                <a:solidFill>
                  <a:schemeClr val="accent4"/>
                </a:solidFill>
                <a:latin typeface="Buxton Sketch" panose="03080500000500000004" pitchFamily="66" charset="0"/>
              </a:rPr>
              <a:t>))</a:t>
            </a:r>
            <a:endParaRPr lang="zh-CN" altLang="en-US" sz="1600" dirty="0">
              <a:solidFill>
                <a:schemeClr val="accent4"/>
              </a:solidFill>
              <a:latin typeface="Buxton Sketch" panose="03080500000500000004" pitchFamily="66" charset="0"/>
            </a:endParaRPr>
          </a:p>
        </p:txBody>
      </p:sp>
      <p:sp>
        <p:nvSpPr>
          <p:cNvPr id="40" name="文本框 39">
            <a:extLst>
              <a:ext uri="{FF2B5EF4-FFF2-40B4-BE49-F238E27FC236}">
                <a16:creationId xmlns:a16="http://schemas.microsoft.com/office/drawing/2014/main" id="{05CA4559-5223-4A9A-B41B-5CF52E9706C1}"/>
              </a:ext>
            </a:extLst>
          </p:cNvPr>
          <p:cNvSpPr txBox="1"/>
          <p:nvPr/>
        </p:nvSpPr>
        <p:spPr>
          <a:xfrm>
            <a:off x="3294181" y="3915673"/>
            <a:ext cx="276307" cy="261610"/>
          </a:xfrm>
          <a:prstGeom prst="rect">
            <a:avLst/>
          </a:prstGeom>
          <a:noFill/>
        </p:spPr>
        <p:txBody>
          <a:bodyPr wrap="square">
            <a:spAutoFit/>
          </a:bodyPr>
          <a:lstStyle/>
          <a:p>
            <a:r>
              <a:rPr lang="el-GR" altLang="zh-CN" sz="1100" dirty="0">
                <a:solidFill>
                  <a:schemeClr val="accent6"/>
                </a:solidFill>
                <a:latin typeface="Buxton Sketch" panose="03080500000500000004" pitchFamily="66" charset="0"/>
                <a:ea typeface="Malgun Gothic" panose="020B0503020000020004" pitchFamily="34" charset="-127"/>
              </a:rPr>
              <a:t>γ</a:t>
            </a:r>
            <a:endParaRPr lang="zh-CN" altLang="en-US" sz="1100" dirty="0"/>
          </a:p>
        </p:txBody>
      </p:sp>
      <p:sp>
        <p:nvSpPr>
          <p:cNvPr id="42" name="文本框 41">
            <a:extLst>
              <a:ext uri="{FF2B5EF4-FFF2-40B4-BE49-F238E27FC236}">
                <a16:creationId xmlns:a16="http://schemas.microsoft.com/office/drawing/2014/main" id="{BB4F0543-7912-4F78-BD77-FF77DBBCFB95}"/>
              </a:ext>
            </a:extLst>
          </p:cNvPr>
          <p:cNvSpPr txBox="1"/>
          <p:nvPr/>
        </p:nvSpPr>
        <p:spPr>
          <a:xfrm>
            <a:off x="6611746" y="4835723"/>
            <a:ext cx="2552302" cy="307777"/>
          </a:xfrm>
          <a:prstGeom prst="rect">
            <a:avLst/>
          </a:prstGeom>
          <a:noFill/>
        </p:spPr>
        <p:txBody>
          <a:bodyPr wrap="none" rtlCol="0">
            <a:spAutoFit/>
          </a:bodyPr>
          <a:lstStyle/>
          <a:p>
            <a:r>
              <a:rPr lang="zh-CN" altLang="en-US" sz="1100" dirty="0">
                <a:solidFill>
                  <a:schemeClr val="accent4"/>
                </a:solidFill>
                <a:latin typeface="Buxton Sketch" panose="03080500000500000004" pitchFamily="66" charset="0"/>
              </a:rPr>
              <a:t>注</a:t>
            </a:r>
            <a:r>
              <a:rPr lang="en-US" altLang="zh-CN" sz="1100" dirty="0">
                <a:solidFill>
                  <a:schemeClr val="accent4"/>
                </a:solidFill>
                <a:latin typeface="Buxton Sketch" panose="03080500000500000004" pitchFamily="66" charset="0"/>
              </a:rPr>
              <a:t>: </a:t>
            </a:r>
            <a:r>
              <a:rPr lang="zh-CN" altLang="en-US" sz="1100" dirty="0">
                <a:solidFill>
                  <a:schemeClr val="accent4"/>
                </a:solidFill>
                <a:latin typeface="Buxton Sketch" panose="03080500000500000004" pitchFamily="66" charset="0"/>
              </a:rPr>
              <a:t>这里省略</a:t>
            </a:r>
            <a:r>
              <a:rPr lang="en-US" altLang="zh-CN" sz="1100" dirty="0">
                <a:solidFill>
                  <a:schemeClr val="accent4"/>
                </a:solidFill>
                <a:latin typeface="Buxton Sketch" panose="03080500000500000004" pitchFamily="66" charset="0"/>
              </a:rPr>
              <a:t>focal loss</a:t>
            </a:r>
            <a:r>
              <a:rPr lang="zh-CN" altLang="en-US" sz="1100" dirty="0">
                <a:solidFill>
                  <a:schemeClr val="accent4"/>
                </a:solidFill>
                <a:latin typeface="Buxton Sketch" panose="03080500000500000004" pitchFamily="66" charset="0"/>
              </a:rPr>
              <a:t>中的不平衡权重</a:t>
            </a:r>
            <a:r>
              <a:rPr lang="el-GR" altLang="zh-CN" dirty="0">
                <a:solidFill>
                  <a:schemeClr val="accent4"/>
                </a:solidFill>
                <a:latin typeface="Buxton Sketch" panose="03080500000500000004" pitchFamily="66" charset="0"/>
                <a:ea typeface="Malgun Gothic" panose="020B0503020000020004" pitchFamily="34" charset="-127"/>
              </a:rPr>
              <a:t>α</a:t>
            </a:r>
            <a:r>
              <a:rPr lang="en-US" altLang="zh-CN" dirty="0">
                <a:solidFill>
                  <a:schemeClr val="accent4"/>
                </a:solidFill>
                <a:latin typeface="Buxton Sketch" panose="03080500000500000004" pitchFamily="66" charset="0"/>
              </a:rPr>
              <a:t>.</a:t>
            </a:r>
            <a:endParaRPr lang="zh-CN" altLang="en-US" dirty="0">
              <a:solidFill>
                <a:schemeClr val="accent4"/>
              </a:solidFill>
              <a:latin typeface="Buxton Sketch" panose="03080500000500000004" pitchFamily="66" charset="0"/>
            </a:endParaRPr>
          </a:p>
        </p:txBody>
      </p:sp>
      <p:sp>
        <p:nvSpPr>
          <p:cNvPr id="21" name="Google Shape;182;p9">
            <a:extLst>
              <a:ext uri="{FF2B5EF4-FFF2-40B4-BE49-F238E27FC236}">
                <a16:creationId xmlns:a16="http://schemas.microsoft.com/office/drawing/2014/main" id="{2B69DEB5-45E0-4F8D-9C34-8D8850B3F23E}"/>
              </a:ext>
            </a:extLst>
          </p:cNvPr>
          <p:cNvSpPr/>
          <p:nvPr/>
        </p:nvSpPr>
        <p:spPr>
          <a:xfrm rot="1382476">
            <a:off x="161149" y="4723975"/>
            <a:ext cx="220011" cy="20819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83;p9">
            <a:extLst>
              <a:ext uri="{FF2B5EF4-FFF2-40B4-BE49-F238E27FC236}">
                <a16:creationId xmlns:a16="http://schemas.microsoft.com/office/drawing/2014/main" id="{9BD57468-56FB-4AE9-9425-AB8CF72955A9}"/>
              </a:ext>
            </a:extLst>
          </p:cNvPr>
          <p:cNvSpPr/>
          <p:nvPr/>
        </p:nvSpPr>
        <p:spPr>
          <a:xfrm rot="-1528383" flipH="1">
            <a:off x="-194133" y="3992116"/>
            <a:ext cx="459574" cy="455460"/>
          </a:xfrm>
          <a:custGeom>
            <a:avLst/>
            <a:gdLst/>
            <a:ahLst/>
            <a:cxnLst/>
            <a:rect l="l" t="t" r="r" b="b"/>
            <a:pathLst>
              <a:path w="16086" h="15942" extrusionOk="0">
                <a:moveTo>
                  <a:pt x="8438" y="1"/>
                </a:moveTo>
                <a:cubicBezTo>
                  <a:pt x="7314" y="1"/>
                  <a:pt x="5811" y="74"/>
                  <a:pt x="5204" y="756"/>
                </a:cubicBezTo>
                <a:cubicBezTo>
                  <a:pt x="4454" y="1590"/>
                  <a:pt x="4775" y="3781"/>
                  <a:pt x="4787" y="4816"/>
                </a:cubicBezTo>
                <a:cubicBezTo>
                  <a:pt x="4787" y="4983"/>
                  <a:pt x="4799" y="5162"/>
                  <a:pt x="4799" y="5328"/>
                </a:cubicBezTo>
                <a:cubicBezTo>
                  <a:pt x="3632" y="5531"/>
                  <a:pt x="2477" y="5781"/>
                  <a:pt x="1346" y="6078"/>
                </a:cubicBezTo>
                <a:cubicBezTo>
                  <a:pt x="929" y="6186"/>
                  <a:pt x="489" y="6317"/>
                  <a:pt x="251" y="6674"/>
                </a:cubicBezTo>
                <a:cubicBezTo>
                  <a:pt x="60" y="6936"/>
                  <a:pt x="36" y="7293"/>
                  <a:pt x="24" y="7614"/>
                </a:cubicBezTo>
                <a:cubicBezTo>
                  <a:pt x="1" y="8638"/>
                  <a:pt x="155" y="9805"/>
                  <a:pt x="977" y="10400"/>
                </a:cubicBezTo>
                <a:cubicBezTo>
                  <a:pt x="1429" y="10734"/>
                  <a:pt x="2001" y="10829"/>
                  <a:pt x="2560" y="10901"/>
                </a:cubicBezTo>
                <a:cubicBezTo>
                  <a:pt x="3489" y="11031"/>
                  <a:pt x="4418" y="11115"/>
                  <a:pt x="5347" y="11174"/>
                </a:cubicBezTo>
                <a:cubicBezTo>
                  <a:pt x="5549" y="12341"/>
                  <a:pt x="5799" y="13484"/>
                  <a:pt x="6097" y="14627"/>
                </a:cubicBezTo>
                <a:cubicBezTo>
                  <a:pt x="6204" y="15032"/>
                  <a:pt x="6335" y="15473"/>
                  <a:pt x="6692" y="15711"/>
                </a:cubicBezTo>
                <a:cubicBezTo>
                  <a:pt x="6954" y="15901"/>
                  <a:pt x="7311" y="15925"/>
                  <a:pt x="7644" y="15937"/>
                </a:cubicBezTo>
                <a:cubicBezTo>
                  <a:pt x="7726" y="15940"/>
                  <a:pt x="7809" y="15941"/>
                  <a:pt x="7893" y="15941"/>
                </a:cubicBezTo>
                <a:cubicBezTo>
                  <a:pt x="8842" y="15941"/>
                  <a:pt x="9871" y="15739"/>
                  <a:pt x="10419" y="14984"/>
                </a:cubicBezTo>
                <a:cubicBezTo>
                  <a:pt x="10752" y="14532"/>
                  <a:pt x="10847" y="13960"/>
                  <a:pt x="10919" y="13413"/>
                </a:cubicBezTo>
                <a:cubicBezTo>
                  <a:pt x="11026" y="12639"/>
                  <a:pt x="11109" y="11865"/>
                  <a:pt x="11169" y="11091"/>
                </a:cubicBezTo>
                <a:cubicBezTo>
                  <a:pt x="11716" y="11043"/>
                  <a:pt x="12264" y="10984"/>
                  <a:pt x="12824" y="10901"/>
                </a:cubicBezTo>
                <a:cubicBezTo>
                  <a:pt x="13681" y="10793"/>
                  <a:pt x="14562" y="10639"/>
                  <a:pt x="15348" y="10246"/>
                </a:cubicBezTo>
                <a:cubicBezTo>
                  <a:pt x="15538" y="10174"/>
                  <a:pt x="15705" y="10043"/>
                  <a:pt x="15836" y="9877"/>
                </a:cubicBezTo>
                <a:cubicBezTo>
                  <a:pt x="15931" y="9674"/>
                  <a:pt x="15979" y="9448"/>
                  <a:pt x="15955" y="9222"/>
                </a:cubicBezTo>
                <a:cubicBezTo>
                  <a:pt x="15955" y="8198"/>
                  <a:pt x="16086" y="5959"/>
                  <a:pt x="15217" y="5186"/>
                </a:cubicBezTo>
                <a:cubicBezTo>
                  <a:pt x="14769" y="4788"/>
                  <a:pt x="13948" y="4695"/>
                  <a:pt x="13120" y="4695"/>
                </a:cubicBezTo>
                <a:cubicBezTo>
                  <a:pt x="12385" y="4695"/>
                  <a:pt x="11644" y="4769"/>
                  <a:pt x="11157" y="4769"/>
                </a:cubicBezTo>
                <a:lnTo>
                  <a:pt x="11109" y="4769"/>
                </a:lnTo>
                <a:cubicBezTo>
                  <a:pt x="11062" y="4233"/>
                  <a:pt x="11002" y="3685"/>
                  <a:pt x="10931" y="3150"/>
                </a:cubicBezTo>
                <a:cubicBezTo>
                  <a:pt x="10812" y="2280"/>
                  <a:pt x="10657" y="1411"/>
                  <a:pt x="10276" y="625"/>
                </a:cubicBezTo>
                <a:cubicBezTo>
                  <a:pt x="10192" y="423"/>
                  <a:pt x="10061" y="256"/>
                  <a:pt x="9895" y="137"/>
                </a:cubicBezTo>
                <a:cubicBezTo>
                  <a:pt x="9713" y="52"/>
                  <a:pt x="9512" y="5"/>
                  <a:pt x="9317" y="5"/>
                </a:cubicBezTo>
                <a:cubicBezTo>
                  <a:pt x="9295" y="5"/>
                  <a:pt x="9273" y="5"/>
                  <a:pt x="9252" y="6"/>
                </a:cubicBezTo>
                <a:cubicBezTo>
                  <a:pt x="9026" y="6"/>
                  <a:pt x="8747" y="1"/>
                  <a:pt x="8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85;p9">
            <a:extLst>
              <a:ext uri="{FF2B5EF4-FFF2-40B4-BE49-F238E27FC236}">
                <a16:creationId xmlns:a16="http://schemas.microsoft.com/office/drawing/2014/main" id="{D779BED9-EB02-43E7-A305-BAC0184246B5}"/>
              </a:ext>
            </a:extLst>
          </p:cNvPr>
          <p:cNvGrpSpPr/>
          <p:nvPr/>
        </p:nvGrpSpPr>
        <p:grpSpPr>
          <a:xfrm rot="-1528249" flipH="1">
            <a:off x="220431" y="5013076"/>
            <a:ext cx="578215" cy="206630"/>
            <a:chOff x="4296650" y="2245925"/>
            <a:chExt cx="365250" cy="130525"/>
          </a:xfrm>
        </p:grpSpPr>
        <p:sp>
          <p:nvSpPr>
            <p:cNvPr id="28" name="Google Shape;186;p9">
              <a:extLst>
                <a:ext uri="{FF2B5EF4-FFF2-40B4-BE49-F238E27FC236}">
                  <a16:creationId xmlns:a16="http://schemas.microsoft.com/office/drawing/2014/main" id="{0DAB0063-3DFC-4B46-938B-526A00426A0A}"/>
                </a:ext>
              </a:extLst>
            </p:cNvPr>
            <p:cNvSpPr/>
            <p:nvPr/>
          </p:nvSpPr>
          <p:spPr>
            <a:xfrm>
              <a:off x="4296650" y="2245925"/>
              <a:ext cx="365250" cy="130225"/>
            </a:xfrm>
            <a:custGeom>
              <a:avLst/>
              <a:gdLst/>
              <a:ahLst/>
              <a:cxnLst/>
              <a:rect l="l" t="t" r="r" b="b"/>
              <a:pathLst>
                <a:path w="14610" h="5209" extrusionOk="0">
                  <a:moveTo>
                    <a:pt x="11552" y="1"/>
                  </a:moveTo>
                  <a:cubicBezTo>
                    <a:pt x="8221" y="1"/>
                    <a:pt x="4891" y="370"/>
                    <a:pt x="1560" y="517"/>
                  </a:cubicBezTo>
                  <a:cubicBezTo>
                    <a:pt x="1" y="587"/>
                    <a:pt x="200" y="5208"/>
                    <a:pt x="1739" y="5208"/>
                  </a:cubicBezTo>
                  <a:cubicBezTo>
                    <a:pt x="1751" y="5208"/>
                    <a:pt x="1763" y="5208"/>
                    <a:pt x="1775" y="5208"/>
                  </a:cubicBezTo>
                  <a:lnTo>
                    <a:pt x="7406" y="4958"/>
                  </a:lnTo>
                  <a:lnTo>
                    <a:pt x="11395" y="4791"/>
                  </a:lnTo>
                  <a:cubicBezTo>
                    <a:pt x="11462" y="4788"/>
                    <a:pt x="11534" y="4786"/>
                    <a:pt x="11607" y="4786"/>
                  </a:cubicBezTo>
                  <a:cubicBezTo>
                    <a:pt x="11843" y="4786"/>
                    <a:pt x="12107" y="4799"/>
                    <a:pt x="12374" y="4799"/>
                  </a:cubicBezTo>
                  <a:cubicBezTo>
                    <a:pt x="12924" y="4799"/>
                    <a:pt x="13487" y="4745"/>
                    <a:pt x="13836" y="4410"/>
                  </a:cubicBezTo>
                  <a:cubicBezTo>
                    <a:pt x="14610" y="3696"/>
                    <a:pt x="14395" y="1767"/>
                    <a:pt x="14002" y="898"/>
                  </a:cubicBezTo>
                  <a:cubicBezTo>
                    <a:pt x="13741" y="302"/>
                    <a:pt x="13431" y="112"/>
                    <a:pt x="12990" y="40"/>
                  </a:cubicBezTo>
                  <a:cubicBezTo>
                    <a:pt x="12705" y="17"/>
                    <a:pt x="12419" y="5"/>
                    <a:pt x="12133" y="5"/>
                  </a:cubicBezTo>
                  <a:cubicBezTo>
                    <a:pt x="11939" y="2"/>
                    <a:pt x="11746" y="1"/>
                    <a:pt x="11552" y="1"/>
                  </a:cubicBezTo>
                  <a:close/>
                </a:path>
              </a:pathLst>
            </a:custGeom>
            <a:solidFill>
              <a:srgbClr val="73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7;p9">
              <a:extLst>
                <a:ext uri="{FF2B5EF4-FFF2-40B4-BE49-F238E27FC236}">
                  <a16:creationId xmlns:a16="http://schemas.microsoft.com/office/drawing/2014/main" id="{CA56C7F4-D6AC-43F1-AC39-4151317CD18F}"/>
                </a:ext>
              </a:extLst>
            </p:cNvPr>
            <p:cNvSpPr/>
            <p:nvPr/>
          </p:nvSpPr>
          <p:spPr>
            <a:xfrm>
              <a:off x="4297775" y="2261500"/>
              <a:ext cx="359375" cy="114950"/>
            </a:xfrm>
            <a:custGeom>
              <a:avLst/>
              <a:gdLst/>
              <a:ahLst/>
              <a:cxnLst/>
              <a:rect l="l" t="t" r="r" b="b"/>
              <a:pathLst>
                <a:path w="14375" h="4598" extrusionOk="0">
                  <a:moveTo>
                    <a:pt x="1182" y="1"/>
                  </a:moveTo>
                  <a:cubicBezTo>
                    <a:pt x="0" y="674"/>
                    <a:pt x="273" y="4597"/>
                    <a:pt x="1698" y="4597"/>
                  </a:cubicBezTo>
                  <a:cubicBezTo>
                    <a:pt x="1708" y="4597"/>
                    <a:pt x="1719" y="4597"/>
                    <a:pt x="1730" y="4597"/>
                  </a:cubicBezTo>
                  <a:lnTo>
                    <a:pt x="7361" y="4347"/>
                  </a:lnTo>
                  <a:lnTo>
                    <a:pt x="11350" y="4168"/>
                  </a:lnTo>
                  <a:cubicBezTo>
                    <a:pt x="11417" y="4165"/>
                    <a:pt x="11489" y="4163"/>
                    <a:pt x="11562" y="4163"/>
                  </a:cubicBezTo>
                  <a:cubicBezTo>
                    <a:pt x="11798" y="4163"/>
                    <a:pt x="12062" y="4176"/>
                    <a:pt x="12329" y="4176"/>
                  </a:cubicBezTo>
                  <a:cubicBezTo>
                    <a:pt x="12879" y="4176"/>
                    <a:pt x="13442" y="4122"/>
                    <a:pt x="13791" y="3787"/>
                  </a:cubicBezTo>
                  <a:cubicBezTo>
                    <a:pt x="14291" y="3334"/>
                    <a:pt x="14374" y="2382"/>
                    <a:pt x="14279" y="1525"/>
                  </a:cubicBezTo>
                  <a:lnTo>
                    <a:pt x="14279" y="1525"/>
                  </a:lnTo>
                  <a:cubicBezTo>
                    <a:pt x="11338" y="2525"/>
                    <a:pt x="8123" y="2668"/>
                    <a:pt x="4992" y="2668"/>
                  </a:cubicBezTo>
                  <a:cubicBezTo>
                    <a:pt x="4016" y="2668"/>
                    <a:pt x="2980" y="2632"/>
                    <a:pt x="2146" y="2120"/>
                  </a:cubicBezTo>
                  <a:cubicBezTo>
                    <a:pt x="1444" y="1680"/>
                    <a:pt x="980" y="763"/>
                    <a:pt x="1182" y="1"/>
                  </a:cubicBezTo>
                  <a:close/>
                </a:path>
              </a:pathLst>
            </a:custGeom>
            <a:solidFill>
              <a:srgbClr val="36A2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188;p9">
            <a:extLst>
              <a:ext uri="{FF2B5EF4-FFF2-40B4-BE49-F238E27FC236}">
                <a16:creationId xmlns:a16="http://schemas.microsoft.com/office/drawing/2014/main" id="{BDFEEF2B-3719-4203-AC4C-E7695E5D9E8D}"/>
              </a:ext>
            </a:extLst>
          </p:cNvPr>
          <p:cNvGrpSpPr/>
          <p:nvPr/>
        </p:nvGrpSpPr>
        <p:grpSpPr>
          <a:xfrm rot="-9319476" flipH="1">
            <a:off x="714675" y="3897127"/>
            <a:ext cx="858226" cy="883052"/>
            <a:chOff x="6335847" y="-303270"/>
            <a:chExt cx="994972" cy="1036821"/>
          </a:xfrm>
        </p:grpSpPr>
        <p:sp>
          <p:nvSpPr>
            <p:cNvPr id="33" name="Google Shape;189;p9">
              <a:extLst>
                <a:ext uri="{FF2B5EF4-FFF2-40B4-BE49-F238E27FC236}">
                  <a16:creationId xmlns:a16="http://schemas.microsoft.com/office/drawing/2014/main" id="{03F28685-A935-4B85-AACA-872A9228EC97}"/>
                </a:ext>
              </a:extLst>
            </p:cNvPr>
            <p:cNvSpPr/>
            <p:nvPr/>
          </p:nvSpPr>
          <p:spPr>
            <a:xfrm rot="1798800" flipH="1">
              <a:off x="6490026" y="-185306"/>
              <a:ext cx="686615" cy="800893"/>
            </a:xfrm>
            <a:custGeom>
              <a:avLst/>
              <a:gdLst/>
              <a:ahLst/>
              <a:cxnLst/>
              <a:rect l="l" t="t" r="r" b="b"/>
              <a:pathLst>
                <a:path w="16889" h="19701" extrusionOk="0">
                  <a:moveTo>
                    <a:pt x="11961" y="0"/>
                  </a:moveTo>
                  <a:cubicBezTo>
                    <a:pt x="11730" y="0"/>
                    <a:pt x="11515" y="28"/>
                    <a:pt x="11324" y="89"/>
                  </a:cubicBezTo>
                  <a:cubicBezTo>
                    <a:pt x="10228" y="434"/>
                    <a:pt x="9728" y="1779"/>
                    <a:pt x="9062" y="2601"/>
                  </a:cubicBezTo>
                  <a:lnTo>
                    <a:pt x="6180" y="6149"/>
                  </a:lnTo>
                  <a:lnTo>
                    <a:pt x="3299" y="9697"/>
                  </a:lnTo>
                  <a:lnTo>
                    <a:pt x="1858" y="11471"/>
                  </a:lnTo>
                  <a:cubicBezTo>
                    <a:pt x="1084" y="12435"/>
                    <a:pt x="1" y="13221"/>
                    <a:pt x="96" y="14602"/>
                  </a:cubicBezTo>
                  <a:lnTo>
                    <a:pt x="430" y="19293"/>
                  </a:lnTo>
                  <a:cubicBezTo>
                    <a:pt x="418" y="19401"/>
                    <a:pt x="453" y="19508"/>
                    <a:pt x="513" y="19591"/>
                  </a:cubicBezTo>
                  <a:cubicBezTo>
                    <a:pt x="572" y="19670"/>
                    <a:pt x="659" y="19700"/>
                    <a:pt x="755" y="19700"/>
                  </a:cubicBezTo>
                  <a:cubicBezTo>
                    <a:pt x="889" y="19700"/>
                    <a:pt x="1043" y="19642"/>
                    <a:pt x="1168" y="19579"/>
                  </a:cubicBezTo>
                  <a:cubicBezTo>
                    <a:pt x="2513" y="18877"/>
                    <a:pt x="4061" y="18281"/>
                    <a:pt x="5299" y="17400"/>
                  </a:cubicBezTo>
                  <a:cubicBezTo>
                    <a:pt x="6216" y="16746"/>
                    <a:pt x="6799" y="15662"/>
                    <a:pt x="7442" y="14757"/>
                  </a:cubicBezTo>
                  <a:cubicBezTo>
                    <a:pt x="8431" y="13388"/>
                    <a:pt x="9443" y="12043"/>
                    <a:pt x="10467" y="10709"/>
                  </a:cubicBezTo>
                  <a:cubicBezTo>
                    <a:pt x="10776" y="10304"/>
                    <a:pt x="11133" y="9935"/>
                    <a:pt x="11467" y="9554"/>
                  </a:cubicBezTo>
                  <a:cubicBezTo>
                    <a:pt x="12348" y="8578"/>
                    <a:pt x="13217" y="7590"/>
                    <a:pt x="14062" y="6590"/>
                  </a:cubicBezTo>
                  <a:cubicBezTo>
                    <a:pt x="14729" y="5804"/>
                    <a:pt x="15753" y="4851"/>
                    <a:pt x="16134" y="3875"/>
                  </a:cubicBezTo>
                  <a:cubicBezTo>
                    <a:pt x="16888" y="1952"/>
                    <a:pt x="13878" y="0"/>
                    <a:pt x="1196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0;p9">
              <a:extLst>
                <a:ext uri="{FF2B5EF4-FFF2-40B4-BE49-F238E27FC236}">
                  <a16:creationId xmlns:a16="http://schemas.microsoft.com/office/drawing/2014/main" id="{4E9F3541-533F-4DB8-A584-956EBB679069}"/>
                </a:ext>
              </a:extLst>
            </p:cNvPr>
            <p:cNvSpPr/>
            <p:nvPr/>
          </p:nvSpPr>
          <p:spPr>
            <a:xfrm rot="1798800" flipH="1">
              <a:off x="6491670" y="-123851"/>
              <a:ext cx="653482" cy="735809"/>
            </a:xfrm>
            <a:custGeom>
              <a:avLst/>
              <a:gdLst/>
              <a:ahLst/>
              <a:cxnLst/>
              <a:rect l="l" t="t" r="r" b="b"/>
              <a:pathLst>
                <a:path w="16074" h="18100" extrusionOk="0">
                  <a:moveTo>
                    <a:pt x="15097" y="1"/>
                  </a:moveTo>
                  <a:cubicBezTo>
                    <a:pt x="14978" y="167"/>
                    <a:pt x="14859" y="334"/>
                    <a:pt x="14740" y="489"/>
                  </a:cubicBezTo>
                  <a:cubicBezTo>
                    <a:pt x="10942" y="5442"/>
                    <a:pt x="6608" y="9954"/>
                    <a:pt x="1810" y="13943"/>
                  </a:cubicBezTo>
                  <a:lnTo>
                    <a:pt x="0" y="16836"/>
                  </a:lnTo>
                  <a:cubicBezTo>
                    <a:pt x="12" y="17122"/>
                    <a:pt x="36" y="17408"/>
                    <a:pt x="60" y="17693"/>
                  </a:cubicBezTo>
                  <a:cubicBezTo>
                    <a:pt x="48" y="17801"/>
                    <a:pt x="83" y="17896"/>
                    <a:pt x="143" y="17991"/>
                  </a:cubicBezTo>
                  <a:cubicBezTo>
                    <a:pt x="202" y="18069"/>
                    <a:pt x="286" y="18099"/>
                    <a:pt x="381" y="18099"/>
                  </a:cubicBezTo>
                  <a:cubicBezTo>
                    <a:pt x="516" y="18099"/>
                    <a:pt x="671" y="18037"/>
                    <a:pt x="798" y="17967"/>
                  </a:cubicBezTo>
                  <a:cubicBezTo>
                    <a:pt x="2143" y="17277"/>
                    <a:pt x="3691" y="16681"/>
                    <a:pt x="4929" y="15800"/>
                  </a:cubicBezTo>
                  <a:cubicBezTo>
                    <a:pt x="5858" y="15146"/>
                    <a:pt x="6429" y="14062"/>
                    <a:pt x="7084" y="13157"/>
                  </a:cubicBezTo>
                  <a:cubicBezTo>
                    <a:pt x="8061" y="11788"/>
                    <a:pt x="9073" y="10431"/>
                    <a:pt x="10097" y="9097"/>
                  </a:cubicBezTo>
                  <a:cubicBezTo>
                    <a:pt x="10406" y="8704"/>
                    <a:pt x="10763" y="8323"/>
                    <a:pt x="11109" y="7954"/>
                  </a:cubicBezTo>
                  <a:cubicBezTo>
                    <a:pt x="11978" y="6966"/>
                    <a:pt x="12847" y="5990"/>
                    <a:pt x="13692" y="4978"/>
                  </a:cubicBezTo>
                  <a:cubicBezTo>
                    <a:pt x="14359" y="4192"/>
                    <a:pt x="15383" y="3251"/>
                    <a:pt x="15764" y="2275"/>
                  </a:cubicBezTo>
                  <a:cubicBezTo>
                    <a:pt x="16073" y="1477"/>
                    <a:pt x="15740" y="668"/>
                    <a:pt x="15097" y="1"/>
                  </a:cubicBezTo>
                  <a:close/>
                </a:path>
              </a:pathLst>
            </a:custGeom>
            <a:solidFill>
              <a:srgbClr val="8F58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1;p9">
              <a:extLst>
                <a:ext uri="{FF2B5EF4-FFF2-40B4-BE49-F238E27FC236}">
                  <a16:creationId xmlns:a16="http://schemas.microsoft.com/office/drawing/2014/main" id="{7A1578CB-095B-47A1-9FC2-0123E4DB368B}"/>
                </a:ext>
              </a:extLst>
            </p:cNvPr>
            <p:cNvSpPr/>
            <p:nvPr/>
          </p:nvSpPr>
          <p:spPr>
            <a:xfrm rot="1798800" flipH="1">
              <a:off x="6775047" y="437011"/>
              <a:ext cx="232504" cy="254200"/>
            </a:xfrm>
            <a:custGeom>
              <a:avLst/>
              <a:gdLst/>
              <a:ahLst/>
              <a:cxnLst/>
              <a:rect l="l" t="t" r="r" b="b"/>
              <a:pathLst>
                <a:path w="5719" h="6253" extrusionOk="0">
                  <a:moveTo>
                    <a:pt x="282" y="0"/>
                  </a:moveTo>
                  <a:cubicBezTo>
                    <a:pt x="268" y="0"/>
                    <a:pt x="253" y="0"/>
                    <a:pt x="239" y="0"/>
                  </a:cubicBezTo>
                  <a:cubicBezTo>
                    <a:pt x="167" y="96"/>
                    <a:pt x="120" y="203"/>
                    <a:pt x="84" y="322"/>
                  </a:cubicBezTo>
                  <a:cubicBezTo>
                    <a:pt x="12" y="596"/>
                    <a:pt x="0" y="882"/>
                    <a:pt x="36" y="1155"/>
                  </a:cubicBezTo>
                  <a:lnTo>
                    <a:pt x="370" y="5846"/>
                  </a:lnTo>
                  <a:cubicBezTo>
                    <a:pt x="358" y="5954"/>
                    <a:pt x="393" y="6049"/>
                    <a:pt x="453" y="6144"/>
                  </a:cubicBezTo>
                  <a:cubicBezTo>
                    <a:pt x="512" y="6222"/>
                    <a:pt x="596" y="6252"/>
                    <a:pt x="691" y="6252"/>
                  </a:cubicBezTo>
                  <a:cubicBezTo>
                    <a:pt x="826" y="6252"/>
                    <a:pt x="981" y="6190"/>
                    <a:pt x="1108" y="6120"/>
                  </a:cubicBezTo>
                  <a:cubicBezTo>
                    <a:pt x="2453" y="5430"/>
                    <a:pt x="4001" y="4834"/>
                    <a:pt x="5239" y="3953"/>
                  </a:cubicBezTo>
                  <a:cubicBezTo>
                    <a:pt x="5382" y="3846"/>
                    <a:pt x="5513" y="3739"/>
                    <a:pt x="5632" y="3620"/>
                  </a:cubicBezTo>
                  <a:cubicBezTo>
                    <a:pt x="5718" y="2737"/>
                    <a:pt x="5015" y="1999"/>
                    <a:pt x="4166" y="1999"/>
                  </a:cubicBezTo>
                  <a:cubicBezTo>
                    <a:pt x="4076" y="1999"/>
                    <a:pt x="3986" y="2008"/>
                    <a:pt x="3894" y="2025"/>
                  </a:cubicBezTo>
                  <a:cubicBezTo>
                    <a:pt x="4022" y="1257"/>
                    <a:pt x="3411" y="679"/>
                    <a:pt x="2761" y="679"/>
                  </a:cubicBezTo>
                  <a:cubicBezTo>
                    <a:pt x="2503" y="679"/>
                    <a:pt x="2239" y="770"/>
                    <a:pt x="2013" y="977"/>
                  </a:cubicBezTo>
                  <a:cubicBezTo>
                    <a:pt x="1744" y="299"/>
                    <a:pt x="1029" y="0"/>
                    <a:pt x="282"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2;p9">
              <a:extLst>
                <a:ext uri="{FF2B5EF4-FFF2-40B4-BE49-F238E27FC236}">
                  <a16:creationId xmlns:a16="http://schemas.microsoft.com/office/drawing/2014/main" id="{6196E9F0-7DCF-466B-BE47-4AEA289D17FA}"/>
                </a:ext>
              </a:extLst>
            </p:cNvPr>
            <p:cNvSpPr/>
            <p:nvPr/>
          </p:nvSpPr>
          <p:spPr>
            <a:xfrm rot="1798800" flipH="1">
              <a:off x="6843636" y="589819"/>
              <a:ext cx="115256" cy="117729"/>
            </a:xfrm>
            <a:custGeom>
              <a:avLst/>
              <a:gdLst/>
              <a:ahLst/>
              <a:cxnLst/>
              <a:rect l="l" t="t" r="r" b="b"/>
              <a:pathLst>
                <a:path w="2835" h="2896" extrusionOk="0">
                  <a:moveTo>
                    <a:pt x="1" y="0"/>
                  </a:moveTo>
                  <a:cubicBezTo>
                    <a:pt x="49" y="833"/>
                    <a:pt x="108" y="1655"/>
                    <a:pt x="168" y="2488"/>
                  </a:cubicBezTo>
                  <a:cubicBezTo>
                    <a:pt x="168" y="2596"/>
                    <a:pt x="203" y="2703"/>
                    <a:pt x="263" y="2786"/>
                  </a:cubicBezTo>
                  <a:cubicBezTo>
                    <a:pt x="322" y="2865"/>
                    <a:pt x="409" y="2895"/>
                    <a:pt x="505" y="2895"/>
                  </a:cubicBezTo>
                  <a:cubicBezTo>
                    <a:pt x="639" y="2895"/>
                    <a:pt x="793" y="2837"/>
                    <a:pt x="918" y="2774"/>
                  </a:cubicBezTo>
                  <a:cubicBezTo>
                    <a:pt x="1537" y="2453"/>
                    <a:pt x="2192" y="2155"/>
                    <a:pt x="2835" y="1834"/>
                  </a:cubicBezTo>
                  <a:cubicBezTo>
                    <a:pt x="2763" y="1715"/>
                    <a:pt x="2692" y="1595"/>
                    <a:pt x="2608" y="1476"/>
                  </a:cubicBezTo>
                  <a:cubicBezTo>
                    <a:pt x="2299" y="1024"/>
                    <a:pt x="1882" y="643"/>
                    <a:pt x="1418" y="369"/>
                  </a:cubicBezTo>
                  <a:cubicBezTo>
                    <a:pt x="977" y="131"/>
                    <a:pt x="489" y="0"/>
                    <a:pt x="1" y="0"/>
                  </a:cubicBezTo>
                  <a:close/>
                </a:path>
              </a:pathLst>
            </a:custGeom>
            <a:solidFill>
              <a:srgbClr val="B87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181;p9">
            <a:extLst>
              <a:ext uri="{FF2B5EF4-FFF2-40B4-BE49-F238E27FC236}">
                <a16:creationId xmlns:a16="http://schemas.microsoft.com/office/drawing/2014/main" id="{ABB145D6-354C-48A3-AA3D-775A54BC3CE6}"/>
              </a:ext>
            </a:extLst>
          </p:cNvPr>
          <p:cNvSpPr/>
          <p:nvPr/>
        </p:nvSpPr>
        <p:spPr>
          <a:xfrm rot="-4460431">
            <a:off x="8269492" y="624627"/>
            <a:ext cx="309032" cy="292436"/>
          </a:xfrm>
          <a:custGeom>
            <a:avLst/>
            <a:gdLst/>
            <a:ahLst/>
            <a:cxnLst/>
            <a:rect l="l" t="t" r="r" b="b"/>
            <a:pathLst>
              <a:path w="3240" h="3066" extrusionOk="0">
                <a:moveTo>
                  <a:pt x="1769" y="1"/>
                </a:moveTo>
                <a:cubicBezTo>
                  <a:pt x="1611" y="1"/>
                  <a:pt x="1453" y="105"/>
                  <a:pt x="1453" y="313"/>
                </a:cubicBezTo>
                <a:lnTo>
                  <a:pt x="1429" y="1075"/>
                </a:lnTo>
                <a:cubicBezTo>
                  <a:pt x="1036" y="1099"/>
                  <a:pt x="644" y="1135"/>
                  <a:pt x="263" y="1171"/>
                </a:cubicBezTo>
                <a:cubicBezTo>
                  <a:pt x="1" y="1171"/>
                  <a:pt x="1" y="1563"/>
                  <a:pt x="263" y="1563"/>
                </a:cubicBezTo>
                <a:cubicBezTo>
                  <a:pt x="632" y="1599"/>
                  <a:pt x="1025" y="1635"/>
                  <a:pt x="1406" y="1659"/>
                </a:cubicBezTo>
                <a:cubicBezTo>
                  <a:pt x="1382" y="1992"/>
                  <a:pt x="1322" y="2385"/>
                  <a:pt x="1429" y="2683"/>
                </a:cubicBezTo>
                <a:cubicBezTo>
                  <a:pt x="1513" y="2893"/>
                  <a:pt x="1771" y="3066"/>
                  <a:pt x="1985" y="3066"/>
                </a:cubicBezTo>
                <a:cubicBezTo>
                  <a:pt x="2135" y="3066"/>
                  <a:pt x="2264" y="2981"/>
                  <a:pt x="2298" y="2766"/>
                </a:cubicBezTo>
                <a:cubicBezTo>
                  <a:pt x="2322" y="2623"/>
                  <a:pt x="2263" y="2492"/>
                  <a:pt x="2132" y="2444"/>
                </a:cubicBezTo>
                <a:cubicBezTo>
                  <a:pt x="2120" y="2325"/>
                  <a:pt x="2120" y="2206"/>
                  <a:pt x="2120" y="2087"/>
                </a:cubicBezTo>
                <a:lnTo>
                  <a:pt x="2108" y="1694"/>
                </a:lnTo>
                <a:cubicBezTo>
                  <a:pt x="2346" y="1694"/>
                  <a:pt x="2584" y="1694"/>
                  <a:pt x="2822" y="1682"/>
                </a:cubicBezTo>
                <a:cubicBezTo>
                  <a:pt x="3239" y="1682"/>
                  <a:pt x="3239" y="1051"/>
                  <a:pt x="2822" y="1051"/>
                </a:cubicBezTo>
                <a:cubicBezTo>
                  <a:pt x="2584" y="1040"/>
                  <a:pt x="2334" y="1040"/>
                  <a:pt x="2096" y="1040"/>
                </a:cubicBezTo>
                <a:lnTo>
                  <a:pt x="2084" y="313"/>
                </a:lnTo>
                <a:cubicBezTo>
                  <a:pt x="2084" y="105"/>
                  <a:pt x="1926"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193;p9">
            <a:extLst>
              <a:ext uri="{FF2B5EF4-FFF2-40B4-BE49-F238E27FC236}">
                <a16:creationId xmlns:a16="http://schemas.microsoft.com/office/drawing/2014/main" id="{3D8542AC-008F-447A-ACFD-C707654EBBA3}"/>
              </a:ext>
            </a:extLst>
          </p:cNvPr>
          <p:cNvGrpSpPr/>
          <p:nvPr/>
        </p:nvGrpSpPr>
        <p:grpSpPr>
          <a:xfrm rot="-1768445">
            <a:off x="7556566" y="-163726"/>
            <a:ext cx="824109" cy="818801"/>
            <a:chOff x="4352202" y="2927017"/>
            <a:chExt cx="624305" cy="620284"/>
          </a:xfrm>
        </p:grpSpPr>
        <p:sp>
          <p:nvSpPr>
            <p:cNvPr id="43" name="Google Shape;194;p9">
              <a:extLst>
                <a:ext uri="{FF2B5EF4-FFF2-40B4-BE49-F238E27FC236}">
                  <a16:creationId xmlns:a16="http://schemas.microsoft.com/office/drawing/2014/main" id="{9CCF64A2-90AA-4498-B1C3-2C63B0431F5A}"/>
                </a:ext>
              </a:extLst>
            </p:cNvPr>
            <p:cNvSpPr/>
            <p:nvPr/>
          </p:nvSpPr>
          <p:spPr>
            <a:xfrm rot="3287242">
              <a:off x="4445272" y="3009714"/>
              <a:ext cx="438165" cy="454890"/>
            </a:xfrm>
            <a:custGeom>
              <a:avLst/>
              <a:gdLst/>
              <a:ahLst/>
              <a:cxnLst/>
              <a:rect l="l" t="t" r="r" b="b"/>
              <a:pathLst>
                <a:path w="17527" h="18196" extrusionOk="0">
                  <a:moveTo>
                    <a:pt x="9682" y="1"/>
                  </a:moveTo>
                  <a:cubicBezTo>
                    <a:pt x="6586" y="1"/>
                    <a:pt x="1400" y="4345"/>
                    <a:pt x="762" y="5582"/>
                  </a:cubicBezTo>
                  <a:cubicBezTo>
                    <a:pt x="0" y="7082"/>
                    <a:pt x="2882" y="11261"/>
                    <a:pt x="4084" y="12249"/>
                  </a:cubicBezTo>
                  <a:cubicBezTo>
                    <a:pt x="4502" y="12589"/>
                    <a:pt x="4976" y="12766"/>
                    <a:pt x="5510" y="12766"/>
                  </a:cubicBezTo>
                  <a:cubicBezTo>
                    <a:pt x="6529" y="12766"/>
                    <a:pt x="7767" y="12124"/>
                    <a:pt x="9251" y="10749"/>
                  </a:cubicBezTo>
                  <a:cubicBezTo>
                    <a:pt x="9763" y="10272"/>
                    <a:pt x="10433" y="10032"/>
                    <a:pt x="11064" y="10032"/>
                  </a:cubicBezTo>
                  <a:cubicBezTo>
                    <a:pt x="11961" y="10032"/>
                    <a:pt x="12780" y="10516"/>
                    <a:pt x="12954" y="11487"/>
                  </a:cubicBezTo>
                  <a:cubicBezTo>
                    <a:pt x="13264" y="13142"/>
                    <a:pt x="12347" y="13737"/>
                    <a:pt x="10728" y="14095"/>
                  </a:cubicBezTo>
                  <a:cubicBezTo>
                    <a:pt x="9097" y="14452"/>
                    <a:pt x="7073" y="15333"/>
                    <a:pt x="7680" y="17178"/>
                  </a:cubicBezTo>
                  <a:cubicBezTo>
                    <a:pt x="7910" y="17887"/>
                    <a:pt x="8685" y="18196"/>
                    <a:pt x="9683" y="18196"/>
                  </a:cubicBezTo>
                  <a:cubicBezTo>
                    <a:pt x="11265" y="18196"/>
                    <a:pt x="13407" y="17420"/>
                    <a:pt x="14824" y="16238"/>
                  </a:cubicBezTo>
                  <a:cubicBezTo>
                    <a:pt x="17133" y="14321"/>
                    <a:pt x="17526" y="10761"/>
                    <a:pt x="16336" y="8630"/>
                  </a:cubicBezTo>
                  <a:cubicBezTo>
                    <a:pt x="15497" y="7137"/>
                    <a:pt x="13561" y="6088"/>
                    <a:pt x="11616" y="6088"/>
                  </a:cubicBezTo>
                  <a:cubicBezTo>
                    <a:pt x="10798" y="6088"/>
                    <a:pt x="9979" y="6273"/>
                    <a:pt x="9240" y="6689"/>
                  </a:cubicBezTo>
                  <a:cubicBezTo>
                    <a:pt x="6739" y="8082"/>
                    <a:pt x="6025" y="8749"/>
                    <a:pt x="6025" y="8749"/>
                  </a:cubicBezTo>
                  <a:cubicBezTo>
                    <a:pt x="6025" y="8749"/>
                    <a:pt x="5894" y="7641"/>
                    <a:pt x="5346" y="7129"/>
                  </a:cubicBezTo>
                  <a:cubicBezTo>
                    <a:pt x="5346" y="7129"/>
                    <a:pt x="13621" y="3331"/>
                    <a:pt x="11311" y="664"/>
                  </a:cubicBezTo>
                  <a:cubicBezTo>
                    <a:pt x="10906" y="198"/>
                    <a:pt x="10341" y="1"/>
                    <a:pt x="96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5;p9">
              <a:extLst>
                <a:ext uri="{FF2B5EF4-FFF2-40B4-BE49-F238E27FC236}">
                  <a16:creationId xmlns:a16="http://schemas.microsoft.com/office/drawing/2014/main" id="{E27D421B-4941-4059-8203-1496A2DAB1B6}"/>
                </a:ext>
              </a:extLst>
            </p:cNvPr>
            <p:cNvSpPr/>
            <p:nvPr/>
          </p:nvSpPr>
          <p:spPr>
            <a:xfrm rot="3287242">
              <a:off x="4659820" y="3050012"/>
              <a:ext cx="183396" cy="114273"/>
            </a:xfrm>
            <a:custGeom>
              <a:avLst/>
              <a:gdLst/>
              <a:ahLst/>
              <a:cxnLst/>
              <a:rect l="l" t="t" r="r" b="b"/>
              <a:pathLst>
                <a:path w="7336" h="4571" extrusionOk="0">
                  <a:moveTo>
                    <a:pt x="6697" y="0"/>
                  </a:moveTo>
                  <a:cubicBezTo>
                    <a:pt x="5771" y="0"/>
                    <a:pt x="3285" y="1082"/>
                    <a:pt x="1775" y="2319"/>
                  </a:cubicBezTo>
                  <a:cubicBezTo>
                    <a:pt x="1" y="3759"/>
                    <a:pt x="84" y="4307"/>
                    <a:pt x="322" y="4545"/>
                  </a:cubicBezTo>
                  <a:cubicBezTo>
                    <a:pt x="339" y="4562"/>
                    <a:pt x="366" y="4570"/>
                    <a:pt x="401" y="4570"/>
                  </a:cubicBezTo>
                  <a:cubicBezTo>
                    <a:pt x="862" y="4570"/>
                    <a:pt x="2810" y="3198"/>
                    <a:pt x="4204" y="2402"/>
                  </a:cubicBezTo>
                  <a:cubicBezTo>
                    <a:pt x="5704" y="1545"/>
                    <a:pt x="7335" y="497"/>
                    <a:pt x="7026" y="104"/>
                  </a:cubicBezTo>
                  <a:cubicBezTo>
                    <a:pt x="6972" y="33"/>
                    <a:pt x="6858" y="0"/>
                    <a:pt x="6697"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6;p9">
              <a:extLst>
                <a:ext uri="{FF2B5EF4-FFF2-40B4-BE49-F238E27FC236}">
                  <a16:creationId xmlns:a16="http://schemas.microsoft.com/office/drawing/2014/main" id="{86867B0B-5296-445D-8437-65FFFC27A3DD}"/>
                </a:ext>
              </a:extLst>
            </p:cNvPr>
            <p:cNvSpPr/>
            <p:nvPr/>
          </p:nvSpPr>
          <p:spPr>
            <a:xfrm rot="3287242">
              <a:off x="4615891" y="3048534"/>
              <a:ext cx="22050" cy="22050"/>
            </a:xfrm>
            <a:custGeom>
              <a:avLst/>
              <a:gdLst/>
              <a:ahLst/>
              <a:cxnLst/>
              <a:rect l="l" t="t" r="r" b="b"/>
              <a:pathLst>
                <a:path w="882" h="882" extrusionOk="0">
                  <a:moveTo>
                    <a:pt x="441" y="0"/>
                  </a:moveTo>
                  <a:cubicBezTo>
                    <a:pt x="203" y="0"/>
                    <a:pt x="0" y="202"/>
                    <a:pt x="0" y="441"/>
                  </a:cubicBezTo>
                  <a:cubicBezTo>
                    <a:pt x="0" y="679"/>
                    <a:pt x="203" y="881"/>
                    <a:pt x="441" y="881"/>
                  </a:cubicBezTo>
                  <a:cubicBezTo>
                    <a:pt x="691" y="881"/>
                    <a:pt x="881" y="679"/>
                    <a:pt x="881" y="441"/>
                  </a:cubicBezTo>
                  <a:cubicBezTo>
                    <a:pt x="881" y="202"/>
                    <a:pt x="691" y="0"/>
                    <a:pt x="441" y="0"/>
                  </a:cubicBezTo>
                  <a:close/>
                </a:path>
              </a:pathLst>
            </a:custGeom>
            <a:solidFill>
              <a:srgbClr val="582F4E">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197;p9">
            <a:extLst>
              <a:ext uri="{FF2B5EF4-FFF2-40B4-BE49-F238E27FC236}">
                <a16:creationId xmlns:a16="http://schemas.microsoft.com/office/drawing/2014/main" id="{6A0626A7-5E1C-4E89-9700-57E7CBE168A2}"/>
              </a:ext>
            </a:extLst>
          </p:cNvPr>
          <p:cNvGrpSpPr/>
          <p:nvPr/>
        </p:nvGrpSpPr>
        <p:grpSpPr>
          <a:xfrm rot="-1569513">
            <a:off x="8503674" y="711998"/>
            <a:ext cx="1015989" cy="1014505"/>
            <a:chOff x="7005378" y="2367245"/>
            <a:chExt cx="539061" cy="538273"/>
          </a:xfrm>
        </p:grpSpPr>
        <p:sp>
          <p:nvSpPr>
            <p:cNvPr id="47" name="Google Shape;198;p9">
              <a:extLst>
                <a:ext uri="{FF2B5EF4-FFF2-40B4-BE49-F238E27FC236}">
                  <a16:creationId xmlns:a16="http://schemas.microsoft.com/office/drawing/2014/main" id="{0720CFC4-8F53-4E16-8CC9-EFD05F6C4D73}"/>
                </a:ext>
              </a:extLst>
            </p:cNvPr>
            <p:cNvSpPr/>
            <p:nvPr/>
          </p:nvSpPr>
          <p:spPr>
            <a:xfrm rot="2241434">
              <a:off x="7081707" y="2445274"/>
              <a:ext cx="386403" cy="382215"/>
            </a:xfrm>
            <a:custGeom>
              <a:avLst/>
              <a:gdLst/>
              <a:ahLst/>
              <a:cxnLst/>
              <a:rect l="l" t="t" r="r" b="b"/>
              <a:pathLst>
                <a:path w="19563" h="19351" extrusionOk="0">
                  <a:moveTo>
                    <a:pt x="5732" y="1"/>
                  </a:moveTo>
                  <a:cubicBezTo>
                    <a:pt x="5525" y="1"/>
                    <a:pt x="5362" y="24"/>
                    <a:pt x="5251" y="74"/>
                  </a:cubicBezTo>
                  <a:cubicBezTo>
                    <a:pt x="5251" y="74"/>
                    <a:pt x="1" y="18421"/>
                    <a:pt x="322" y="19314"/>
                  </a:cubicBezTo>
                  <a:cubicBezTo>
                    <a:pt x="331" y="19338"/>
                    <a:pt x="354" y="19350"/>
                    <a:pt x="389" y="19350"/>
                  </a:cubicBezTo>
                  <a:cubicBezTo>
                    <a:pt x="1662" y="19350"/>
                    <a:pt x="19563" y="4288"/>
                    <a:pt x="19563" y="4288"/>
                  </a:cubicBezTo>
                  <a:cubicBezTo>
                    <a:pt x="19563" y="4288"/>
                    <a:pt x="8549" y="1"/>
                    <a:pt x="5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9;p9">
              <a:extLst>
                <a:ext uri="{FF2B5EF4-FFF2-40B4-BE49-F238E27FC236}">
                  <a16:creationId xmlns:a16="http://schemas.microsoft.com/office/drawing/2014/main" id="{67A1D514-F00F-429E-B59C-5CC7BBA02C6A}"/>
                </a:ext>
              </a:extLst>
            </p:cNvPr>
            <p:cNvSpPr/>
            <p:nvPr/>
          </p:nvSpPr>
          <p:spPr>
            <a:xfrm rot="2241434">
              <a:off x="7263992" y="2446898"/>
              <a:ext cx="127478" cy="82088"/>
            </a:xfrm>
            <a:custGeom>
              <a:avLst/>
              <a:gdLst/>
              <a:ahLst/>
              <a:cxnLst/>
              <a:rect l="l" t="t" r="r" b="b"/>
              <a:pathLst>
                <a:path w="6454" h="4156" extrusionOk="0">
                  <a:moveTo>
                    <a:pt x="1614" y="0"/>
                  </a:moveTo>
                  <a:cubicBezTo>
                    <a:pt x="1407" y="0"/>
                    <a:pt x="1243" y="23"/>
                    <a:pt x="1131" y="73"/>
                  </a:cubicBezTo>
                  <a:cubicBezTo>
                    <a:pt x="1131" y="73"/>
                    <a:pt x="655" y="1740"/>
                    <a:pt x="0" y="4085"/>
                  </a:cubicBezTo>
                  <a:cubicBezTo>
                    <a:pt x="335" y="4126"/>
                    <a:pt x="721" y="4155"/>
                    <a:pt x="1138" y="4155"/>
                  </a:cubicBezTo>
                  <a:cubicBezTo>
                    <a:pt x="2920" y="4155"/>
                    <a:pt x="5257" y="3617"/>
                    <a:pt x="6454" y="1108"/>
                  </a:cubicBezTo>
                  <a:cubicBezTo>
                    <a:pt x="4405" y="474"/>
                    <a:pt x="2556" y="0"/>
                    <a:pt x="1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00;p9">
              <a:extLst>
                <a:ext uri="{FF2B5EF4-FFF2-40B4-BE49-F238E27FC236}">
                  <a16:creationId xmlns:a16="http://schemas.microsoft.com/office/drawing/2014/main" id="{ACE80F4B-BA89-45F2-ADC8-750A5000CBD0}"/>
                </a:ext>
              </a:extLst>
            </p:cNvPr>
            <p:cNvSpPr/>
            <p:nvPr/>
          </p:nvSpPr>
          <p:spPr>
            <a:xfrm rot="2241434">
              <a:off x="7064605" y="2504910"/>
              <a:ext cx="383341" cy="316798"/>
            </a:xfrm>
            <a:custGeom>
              <a:avLst/>
              <a:gdLst/>
              <a:ahLst/>
              <a:cxnLst/>
              <a:rect l="l" t="t" r="r" b="b"/>
              <a:pathLst>
                <a:path w="19408" h="16039" extrusionOk="0">
                  <a:moveTo>
                    <a:pt x="16824" y="0"/>
                  </a:moveTo>
                  <a:cubicBezTo>
                    <a:pt x="14109" y="2739"/>
                    <a:pt x="10835" y="4906"/>
                    <a:pt x="7156" y="6060"/>
                  </a:cubicBezTo>
                  <a:cubicBezTo>
                    <a:pt x="6401" y="6293"/>
                    <a:pt x="5603" y="6488"/>
                    <a:pt x="4817" y="6488"/>
                  </a:cubicBezTo>
                  <a:cubicBezTo>
                    <a:pt x="4437" y="6488"/>
                    <a:pt x="4060" y="6443"/>
                    <a:pt x="3691" y="6334"/>
                  </a:cubicBezTo>
                  <a:cubicBezTo>
                    <a:pt x="3287" y="6215"/>
                    <a:pt x="2918" y="6001"/>
                    <a:pt x="2596" y="5727"/>
                  </a:cubicBezTo>
                  <a:cubicBezTo>
                    <a:pt x="1298" y="10525"/>
                    <a:pt x="1" y="15550"/>
                    <a:pt x="167" y="16002"/>
                  </a:cubicBezTo>
                  <a:cubicBezTo>
                    <a:pt x="176" y="16026"/>
                    <a:pt x="199" y="16038"/>
                    <a:pt x="234" y="16038"/>
                  </a:cubicBezTo>
                  <a:cubicBezTo>
                    <a:pt x="1507" y="16038"/>
                    <a:pt x="19408" y="976"/>
                    <a:pt x="19408" y="976"/>
                  </a:cubicBezTo>
                  <a:cubicBezTo>
                    <a:pt x="19408" y="976"/>
                    <a:pt x="18360" y="560"/>
                    <a:pt x="168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201;p9">
            <a:extLst>
              <a:ext uri="{FF2B5EF4-FFF2-40B4-BE49-F238E27FC236}">
                <a16:creationId xmlns:a16="http://schemas.microsoft.com/office/drawing/2014/main" id="{BCA3834D-4C89-4990-B0D9-9903E963B59E}"/>
              </a:ext>
            </a:extLst>
          </p:cNvPr>
          <p:cNvGrpSpPr/>
          <p:nvPr/>
        </p:nvGrpSpPr>
        <p:grpSpPr>
          <a:xfrm rot="-1523330">
            <a:off x="8604712" y="101971"/>
            <a:ext cx="307011" cy="434669"/>
            <a:chOff x="7321293" y="2218507"/>
            <a:chExt cx="649401" cy="985419"/>
          </a:xfrm>
        </p:grpSpPr>
        <p:sp>
          <p:nvSpPr>
            <p:cNvPr id="51" name="Google Shape;202;p9">
              <a:extLst>
                <a:ext uri="{FF2B5EF4-FFF2-40B4-BE49-F238E27FC236}">
                  <a16:creationId xmlns:a16="http://schemas.microsoft.com/office/drawing/2014/main" id="{7651622E-532A-4C79-A455-E153D3B60CFA}"/>
                </a:ext>
              </a:extLst>
            </p:cNvPr>
            <p:cNvSpPr/>
            <p:nvPr/>
          </p:nvSpPr>
          <p:spPr>
            <a:xfrm>
              <a:off x="7321293" y="2218507"/>
              <a:ext cx="649401" cy="985419"/>
            </a:xfrm>
            <a:custGeom>
              <a:avLst/>
              <a:gdLst/>
              <a:ahLst/>
              <a:cxnLst/>
              <a:rect l="l" t="t" r="r" b="b"/>
              <a:pathLst>
                <a:path w="22780" h="34567" extrusionOk="0">
                  <a:moveTo>
                    <a:pt x="13306" y="0"/>
                  </a:moveTo>
                  <a:cubicBezTo>
                    <a:pt x="10161" y="0"/>
                    <a:pt x="1" y="7471"/>
                    <a:pt x="622" y="9458"/>
                  </a:cubicBezTo>
                  <a:cubicBezTo>
                    <a:pt x="1330" y="11733"/>
                    <a:pt x="2323" y="12531"/>
                    <a:pt x="3382" y="12531"/>
                  </a:cubicBezTo>
                  <a:cubicBezTo>
                    <a:pt x="5858" y="12531"/>
                    <a:pt x="8692" y="8165"/>
                    <a:pt x="9065" y="8165"/>
                  </a:cubicBezTo>
                  <a:cubicBezTo>
                    <a:pt x="9074" y="8165"/>
                    <a:pt x="9082" y="8167"/>
                    <a:pt x="9088" y="8172"/>
                  </a:cubicBezTo>
                  <a:cubicBezTo>
                    <a:pt x="9445" y="8494"/>
                    <a:pt x="9469" y="28496"/>
                    <a:pt x="8909" y="28508"/>
                  </a:cubicBezTo>
                  <a:cubicBezTo>
                    <a:pt x="6230" y="28568"/>
                    <a:pt x="2849" y="29068"/>
                    <a:pt x="2492" y="32116"/>
                  </a:cubicBezTo>
                  <a:cubicBezTo>
                    <a:pt x="2257" y="34047"/>
                    <a:pt x="4117" y="34567"/>
                    <a:pt x="6780" y="34567"/>
                  </a:cubicBezTo>
                  <a:cubicBezTo>
                    <a:pt x="8304" y="34567"/>
                    <a:pt x="10091" y="34397"/>
                    <a:pt x="11897" y="34223"/>
                  </a:cubicBezTo>
                  <a:cubicBezTo>
                    <a:pt x="16862" y="33735"/>
                    <a:pt x="22780" y="32973"/>
                    <a:pt x="22113" y="29223"/>
                  </a:cubicBezTo>
                  <a:cubicBezTo>
                    <a:pt x="21811" y="27552"/>
                    <a:pt x="20540" y="27138"/>
                    <a:pt x="19189" y="27138"/>
                  </a:cubicBezTo>
                  <a:cubicBezTo>
                    <a:pt x="17862" y="27138"/>
                    <a:pt x="16456" y="27538"/>
                    <a:pt x="15816" y="27538"/>
                  </a:cubicBezTo>
                  <a:cubicBezTo>
                    <a:pt x="15644" y="27538"/>
                    <a:pt x="15527" y="27509"/>
                    <a:pt x="15481" y="27437"/>
                  </a:cubicBezTo>
                  <a:cubicBezTo>
                    <a:pt x="15100" y="26818"/>
                    <a:pt x="16065" y="1350"/>
                    <a:pt x="13874" y="124"/>
                  </a:cubicBezTo>
                  <a:cubicBezTo>
                    <a:pt x="13726" y="40"/>
                    <a:pt x="13535" y="0"/>
                    <a:pt x="13306" y="0"/>
                  </a:cubicBezTo>
                  <a:close/>
                </a:path>
              </a:pathLst>
            </a:custGeom>
            <a:solidFill>
              <a:srgbClr val="F9A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03;p9">
              <a:extLst>
                <a:ext uri="{FF2B5EF4-FFF2-40B4-BE49-F238E27FC236}">
                  <a16:creationId xmlns:a16="http://schemas.microsoft.com/office/drawing/2014/main" id="{5BD2E181-97E0-4633-B7F6-A93DD1DC191C}"/>
                </a:ext>
              </a:extLst>
            </p:cNvPr>
            <p:cNvSpPr/>
            <p:nvPr/>
          </p:nvSpPr>
          <p:spPr>
            <a:xfrm>
              <a:off x="7597305" y="2290575"/>
              <a:ext cx="55704" cy="55704"/>
            </a:xfrm>
            <a:custGeom>
              <a:avLst/>
              <a:gdLst/>
              <a:ahLst/>
              <a:cxnLst/>
              <a:rect l="l" t="t" r="r" b="b"/>
              <a:pathLst>
                <a:path w="1954" h="1954" extrusionOk="0">
                  <a:moveTo>
                    <a:pt x="977" y="1"/>
                  </a:moveTo>
                  <a:cubicBezTo>
                    <a:pt x="441" y="1"/>
                    <a:pt x="1" y="441"/>
                    <a:pt x="1" y="977"/>
                  </a:cubicBezTo>
                  <a:cubicBezTo>
                    <a:pt x="1" y="1513"/>
                    <a:pt x="441" y="1953"/>
                    <a:pt x="977" y="1953"/>
                  </a:cubicBezTo>
                  <a:cubicBezTo>
                    <a:pt x="1513" y="1953"/>
                    <a:pt x="1954" y="1513"/>
                    <a:pt x="1954" y="977"/>
                  </a:cubicBezTo>
                  <a:cubicBezTo>
                    <a:pt x="1954" y="441"/>
                    <a:pt x="1513" y="1"/>
                    <a:pt x="977"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04;p9">
              <a:extLst>
                <a:ext uri="{FF2B5EF4-FFF2-40B4-BE49-F238E27FC236}">
                  <a16:creationId xmlns:a16="http://schemas.microsoft.com/office/drawing/2014/main" id="{555B8C64-313B-436A-A484-AFF7CA03D221}"/>
                </a:ext>
              </a:extLst>
            </p:cNvPr>
            <p:cNvSpPr/>
            <p:nvPr/>
          </p:nvSpPr>
          <p:spPr>
            <a:xfrm>
              <a:off x="7360406" y="2350127"/>
              <a:ext cx="199952" cy="144134"/>
            </a:xfrm>
            <a:custGeom>
              <a:avLst/>
              <a:gdLst/>
              <a:ahLst/>
              <a:cxnLst/>
              <a:rect l="l" t="t" r="r" b="b"/>
              <a:pathLst>
                <a:path w="7014" h="5056" extrusionOk="0">
                  <a:moveTo>
                    <a:pt x="6209" y="1"/>
                  </a:moveTo>
                  <a:cubicBezTo>
                    <a:pt x="5509" y="1"/>
                    <a:pt x="4182" y="623"/>
                    <a:pt x="2834" y="1638"/>
                  </a:cubicBezTo>
                  <a:cubicBezTo>
                    <a:pt x="1108" y="2936"/>
                    <a:pt x="0" y="4401"/>
                    <a:pt x="381" y="4889"/>
                  </a:cubicBezTo>
                  <a:cubicBezTo>
                    <a:pt x="465" y="5002"/>
                    <a:pt x="616" y="5055"/>
                    <a:pt x="820" y="5055"/>
                  </a:cubicBezTo>
                  <a:cubicBezTo>
                    <a:pt x="1520" y="5055"/>
                    <a:pt x="2843" y="4427"/>
                    <a:pt x="4179" y="3412"/>
                  </a:cubicBezTo>
                  <a:cubicBezTo>
                    <a:pt x="5918" y="2115"/>
                    <a:pt x="7013" y="650"/>
                    <a:pt x="6644" y="162"/>
                  </a:cubicBezTo>
                  <a:cubicBezTo>
                    <a:pt x="6561" y="53"/>
                    <a:pt x="6411" y="1"/>
                    <a:pt x="6209" y="1"/>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05;p9">
              <a:extLst>
                <a:ext uri="{FF2B5EF4-FFF2-40B4-BE49-F238E27FC236}">
                  <a16:creationId xmlns:a16="http://schemas.microsoft.com/office/drawing/2014/main" id="{B5AF48BF-3712-4CA8-8159-B269966FD82B}"/>
                </a:ext>
              </a:extLst>
            </p:cNvPr>
            <p:cNvSpPr/>
            <p:nvPr/>
          </p:nvSpPr>
          <p:spPr>
            <a:xfrm>
              <a:off x="7439828" y="3058203"/>
              <a:ext cx="337757" cy="65168"/>
            </a:xfrm>
            <a:custGeom>
              <a:avLst/>
              <a:gdLst/>
              <a:ahLst/>
              <a:cxnLst/>
              <a:rect l="l" t="t" r="r" b="b"/>
              <a:pathLst>
                <a:path w="11848" h="2286" extrusionOk="0">
                  <a:moveTo>
                    <a:pt x="9440" y="0"/>
                  </a:moveTo>
                  <a:cubicBezTo>
                    <a:pt x="8430" y="0"/>
                    <a:pt x="7170" y="79"/>
                    <a:pt x="5811" y="244"/>
                  </a:cubicBezTo>
                  <a:cubicBezTo>
                    <a:pt x="2572" y="637"/>
                    <a:pt x="0" y="1351"/>
                    <a:pt x="60" y="1851"/>
                  </a:cubicBezTo>
                  <a:cubicBezTo>
                    <a:pt x="94" y="2134"/>
                    <a:pt x="1007" y="2285"/>
                    <a:pt x="2403" y="2285"/>
                  </a:cubicBezTo>
                  <a:cubicBezTo>
                    <a:pt x="3412" y="2285"/>
                    <a:pt x="4673" y="2207"/>
                    <a:pt x="6037" y="2042"/>
                  </a:cubicBezTo>
                  <a:cubicBezTo>
                    <a:pt x="9275" y="1649"/>
                    <a:pt x="11847" y="934"/>
                    <a:pt x="11788" y="434"/>
                  </a:cubicBezTo>
                  <a:cubicBezTo>
                    <a:pt x="11753" y="151"/>
                    <a:pt x="10836" y="0"/>
                    <a:pt x="9440" y="0"/>
                  </a:cubicBezTo>
                  <a:close/>
                </a:path>
              </a:pathLst>
            </a:custGeom>
            <a:solidFill>
              <a:srgbClr val="FFC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46" name="Picture 2">
            <a:extLst>
              <a:ext uri="{FF2B5EF4-FFF2-40B4-BE49-F238E27FC236}">
                <a16:creationId xmlns:a16="http://schemas.microsoft.com/office/drawing/2014/main" id="{550F287E-38D9-42FF-83C6-D79EE70238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6272" y="489962"/>
            <a:ext cx="854310" cy="3197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7780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grpId="0" nodeType="withEffect">
                                  <p:stCondLst>
                                    <p:cond delay="0"/>
                                  </p:stCondLst>
                                  <p:childTnLst>
                                    <p:animRot by="120000">
                                      <p:cBhvr>
                                        <p:cTn id="6" dur="500" fill="hold">
                                          <p:stCondLst>
                                            <p:cond delay="0"/>
                                          </p:stCondLst>
                                        </p:cTn>
                                        <p:tgtEl>
                                          <p:spTgt spid="23"/>
                                        </p:tgtEl>
                                        <p:attrNameLst>
                                          <p:attrName>r</p:attrName>
                                        </p:attrNameLst>
                                      </p:cBhvr>
                                    </p:animRot>
                                    <p:animRot by="-240000">
                                      <p:cBhvr>
                                        <p:cTn id="7" dur="1000" fill="hold">
                                          <p:stCondLst>
                                            <p:cond delay="1000"/>
                                          </p:stCondLst>
                                        </p:cTn>
                                        <p:tgtEl>
                                          <p:spTgt spid="23"/>
                                        </p:tgtEl>
                                        <p:attrNameLst>
                                          <p:attrName>r</p:attrName>
                                        </p:attrNameLst>
                                      </p:cBhvr>
                                    </p:animRot>
                                    <p:animRot by="240000">
                                      <p:cBhvr>
                                        <p:cTn id="8" dur="1000" fill="hold">
                                          <p:stCondLst>
                                            <p:cond delay="2000"/>
                                          </p:stCondLst>
                                        </p:cTn>
                                        <p:tgtEl>
                                          <p:spTgt spid="23"/>
                                        </p:tgtEl>
                                        <p:attrNameLst>
                                          <p:attrName>r</p:attrName>
                                        </p:attrNameLst>
                                      </p:cBhvr>
                                    </p:animRot>
                                    <p:animRot by="-240000">
                                      <p:cBhvr>
                                        <p:cTn id="9" dur="1000" fill="hold">
                                          <p:stCondLst>
                                            <p:cond delay="3000"/>
                                          </p:stCondLst>
                                        </p:cTn>
                                        <p:tgtEl>
                                          <p:spTgt spid="23"/>
                                        </p:tgtEl>
                                        <p:attrNameLst>
                                          <p:attrName>r</p:attrName>
                                        </p:attrNameLst>
                                      </p:cBhvr>
                                    </p:animRot>
                                    <p:animRot by="120000">
                                      <p:cBhvr>
                                        <p:cTn id="10" dur="1000" fill="hold">
                                          <p:stCondLst>
                                            <p:cond delay="4000"/>
                                          </p:stCondLst>
                                        </p:cTn>
                                        <p:tgtEl>
                                          <p:spTgt spid="23"/>
                                        </p:tgtEl>
                                        <p:attrNameLst>
                                          <p:attrName>r</p:attrName>
                                        </p:attrNameLst>
                                      </p:cBhvr>
                                    </p:animRot>
                                  </p:childTnLst>
                                </p:cTn>
                              </p:par>
                              <p:par>
                                <p:cTn id="11" presetID="32" presetClass="emph" presetSubtype="0" repeatCount="indefinite" fill="hold" nodeType="withEffect">
                                  <p:stCondLst>
                                    <p:cond delay="0"/>
                                  </p:stCondLst>
                                  <p:childTnLst>
                                    <p:animRot by="120000">
                                      <p:cBhvr>
                                        <p:cTn id="12" dur="100" fill="hold">
                                          <p:stCondLst>
                                            <p:cond delay="0"/>
                                          </p:stCondLst>
                                        </p:cTn>
                                        <p:tgtEl>
                                          <p:spTgt spid="31"/>
                                        </p:tgtEl>
                                        <p:attrNameLst>
                                          <p:attrName>r</p:attrName>
                                        </p:attrNameLst>
                                      </p:cBhvr>
                                    </p:animRot>
                                    <p:animRot by="-240000">
                                      <p:cBhvr>
                                        <p:cTn id="13" dur="200" fill="hold">
                                          <p:stCondLst>
                                            <p:cond delay="200"/>
                                          </p:stCondLst>
                                        </p:cTn>
                                        <p:tgtEl>
                                          <p:spTgt spid="31"/>
                                        </p:tgtEl>
                                        <p:attrNameLst>
                                          <p:attrName>r</p:attrName>
                                        </p:attrNameLst>
                                      </p:cBhvr>
                                    </p:animRot>
                                    <p:animRot by="240000">
                                      <p:cBhvr>
                                        <p:cTn id="14" dur="200" fill="hold">
                                          <p:stCondLst>
                                            <p:cond delay="400"/>
                                          </p:stCondLst>
                                        </p:cTn>
                                        <p:tgtEl>
                                          <p:spTgt spid="31"/>
                                        </p:tgtEl>
                                        <p:attrNameLst>
                                          <p:attrName>r</p:attrName>
                                        </p:attrNameLst>
                                      </p:cBhvr>
                                    </p:animRot>
                                    <p:animRot by="-240000">
                                      <p:cBhvr>
                                        <p:cTn id="15" dur="200" fill="hold">
                                          <p:stCondLst>
                                            <p:cond delay="600"/>
                                          </p:stCondLst>
                                        </p:cTn>
                                        <p:tgtEl>
                                          <p:spTgt spid="31"/>
                                        </p:tgtEl>
                                        <p:attrNameLst>
                                          <p:attrName>r</p:attrName>
                                        </p:attrNameLst>
                                      </p:cBhvr>
                                    </p:animRot>
                                    <p:animRot by="120000">
                                      <p:cBhvr>
                                        <p:cTn id="16" dur="200" fill="hold">
                                          <p:stCondLst>
                                            <p:cond delay="800"/>
                                          </p:stCondLst>
                                        </p:cTn>
                                        <p:tgtEl>
                                          <p:spTgt spid="31"/>
                                        </p:tgtEl>
                                        <p:attrNameLst>
                                          <p:attrName>r</p:attrName>
                                        </p:attrNameLst>
                                      </p:cBhvr>
                                    </p:animRot>
                                  </p:childTnLst>
                                </p:cTn>
                              </p:par>
                              <p:par>
                                <p:cTn id="17" presetID="32" presetClass="emph" presetSubtype="0" repeatCount="indefinite" fill="hold" grpId="0" nodeType="withEffect">
                                  <p:stCondLst>
                                    <p:cond delay="0"/>
                                  </p:stCondLst>
                                  <p:childTnLst>
                                    <p:animRot by="120000">
                                      <p:cBhvr>
                                        <p:cTn id="18" dur="300" fill="hold">
                                          <p:stCondLst>
                                            <p:cond delay="0"/>
                                          </p:stCondLst>
                                        </p:cTn>
                                        <p:tgtEl>
                                          <p:spTgt spid="21"/>
                                        </p:tgtEl>
                                        <p:attrNameLst>
                                          <p:attrName>r</p:attrName>
                                        </p:attrNameLst>
                                      </p:cBhvr>
                                    </p:animRot>
                                    <p:animRot by="-240000">
                                      <p:cBhvr>
                                        <p:cTn id="19" dur="600" fill="hold">
                                          <p:stCondLst>
                                            <p:cond delay="600"/>
                                          </p:stCondLst>
                                        </p:cTn>
                                        <p:tgtEl>
                                          <p:spTgt spid="21"/>
                                        </p:tgtEl>
                                        <p:attrNameLst>
                                          <p:attrName>r</p:attrName>
                                        </p:attrNameLst>
                                      </p:cBhvr>
                                    </p:animRot>
                                    <p:animRot by="240000">
                                      <p:cBhvr>
                                        <p:cTn id="20" dur="600" fill="hold">
                                          <p:stCondLst>
                                            <p:cond delay="1200"/>
                                          </p:stCondLst>
                                        </p:cTn>
                                        <p:tgtEl>
                                          <p:spTgt spid="21"/>
                                        </p:tgtEl>
                                        <p:attrNameLst>
                                          <p:attrName>r</p:attrName>
                                        </p:attrNameLst>
                                      </p:cBhvr>
                                    </p:animRot>
                                    <p:animRot by="-240000">
                                      <p:cBhvr>
                                        <p:cTn id="21" dur="600" fill="hold">
                                          <p:stCondLst>
                                            <p:cond delay="1800"/>
                                          </p:stCondLst>
                                        </p:cTn>
                                        <p:tgtEl>
                                          <p:spTgt spid="21"/>
                                        </p:tgtEl>
                                        <p:attrNameLst>
                                          <p:attrName>r</p:attrName>
                                        </p:attrNameLst>
                                      </p:cBhvr>
                                    </p:animRot>
                                    <p:animRot by="120000">
                                      <p:cBhvr>
                                        <p:cTn id="22" dur="600" fill="hold">
                                          <p:stCondLst>
                                            <p:cond delay="2400"/>
                                          </p:stCondLst>
                                        </p:cTn>
                                        <p:tgtEl>
                                          <p:spTgt spid="21"/>
                                        </p:tgtEl>
                                        <p:attrNameLst>
                                          <p:attrName>r</p:attrName>
                                        </p:attrNameLst>
                                      </p:cBhvr>
                                    </p:animRot>
                                  </p:childTnLst>
                                </p:cTn>
                              </p:par>
                              <p:par>
                                <p:cTn id="23" presetID="32" presetClass="emph" presetSubtype="0" repeatCount="indefinite" fill="hold" nodeType="withEffect">
                                  <p:stCondLst>
                                    <p:cond delay="0"/>
                                  </p:stCondLst>
                                  <p:childTnLst>
                                    <p:animRot by="120000">
                                      <p:cBhvr>
                                        <p:cTn id="24" dur="200" fill="hold">
                                          <p:stCondLst>
                                            <p:cond delay="0"/>
                                          </p:stCondLst>
                                        </p:cTn>
                                        <p:tgtEl>
                                          <p:spTgt spid="25"/>
                                        </p:tgtEl>
                                        <p:attrNameLst>
                                          <p:attrName>r</p:attrName>
                                        </p:attrNameLst>
                                      </p:cBhvr>
                                    </p:animRot>
                                    <p:animRot by="-240000">
                                      <p:cBhvr>
                                        <p:cTn id="25" dur="400" fill="hold">
                                          <p:stCondLst>
                                            <p:cond delay="400"/>
                                          </p:stCondLst>
                                        </p:cTn>
                                        <p:tgtEl>
                                          <p:spTgt spid="25"/>
                                        </p:tgtEl>
                                        <p:attrNameLst>
                                          <p:attrName>r</p:attrName>
                                        </p:attrNameLst>
                                      </p:cBhvr>
                                    </p:animRot>
                                    <p:animRot by="240000">
                                      <p:cBhvr>
                                        <p:cTn id="26" dur="400" fill="hold">
                                          <p:stCondLst>
                                            <p:cond delay="800"/>
                                          </p:stCondLst>
                                        </p:cTn>
                                        <p:tgtEl>
                                          <p:spTgt spid="25"/>
                                        </p:tgtEl>
                                        <p:attrNameLst>
                                          <p:attrName>r</p:attrName>
                                        </p:attrNameLst>
                                      </p:cBhvr>
                                    </p:animRot>
                                    <p:animRot by="-240000">
                                      <p:cBhvr>
                                        <p:cTn id="27" dur="400" fill="hold">
                                          <p:stCondLst>
                                            <p:cond delay="1200"/>
                                          </p:stCondLst>
                                        </p:cTn>
                                        <p:tgtEl>
                                          <p:spTgt spid="25"/>
                                        </p:tgtEl>
                                        <p:attrNameLst>
                                          <p:attrName>r</p:attrName>
                                        </p:attrNameLst>
                                      </p:cBhvr>
                                    </p:animRot>
                                    <p:animRot by="120000">
                                      <p:cBhvr>
                                        <p:cTn id="28" dur="400" fill="hold">
                                          <p:stCondLst>
                                            <p:cond delay="1600"/>
                                          </p:stCondLst>
                                        </p:cTn>
                                        <p:tgtEl>
                                          <p:spTgt spid="25"/>
                                        </p:tgtEl>
                                        <p:attrNameLst>
                                          <p:attrName>r</p:attrName>
                                        </p:attrNameLst>
                                      </p:cBhvr>
                                    </p:animRot>
                                  </p:childTnLst>
                                </p:cTn>
                              </p:par>
                              <p:par>
                                <p:cTn id="29" presetID="32" presetClass="emph" presetSubtype="0" repeatCount="indefinite" fill="hold" nodeType="withEffect">
                                  <p:stCondLst>
                                    <p:cond delay="0"/>
                                  </p:stCondLst>
                                  <p:childTnLst>
                                    <p:animRot by="120000">
                                      <p:cBhvr>
                                        <p:cTn id="30" dur="100" fill="hold">
                                          <p:stCondLst>
                                            <p:cond delay="0"/>
                                          </p:stCondLst>
                                        </p:cTn>
                                        <p:tgtEl>
                                          <p:spTgt spid="41"/>
                                        </p:tgtEl>
                                        <p:attrNameLst>
                                          <p:attrName>r</p:attrName>
                                        </p:attrNameLst>
                                      </p:cBhvr>
                                    </p:animRot>
                                    <p:animRot by="-240000">
                                      <p:cBhvr>
                                        <p:cTn id="31" dur="200" fill="hold">
                                          <p:stCondLst>
                                            <p:cond delay="200"/>
                                          </p:stCondLst>
                                        </p:cTn>
                                        <p:tgtEl>
                                          <p:spTgt spid="41"/>
                                        </p:tgtEl>
                                        <p:attrNameLst>
                                          <p:attrName>r</p:attrName>
                                        </p:attrNameLst>
                                      </p:cBhvr>
                                    </p:animRot>
                                    <p:animRot by="240000">
                                      <p:cBhvr>
                                        <p:cTn id="32" dur="200" fill="hold">
                                          <p:stCondLst>
                                            <p:cond delay="400"/>
                                          </p:stCondLst>
                                        </p:cTn>
                                        <p:tgtEl>
                                          <p:spTgt spid="41"/>
                                        </p:tgtEl>
                                        <p:attrNameLst>
                                          <p:attrName>r</p:attrName>
                                        </p:attrNameLst>
                                      </p:cBhvr>
                                    </p:animRot>
                                    <p:animRot by="-240000">
                                      <p:cBhvr>
                                        <p:cTn id="33" dur="200" fill="hold">
                                          <p:stCondLst>
                                            <p:cond delay="600"/>
                                          </p:stCondLst>
                                        </p:cTn>
                                        <p:tgtEl>
                                          <p:spTgt spid="41"/>
                                        </p:tgtEl>
                                        <p:attrNameLst>
                                          <p:attrName>r</p:attrName>
                                        </p:attrNameLst>
                                      </p:cBhvr>
                                    </p:animRot>
                                    <p:animRot by="120000">
                                      <p:cBhvr>
                                        <p:cTn id="34" dur="200" fill="hold">
                                          <p:stCondLst>
                                            <p:cond delay="800"/>
                                          </p:stCondLst>
                                        </p:cTn>
                                        <p:tgtEl>
                                          <p:spTgt spid="41"/>
                                        </p:tgtEl>
                                        <p:attrNameLst>
                                          <p:attrName>r</p:attrName>
                                        </p:attrNameLst>
                                      </p:cBhvr>
                                    </p:animRot>
                                  </p:childTnLst>
                                </p:cTn>
                              </p:par>
                              <p:par>
                                <p:cTn id="35" presetID="32" presetClass="emph" presetSubtype="0" repeatCount="indefinite" fill="hold" grpId="0" nodeType="withEffect">
                                  <p:stCondLst>
                                    <p:cond delay="0"/>
                                  </p:stCondLst>
                                  <p:childTnLst>
                                    <p:animRot by="120000">
                                      <p:cBhvr>
                                        <p:cTn id="36" dur="260" fill="hold">
                                          <p:stCondLst>
                                            <p:cond delay="0"/>
                                          </p:stCondLst>
                                        </p:cTn>
                                        <p:tgtEl>
                                          <p:spTgt spid="39"/>
                                        </p:tgtEl>
                                        <p:attrNameLst>
                                          <p:attrName>r</p:attrName>
                                        </p:attrNameLst>
                                      </p:cBhvr>
                                    </p:animRot>
                                    <p:animRot by="-240000">
                                      <p:cBhvr>
                                        <p:cTn id="37" dur="520" fill="hold">
                                          <p:stCondLst>
                                            <p:cond delay="520"/>
                                          </p:stCondLst>
                                        </p:cTn>
                                        <p:tgtEl>
                                          <p:spTgt spid="39"/>
                                        </p:tgtEl>
                                        <p:attrNameLst>
                                          <p:attrName>r</p:attrName>
                                        </p:attrNameLst>
                                      </p:cBhvr>
                                    </p:animRot>
                                    <p:animRot by="240000">
                                      <p:cBhvr>
                                        <p:cTn id="38" dur="520" fill="hold">
                                          <p:stCondLst>
                                            <p:cond delay="1040"/>
                                          </p:stCondLst>
                                        </p:cTn>
                                        <p:tgtEl>
                                          <p:spTgt spid="39"/>
                                        </p:tgtEl>
                                        <p:attrNameLst>
                                          <p:attrName>r</p:attrName>
                                        </p:attrNameLst>
                                      </p:cBhvr>
                                    </p:animRot>
                                    <p:animRot by="-240000">
                                      <p:cBhvr>
                                        <p:cTn id="39" dur="520" fill="hold">
                                          <p:stCondLst>
                                            <p:cond delay="1560"/>
                                          </p:stCondLst>
                                        </p:cTn>
                                        <p:tgtEl>
                                          <p:spTgt spid="39"/>
                                        </p:tgtEl>
                                        <p:attrNameLst>
                                          <p:attrName>r</p:attrName>
                                        </p:attrNameLst>
                                      </p:cBhvr>
                                    </p:animRot>
                                    <p:animRot by="120000">
                                      <p:cBhvr>
                                        <p:cTn id="40" dur="520" fill="hold">
                                          <p:stCondLst>
                                            <p:cond delay="2080"/>
                                          </p:stCondLst>
                                        </p:cTn>
                                        <p:tgtEl>
                                          <p:spTgt spid="39"/>
                                        </p:tgtEl>
                                        <p:attrNameLst>
                                          <p:attrName>r</p:attrName>
                                        </p:attrNameLst>
                                      </p:cBhvr>
                                    </p:animRot>
                                  </p:childTnLst>
                                </p:cTn>
                              </p:par>
                              <p:par>
                                <p:cTn id="41" presetID="32" presetClass="emph" presetSubtype="0" repeatCount="indefinite" fill="hold" nodeType="withEffect">
                                  <p:stCondLst>
                                    <p:cond delay="0"/>
                                  </p:stCondLst>
                                  <p:childTnLst>
                                    <p:animRot by="120000">
                                      <p:cBhvr>
                                        <p:cTn id="42" dur="200" fill="hold">
                                          <p:stCondLst>
                                            <p:cond delay="0"/>
                                          </p:stCondLst>
                                        </p:cTn>
                                        <p:tgtEl>
                                          <p:spTgt spid="46"/>
                                        </p:tgtEl>
                                        <p:attrNameLst>
                                          <p:attrName>r</p:attrName>
                                        </p:attrNameLst>
                                      </p:cBhvr>
                                    </p:animRot>
                                    <p:animRot by="-240000">
                                      <p:cBhvr>
                                        <p:cTn id="43" dur="400" fill="hold">
                                          <p:stCondLst>
                                            <p:cond delay="400"/>
                                          </p:stCondLst>
                                        </p:cTn>
                                        <p:tgtEl>
                                          <p:spTgt spid="46"/>
                                        </p:tgtEl>
                                        <p:attrNameLst>
                                          <p:attrName>r</p:attrName>
                                        </p:attrNameLst>
                                      </p:cBhvr>
                                    </p:animRot>
                                    <p:animRot by="240000">
                                      <p:cBhvr>
                                        <p:cTn id="44" dur="400" fill="hold">
                                          <p:stCondLst>
                                            <p:cond delay="800"/>
                                          </p:stCondLst>
                                        </p:cTn>
                                        <p:tgtEl>
                                          <p:spTgt spid="46"/>
                                        </p:tgtEl>
                                        <p:attrNameLst>
                                          <p:attrName>r</p:attrName>
                                        </p:attrNameLst>
                                      </p:cBhvr>
                                    </p:animRot>
                                    <p:animRot by="-240000">
                                      <p:cBhvr>
                                        <p:cTn id="45" dur="400" fill="hold">
                                          <p:stCondLst>
                                            <p:cond delay="1200"/>
                                          </p:stCondLst>
                                        </p:cTn>
                                        <p:tgtEl>
                                          <p:spTgt spid="46"/>
                                        </p:tgtEl>
                                        <p:attrNameLst>
                                          <p:attrName>r</p:attrName>
                                        </p:attrNameLst>
                                      </p:cBhvr>
                                    </p:animRot>
                                    <p:animRot by="120000">
                                      <p:cBhvr>
                                        <p:cTn id="46" dur="400" fill="hold">
                                          <p:stCondLst>
                                            <p:cond delay="1600"/>
                                          </p:stCondLst>
                                        </p:cTn>
                                        <p:tgtEl>
                                          <p:spTgt spid="46"/>
                                        </p:tgtEl>
                                        <p:attrNameLst>
                                          <p:attrName>r</p:attrName>
                                        </p:attrNameLst>
                                      </p:cBhvr>
                                    </p:animRot>
                                  </p:childTnLst>
                                </p:cTn>
                              </p:par>
                              <p:par>
                                <p:cTn id="47" presetID="32" presetClass="emph" presetSubtype="0" repeatCount="indefinite" fill="hold" nodeType="withEffect">
                                  <p:stCondLst>
                                    <p:cond delay="0"/>
                                  </p:stCondLst>
                                  <p:childTnLst>
                                    <p:animRot by="120000">
                                      <p:cBhvr>
                                        <p:cTn id="48" dur="250" fill="hold">
                                          <p:stCondLst>
                                            <p:cond delay="0"/>
                                          </p:stCondLst>
                                        </p:cTn>
                                        <p:tgtEl>
                                          <p:spTgt spid="50"/>
                                        </p:tgtEl>
                                        <p:attrNameLst>
                                          <p:attrName>r</p:attrName>
                                        </p:attrNameLst>
                                      </p:cBhvr>
                                    </p:animRot>
                                    <p:animRot by="-240000">
                                      <p:cBhvr>
                                        <p:cTn id="49" dur="500" fill="hold">
                                          <p:stCondLst>
                                            <p:cond delay="500"/>
                                          </p:stCondLst>
                                        </p:cTn>
                                        <p:tgtEl>
                                          <p:spTgt spid="50"/>
                                        </p:tgtEl>
                                        <p:attrNameLst>
                                          <p:attrName>r</p:attrName>
                                        </p:attrNameLst>
                                      </p:cBhvr>
                                    </p:animRot>
                                    <p:animRot by="240000">
                                      <p:cBhvr>
                                        <p:cTn id="50" dur="500" fill="hold">
                                          <p:stCondLst>
                                            <p:cond delay="1000"/>
                                          </p:stCondLst>
                                        </p:cTn>
                                        <p:tgtEl>
                                          <p:spTgt spid="50"/>
                                        </p:tgtEl>
                                        <p:attrNameLst>
                                          <p:attrName>r</p:attrName>
                                        </p:attrNameLst>
                                      </p:cBhvr>
                                    </p:animRot>
                                    <p:animRot by="-240000">
                                      <p:cBhvr>
                                        <p:cTn id="51" dur="500" fill="hold">
                                          <p:stCondLst>
                                            <p:cond delay="1500"/>
                                          </p:stCondLst>
                                        </p:cTn>
                                        <p:tgtEl>
                                          <p:spTgt spid="50"/>
                                        </p:tgtEl>
                                        <p:attrNameLst>
                                          <p:attrName>r</p:attrName>
                                        </p:attrNameLst>
                                      </p:cBhvr>
                                    </p:animRot>
                                    <p:animRot by="120000">
                                      <p:cBhvr>
                                        <p:cTn id="52" dur="500" fill="hold">
                                          <p:stCondLst>
                                            <p:cond delay="2000"/>
                                          </p:stCondLst>
                                        </p:cTn>
                                        <p:tgtEl>
                                          <p:spTgt spid="50"/>
                                        </p:tgtEl>
                                        <p:attrNameLst>
                                          <p:attrName>r</p:attrName>
                                        </p:attrNameLst>
                                      </p:cBhvr>
                                    </p:animRo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500"/>
                                        <p:tgtEl>
                                          <p:spTgt spid="24"/>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wipe(left)">
                                      <p:cBhvr>
                                        <p:cTn id="68" dur="500"/>
                                        <p:tgtEl>
                                          <p:spTgt spid="26"/>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30"/>
                                        </p:tgtEl>
                                        <p:attrNameLst>
                                          <p:attrName>style.visibility</p:attrName>
                                        </p:attrNameLst>
                                      </p:cBhvr>
                                      <p:to>
                                        <p:strVal val="visible"/>
                                      </p:to>
                                    </p:set>
                                    <p:animEffect transition="in" filter="wipe(left)">
                                      <p:cBhvr>
                                        <p:cTn id="71" dur="500"/>
                                        <p:tgtEl>
                                          <p:spTgt spid="30"/>
                                        </p:tgtEl>
                                      </p:cBhvr>
                                    </p:animEffect>
                                  </p:childTnLst>
                                </p:cTn>
                              </p:par>
                            </p:childTnLst>
                          </p:cTn>
                        </p:par>
                        <p:par>
                          <p:cTn id="72" fill="hold">
                            <p:stCondLst>
                              <p:cond delay="500"/>
                            </p:stCondLst>
                            <p:childTnLst>
                              <p:par>
                                <p:cTn id="73" presetID="22" presetClass="entr" presetSubtype="8" fill="hold" nodeType="afterEffect">
                                  <p:stCondLst>
                                    <p:cond delay="500"/>
                                  </p:stCondLst>
                                  <p:childTnLst>
                                    <p:set>
                                      <p:cBhvr>
                                        <p:cTn id="74" dur="1" fill="hold">
                                          <p:stCondLst>
                                            <p:cond delay="0"/>
                                          </p:stCondLst>
                                        </p:cTn>
                                        <p:tgtEl>
                                          <p:spTgt spid="27"/>
                                        </p:tgtEl>
                                        <p:attrNameLst>
                                          <p:attrName>style.visibility</p:attrName>
                                        </p:attrNameLst>
                                      </p:cBhvr>
                                      <p:to>
                                        <p:strVal val="visible"/>
                                      </p:to>
                                    </p:set>
                                    <p:animEffect transition="in" filter="wipe(left)">
                                      <p:cBhvr>
                                        <p:cTn id="75" dur="500"/>
                                        <p:tgtEl>
                                          <p:spTgt spid="27"/>
                                        </p:tgtEl>
                                      </p:cBhvr>
                                    </p:animEffect>
                                  </p:childTnLst>
                                </p:cTn>
                              </p:par>
                              <p:par>
                                <p:cTn id="76" presetID="22" presetClass="entr" presetSubtype="8" fill="hold" grpId="0" nodeType="withEffect">
                                  <p:stCondLst>
                                    <p:cond delay="500"/>
                                  </p:stCondLst>
                                  <p:childTnLst>
                                    <p:set>
                                      <p:cBhvr>
                                        <p:cTn id="77" dur="1" fill="hold">
                                          <p:stCondLst>
                                            <p:cond delay="0"/>
                                          </p:stCondLst>
                                        </p:cTn>
                                        <p:tgtEl>
                                          <p:spTgt spid="32"/>
                                        </p:tgtEl>
                                        <p:attrNameLst>
                                          <p:attrName>style.visibility</p:attrName>
                                        </p:attrNameLst>
                                      </p:cBhvr>
                                      <p:to>
                                        <p:strVal val="visible"/>
                                      </p:to>
                                    </p:set>
                                    <p:animEffect transition="in" filter="wipe(left)">
                                      <p:cBhvr>
                                        <p:cTn id="78" dur="500"/>
                                        <p:tgtEl>
                                          <p:spTgt spid="32"/>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36"/>
                                        </p:tgtEl>
                                        <p:attrNameLst>
                                          <p:attrName>style.visibility</p:attrName>
                                        </p:attrNameLst>
                                      </p:cBhvr>
                                      <p:to>
                                        <p:strVal val="visible"/>
                                      </p:to>
                                    </p:set>
                                    <p:animEffect transition="in" filter="fade">
                                      <p:cBhvr>
                                        <p:cTn id="83" dur="500"/>
                                        <p:tgtEl>
                                          <p:spTgt spid="36"/>
                                        </p:tgtEl>
                                      </p:cBhvr>
                                    </p:animEffect>
                                  </p:childTnLst>
                                </p:cTn>
                              </p:par>
                              <p:par>
                                <p:cTn id="84" presetID="10" presetClass="entr" presetSubtype="0" fill="hold" grpId="0" nodeType="withEffect">
                                  <p:stCondLst>
                                    <p:cond delay="1000"/>
                                  </p:stCondLst>
                                  <p:childTnLst>
                                    <p:set>
                                      <p:cBhvr>
                                        <p:cTn id="85" dur="1" fill="hold">
                                          <p:stCondLst>
                                            <p:cond delay="0"/>
                                          </p:stCondLst>
                                        </p:cTn>
                                        <p:tgtEl>
                                          <p:spTgt spid="38"/>
                                        </p:tgtEl>
                                        <p:attrNameLst>
                                          <p:attrName>style.visibility</p:attrName>
                                        </p:attrNameLst>
                                      </p:cBhvr>
                                      <p:to>
                                        <p:strVal val="visible"/>
                                      </p:to>
                                    </p:set>
                                    <p:animEffect transition="in" filter="fade">
                                      <p:cBhvr>
                                        <p:cTn id="86" dur="500"/>
                                        <p:tgtEl>
                                          <p:spTgt spid="38"/>
                                        </p:tgtEl>
                                      </p:cBhvr>
                                    </p:animEffect>
                                  </p:childTnLst>
                                </p:cTn>
                              </p:par>
                              <p:par>
                                <p:cTn id="87" presetID="10" presetClass="entr" presetSubtype="0" fill="hold" grpId="0" nodeType="withEffect">
                                  <p:stCondLst>
                                    <p:cond delay="1000"/>
                                  </p:stCondLst>
                                  <p:childTnLst>
                                    <p:set>
                                      <p:cBhvr>
                                        <p:cTn id="88" dur="1" fill="hold">
                                          <p:stCondLst>
                                            <p:cond delay="0"/>
                                          </p:stCondLst>
                                        </p:cTn>
                                        <p:tgtEl>
                                          <p:spTgt spid="40"/>
                                        </p:tgtEl>
                                        <p:attrNameLst>
                                          <p:attrName>style.visibility</p:attrName>
                                        </p:attrNameLst>
                                      </p:cBhvr>
                                      <p:to>
                                        <p:strVal val="visible"/>
                                      </p:to>
                                    </p:set>
                                    <p:animEffect transition="in" filter="fade">
                                      <p:cBhvr>
                                        <p:cTn id="8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p:bldP spid="24" grpId="0"/>
      <p:bldP spid="30" grpId="0"/>
      <p:bldP spid="32" grpId="0"/>
      <p:bldP spid="36" grpId="0"/>
      <p:bldP spid="38" grpId="0"/>
      <p:bldP spid="40" grpId="0"/>
      <p:bldP spid="21" grpId="0" animBg="1"/>
      <p:bldP spid="23" grpId="0" animBg="1"/>
      <p:bldP spid="39" grpId="0" animBg="1"/>
    </p:bldLst>
  </p:timing>
</p:sld>
</file>

<file path=ppt/theme/theme1.xml><?xml version="1.0" encoding="utf-8"?>
<a:theme xmlns:a="http://schemas.openxmlformats.org/drawingml/2006/main" name="Math Lesson by Slidesgo">
  <a:themeElements>
    <a:clrScheme name="Simple Light">
      <a:dk1>
        <a:srgbClr val="3C1A32"/>
      </a:dk1>
      <a:lt1>
        <a:srgbClr val="582F4E"/>
      </a:lt1>
      <a:dk2>
        <a:srgbClr val="B872AE"/>
      </a:dk2>
      <a:lt2>
        <a:srgbClr val="8F5889"/>
      </a:lt2>
      <a:accent1>
        <a:srgbClr val="FFC715"/>
      </a:accent1>
      <a:accent2>
        <a:srgbClr val="F9A320"/>
      </a:accent2>
      <a:accent3>
        <a:srgbClr val="EE4524"/>
      </a:accent3>
      <a:accent4>
        <a:srgbClr val="FFFFFF"/>
      </a:accent4>
      <a:accent5>
        <a:srgbClr val="73C3B4"/>
      </a:accent5>
      <a:accent6>
        <a:srgbClr val="36A289"/>
      </a:accent6>
      <a:hlink>
        <a:srgbClr val="B872A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1984</TotalTime>
  <Words>3576</Words>
  <Application>Microsoft Office PowerPoint</Application>
  <PresentationFormat>全屏显示(16:9)</PresentationFormat>
  <Paragraphs>350</Paragraphs>
  <Slides>50</Slides>
  <Notes>39</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50</vt:i4>
      </vt:variant>
    </vt:vector>
  </HeadingPairs>
  <TitlesOfParts>
    <vt:vector size="65" baseType="lpstr">
      <vt:lpstr>Jokerman</vt:lpstr>
      <vt:lpstr>Comfortaa</vt:lpstr>
      <vt:lpstr>Arial Black</vt:lpstr>
      <vt:lpstr>Buxton Sketch</vt:lpstr>
      <vt:lpstr>Fredoka One</vt:lpstr>
      <vt:lpstr>Holtwood One SC</vt:lpstr>
      <vt:lpstr>Comfortaa Regular</vt:lpstr>
      <vt:lpstr>Cambria Math</vt:lpstr>
      <vt:lpstr>Modern Love Caps</vt:lpstr>
      <vt:lpstr>幼圆</vt:lpstr>
      <vt:lpstr>Black Han Sans</vt:lpstr>
      <vt:lpstr>Arial</vt:lpstr>
      <vt:lpstr>NimbusRomNo9L-Medi</vt:lpstr>
      <vt:lpstr>Malgun Gothic</vt:lpstr>
      <vt:lpstr>Math Lesson by Slidesgo</vt:lpstr>
      <vt:lpstr>Long Tails Over! </vt:lpstr>
      <vt:lpstr>Warm up</vt:lpstr>
      <vt:lpstr>PowerPoint 演示文稿</vt:lpstr>
      <vt:lpstr>Sigmoid</vt:lpstr>
      <vt:lpstr>Sigmoid</vt:lpstr>
      <vt:lpstr>Softmax</vt:lpstr>
      <vt:lpstr>Softmax</vt:lpstr>
      <vt:lpstr>Multi-Label</vt:lpstr>
      <vt:lpstr>PowerPoint 演示文稿</vt:lpstr>
      <vt:lpstr>Imbalance</vt:lpstr>
      <vt:lpstr>Methods for Data Imbalance</vt:lpstr>
      <vt:lpstr>Methods for Data Imbalance</vt:lpstr>
      <vt:lpstr>Methods for Data Imbalance</vt:lpstr>
      <vt:lpstr>Methods for Data Imbalance</vt:lpstr>
      <vt:lpstr>Overcoming Classifier Imbalance for Long-tail Object Detection with Balanced Group Softmax</vt:lpstr>
      <vt:lpstr>PowerPoint 演示文稿</vt:lpstr>
      <vt:lpstr>PowerPoint 演示文稿</vt:lpstr>
      <vt:lpstr>PowerPoint 演示文稿</vt:lpstr>
      <vt:lpstr>PowerPoint 演示文稿</vt:lpstr>
      <vt:lpstr>Distribution-Balanced Loss for Multi-Label Classification in Long-Tailed Datasets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Feature Space Augmentation for Long-Tailed Data</vt:lpstr>
      <vt:lpstr>Cure the symptoms, not the disease</vt:lpstr>
      <vt:lpstr>CB and LDAM Retrospect</vt:lpstr>
      <vt:lpstr>What if be wrong from the begin</vt:lpstr>
      <vt:lpstr>PowerPoint 演示文稿</vt:lpstr>
      <vt:lpstr>Class Activation Map</vt:lpstr>
      <vt:lpstr>Class Activation Map</vt:lpstr>
      <vt:lpstr>Class Activation Map</vt:lpstr>
      <vt:lpstr>Algorithm Process</vt:lpstr>
      <vt:lpstr>Algorithm Process</vt:lpstr>
      <vt:lpstr>Algorithm Process</vt:lpstr>
      <vt:lpstr>Experiments Results</vt:lpstr>
      <vt:lpstr>M2m: Imbalanced Classification via Major-to-minor Translation</vt:lpstr>
      <vt:lpstr>Motivation</vt:lpstr>
      <vt:lpstr>M2M</vt:lpstr>
      <vt:lpstr>M2M</vt:lpstr>
      <vt:lpstr>M2M</vt:lpstr>
      <vt:lpstr>M2M</vt:lpstr>
      <vt:lpstr>M2M</vt:lpstr>
      <vt:lpstr>Overall Review</vt:lpstr>
      <vt:lpstr>Q&amp;A</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Long Tails Over! </dc:title>
  <cp:lastModifiedBy>李 江南</cp:lastModifiedBy>
  <cp:revision>147</cp:revision>
  <dcterms:modified xsi:type="dcterms:W3CDTF">2021-06-10T03:06:41Z</dcterms:modified>
</cp:coreProperties>
</file>